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53E8-A54F-4D9A-8E19-65D1E83D6D35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F847-B2D6-46E9-8D09-AFADFA80A9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57224" y="5375469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857224" y="4761103"/>
            <a:ext cx="3500462" cy="928694"/>
          </a:xfrm>
          <a:prstGeom prst="cube">
            <a:avLst>
              <a:gd name="adj" fmla="val 71750"/>
            </a:avLst>
          </a:prstGeom>
          <a:solidFill>
            <a:schemeClr val="accent3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링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857224" y="4146736"/>
            <a:ext cx="3500462" cy="928694"/>
          </a:xfrm>
          <a:prstGeom prst="cube">
            <a:avLst>
              <a:gd name="adj" fmla="val 71750"/>
            </a:avLst>
          </a:prstGeom>
          <a:solidFill>
            <a:srgbClr val="FF0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857224" y="3532369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857224" y="2918002"/>
            <a:ext cx="3500462" cy="928694"/>
          </a:xfrm>
          <a:prstGeom prst="cube">
            <a:avLst>
              <a:gd name="adj" fmla="val 69383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세션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928662" y="2303635"/>
            <a:ext cx="3500462" cy="928694"/>
          </a:xfrm>
          <a:prstGeom prst="cube">
            <a:avLst>
              <a:gd name="adj" fmla="val 69052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표현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928662" y="1660693"/>
            <a:ext cx="3500462" cy="928694"/>
          </a:xfrm>
          <a:prstGeom prst="cube">
            <a:avLst>
              <a:gd name="adj" fmla="val 6770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응용계층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338920" y="2627488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338920" y="3269263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357290" y="3875271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357290" y="4518213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1357290" y="5089717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357290" y="5732659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Documents and Settings\loveme\Local Settings\Temporary Internet Files\Content.IE5\WEIJVAQU\MCj042895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74123"/>
            <a:ext cx="1001772" cy="1100924"/>
          </a:xfrm>
          <a:prstGeom prst="rect">
            <a:avLst/>
          </a:prstGeom>
          <a:noFill/>
        </p:spPr>
      </p:pic>
      <p:sp>
        <p:nvSpPr>
          <p:cNvPr id="25" name="굽은 화살표 24"/>
          <p:cNvSpPr/>
          <p:nvPr/>
        </p:nvSpPr>
        <p:spPr>
          <a:xfrm rot="16200000" flipH="1">
            <a:off x="1367849" y="1878736"/>
            <a:ext cx="354037" cy="375156"/>
          </a:xfrm>
          <a:prstGeom prst="bentArrow">
            <a:avLst>
              <a:gd name="adj1" fmla="val 31684"/>
              <a:gd name="adj2" fmla="val 35469"/>
              <a:gd name="adj3" fmla="val 37691"/>
              <a:gd name="adj4" fmla="val 26391"/>
            </a:avLst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0166" y="165222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</a:t>
            </a: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</a:t>
            </a:r>
            <a:endParaRPr lang="ko-KR" altLang="en-US" sz="1600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4929190" y="5389757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4929190" y="4775391"/>
            <a:ext cx="3500462" cy="928694"/>
          </a:xfrm>
          <a:prstGeom prst="cube">
            <a:avLst>
              <a:gd name="adj" fmla="val 71750"/>
            </a:avLst>
          </a:prstGeom>
          <a:solidFill>
            <a:schemeClr val="accent3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링크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4929190" y="4161024"/>
            <a:ext cx="3500462" cy="928694"/>
          </a:xfrm>
          <a:prstGeom prst="cube">
            <a:avLst>
              <a:gd name="adj" fmla="val 71750"/>
            </a:avLst>
          </a:prstGeom>
          <a:solidFill>
            <a:srgbClr val="FF0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4929190" y="3546657"/>
            <a:ext cx="3500462" cy="928694"/>
          </a:xfrm>
          <a:prstGeom prst="cube">
            <a:avLst>
              <a:gd name="adj" fmla="val 70401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정육면체 46"/>
          <p:cNvSpPr/>
          <p:nvPr/>
        </p:nvSpPr>
        <p:spPr>
          <a:xfrm>
            <a:off x="4929190" y="2932290"/>
            <a:ext cx="3500462" cy="928694"/>
          </a:xfrm>
          <a:prstGeom prst="cube">
            <a:avLst>
              <a:gd name="adj" fmla="val 69383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세션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5000628" y="2317923"/>
            <a:ext cx="3500462" cy="928694"/>
          </a:xfrm>
          <a:prstGeom prst="cube">
            <a:avLst>
              <a:gd name="adj" fmla="val 69052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표현 계층</a:t>
            </a:r>
            <a:endParaRPr lang="ko-KR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정육면체 48"/>
          <p:cNvSpPr/>
          <p:nvPr/>
        </p:nvSpPr>
        <p:spPr>
          <a:xfrm>
            <a:off x="5000628" y="1674981"/>
            <a:ext cx="3500462" cy="928694"/>
          </a:xfrm>
          <a:prstGeom prst="cube">
            <a:avLst>
              <a:gd name="adj" fmla="val 6770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응용계층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아래쪽 화살표 54"/>
          <p:cNvSpPr/>
          <p:nvPr/>
        </p:nvSpPr>
        <p:spPr>
          <a:xfrm rot="10800000">
            <a:off x="5429256" y="5746947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굽은 화살표 56"/>
          <p:cNvSpPr/>
          <p:nvPr/>
        </p:nvSpPr>
        <p:spPr>
          <a:xfrm rot="10800000" flipH="1" flipV="1">
            <a:off x="5481092" y="1889295"/>
            <a:ext cx="376792" cy="357190"/>
          </a:xfrm>
          <a:prstGeom prst="bentArrow">
            <a:avLst>
              <a:gd name="adj1" fmla="val 31684"/>
              <a:gd name="adj2" fmla="val 35469"/>
              <a:gd name="adj3" fmla="val 37691"/>
              <a:gd name="adj4" fmla="val 26391"/>
            </a:avLst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3570" y="166651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수신</a:t>
            </a:r>
            <a:endParaRPr lang="en-US" altLang="ko-KR" sz="1600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 descr="C:\Documents and Settings\loveme\Local Settings\Temporary Internet Files\Content.IE5\QTAHQ8ZK\MCj042894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032039"/>
            <a:ext cx="972430" cy="1214446"/>
          </a:xfrm>
          <a:prstGeom prst="rect">
            <a:avLst/>
          </a:prstGeom>
          <a:noFill/>
        </p:spPr>
      </p:pic>
      <p:sp>
        <p:nvSpPr>
          <p:cNvPr id="59" name="아래쪽 화살표 58"/>
          <p:cNvSpPr/>
          <p:nvPr/>
        </p:nvSpPr>
        <p:spPr>
          <a:xfrm rot="10800000">
            <a:off x="5429257" y="5118292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10800000">
            <a:off x="5429257" y="4518214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10800000">
            <a:off x="5429258" y="3889559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10800000">
            <a:off x="5429257" y="3260905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0800000">
            <a:off x="5429258" y="2632250"/>
            <a:ext cx="232684" cy="271464"/>
          </a:xfrm>
          <a:prstGeom prst="downArrow">
            <a:avLst/>
          </a:prstGeom>
          <a:solidFill>
            <a:schemeClr val="tx1">
              <a:lumMod val="85000"/>
            </a:schemeClr>
          </a:solidFill>
          <a:ln w="3175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16200000">
            <a:off x="4321967" y="5854104"/>
            <a:ext cx="285752" cy="642942"/>
          </a:xfrm>
          <a:prstGeom prst="downArrow">
            <a:avLst>
              <a:gd name="adj1" fmla="val 50000"/>
              <a:gd name="adj2" fmla="val 55120"/>
            </a:avLst>
          </a:prstGeom>
          <a:solidFill>
            <a:schemeClr val="tx1">
              <a:lumMod val="85000"/>
            </a:schemeClr>
          </a:solidFill>
          <a:ln w="0">
            <a:noFill/>
          </a:ln>
          <a:effectLst>
            <a:outerShdw blurRad="38100" dist="12700" dir="2700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786182" y="6357958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물리적 연결</a:t>
            </a:r>
            <a:endPara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7488" y="1979369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00892" y="1960733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57422" y="428604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OSI 7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계층 모델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2008-06-21T15:26:48Z</dcterms:created>
  <dcterms:modified xsi:type="dcterms:W3CDTF">2009-10-25T05:06:55Z</dcterms:modified>
</cp:coreProperties>
</file>