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F9D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713" autoAdjust="0"/>
    <p:restoredTop sz="94660"/>
  </p:normalViewPr>
  <p:slideViewPr>
    <p:cSldViewPr>
      <p:cViewPr varScale="1">
        <p:scale>
          <a:sx n="92" d="100"/>
          <a:sy n="92" d="100"/>
        </p:scale>
        <p:origin x="-40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8A58-C06B-49D7-A957-956471FC0712}" type="datetimeFigureOut">
              <a:rPr lang="ko-KR" altLang="en-US" smtClean="0"/>
              <a:pPr/>
              <a:t>2008-11-01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CD88-B86C-451A-8EFC-3E6A44603B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8A58-C06B-49D7-A957-956471FC0712}" type="datetimeFigureOut">
              <a:rPr lang="ko-KR" altLang="en-US" smtClean="0"/>
              <a:pPr/>
              <a:t>2008-11-01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CD88-B86C-451A-8EFC-3E6A44603B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8A58-C06B-49D7-A957-956471FC0712}" type="datetimeFigureOut">
              <a:rPr lang="ko-KR" altLang="en-US" smtClean="0"/>
              <a:pPr/>
              <a:t>2008-11-01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CD88-B86C-451A-8EFC-3E6A44603B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8A58-C06B-49D7-A957-956471FC0712}" type="datetimeFigureOut">
              <a:rPr lang="ko-KR" altLang="en-US" smtClean="0"/>
              <a:pPr/>
              <a:t>2008-11-01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CD88-B86C-451A-8EFC-3E6A44603B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8A58-C06B-49D7-A957-956471FC0712}" type="datetimeFigureOut">
              <a:rPr lang="ko-KR" altLang="en-US" smtClean="0"/>
              <a:pPr/>
              <a:t>2008-11-01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CD88-B86C-451A-8EFC-3E6A44603B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8A58-C06B-49D7-A957-956471FC0712}" type="datetimeFigureOut">
              <a:rPr lang="ko-KR" altLang="en-US" smtClean="0"/>
              <a:pPr/>
              <a:t>2008-11-01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CD88-B86C-451A-8EFC-3E6A44603B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8A58-C06B-49D7-A957-956471FC0712}" type="datetimeFigureOut">
              <a:rPr lang="ko-KR" altLang="en-US" smtClean="0"/>
              <a:pPr/>
              <a:t>2008-11-01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CD88-B86C-451A-8EFC-3E6A44603B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8A58-C06B-49D7-A957-956471FC0712}" type="datetimeFigureOut">
              <a:rPr lang="ko-KR" altLang="en-US" smtClean="0"/>
              <a:pPr/>
              <a:t>2008-11-01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CD88-B86C-451A-8EFC-3E6A44603B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8A58-C06B-49D7-A957-956471FC0712}" type="datetimeFigureOut">
              <a:rPr lang="ko-KR" altLang="en-US" smtClean="0"/>
              <a:pPr/>
              <a:t>2008-11-01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CD88-B86C-451A-8EFC-3E6A44603B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8A58-C06B-49D7-A957-956471FC0712}" type="datetimeFigureOut">
              <a:rPr lang="ko-KR" altLang="en-US" smtClean="0"/>
              <a:pPr/>
              <a:t>2008-11-01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CD88-B86C-451A-8EFC-3E6A44603B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8A58-C06B-49D7-A957-956471FC0712}" type="datetimeFigureOut">
              <a:rPr lang="ko-KR" altLang="en-US" smtClean="0"/>
              <a:pPr/>
              <a:t>2008-11-01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CD88-B86C-451A-8EFC-3E6A44603B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28A58-C06B-49D7-A957-956471FC0712}" type="datetimeFigureOut">
              <a:rPr lang="ko-KR" altLang="en-US" smtClean="0"/>
              <a:pPr/>
              <a:t>2008-11-01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2CD88-B86C-451A-8EFC-3E6A44603B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2" name="그룹 871"/>
          <p:cNvGrpSpPr/>
          <p:nvPr/>
        </p:nvGrpSpPr>
        <p:grpSpPr>
          <a:xfrm>
            <a:off x="1428728" y="642918"/>
            <a:ext cx="7358114" cy="4214842"/>
            <a:chOff x="1071538" y="642918"/>
            <a:chExt cx="7358114" cy="4214842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4" name="타원 3"/>
            <p:cNvSpPr/>
            <p:nvPr/>
          </p:nvSpPr>
          <p:spPr>
            <a:xfrm>
              <a:off x="1071538" y="2714620"/>
              <a:ext cx="1357322" cy="85725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필요한가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?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2786050" y="2214554"/>
              <a:ext cx="1214446" cy="78581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추억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이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b="1" dirty="0" smtClean="0">
                  <a:solidFill>
                    <a:schemeClr val="tx1"/>
                  </a:solidFill>
                </a:rPr>
                <a:t>담겨 있나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?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2786050" y="3857628"/>
              <a:ext cx="1214446" cy="78581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우리 집에</a:t>
              </a:r>
              <a:endParaRPr lang="en-US" altLang="ko-KR" sz="12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어울리나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?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2786050" y="714356"/>
              <a:ext cx="1214446" cy="714380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원하는 물건 인가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?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5072066" y="1928802"/>
              <a:ext cx="1214446" cy="78581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선물 할 수 있나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?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5072066" y="3929066"/>
              <a:ext cx="1214446" cy="78581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원하는 사람이 있나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?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7000892" y="642918"/>
              <a:ext cx="1428760" cy="85725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소장 가치가 있나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?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7143768" y="2357430"/>
              <a:ext cx="1285884" cy="85725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팔 수 있나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?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7194424" y="4071942"/>
              <a:ext cx="1214446" cy="78581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아직 쓸만한가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?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순서도: 수행의 시작/종료 24"/>
          <p:cNvSpPr/>
          <p:nvPr/>
        </p:nvSpPr>
        <p:spPr>
          <a:xfrm>
            <a:off x="357158" y="1071546"/>
            <a:ext cx="2000264" cy="1000132"/>
          </a:xfrm>
          <a:prstGeom prst="flowChartTerminator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우리 집 </a:t>
            </a: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잡동사니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처리하기</a:t>
            </a:r>
            <a:endParaRPr lang="en-US" altLang="ko-K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순서도: 처리 25"/>
          <p:cNvSpPr/>
          <p:nvPr/>
        </p:nvSpPr>
        <p:spPr>
          <a:xfrm>
            <a:off x="3112624" y="5629290"/>
            <a:ext cx="1102186" cy="657230"/>
          </a:xfrm>
          <a:prstGeom prst="flowChartProcess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잘 관리한다</a:t>
            </a:r>
            <a:endParaRPr lang="ko-KR" altLang="en-US" sz="1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순서도: 처리 26"/>
          <p:cNvSpPr/>
          <p:nvPr/>
        </p:nvSpPr>
        <p:spPr>
          <a:xfrm>
            <a:off x="4357686" y="5629290"/>
            <a:ext cx="1102186" cy="657230"/>
          </a:xfrm>
          <a:prstGeom prst="flowChartProcess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원하는 사람에게 준다</a:t>
            </a:r>
            <a:endParaRPr lang="ko-KR" altLang="en-US" sz="1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순서도: 처리 27"/>
          <p:cNvSpPr/>
          <p:nvPr/>
        </p:nvSpPr>
        <p:spPr>
          <a:xfrm>
            <a:off x="7715272" y="5629290"/>
            <a:ext cx="887130" cy="657230"/>
          </a:xfrm>
          <a:prstGeom prst="flowChartProcess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버린다</a:t>
            </a:r>
            <a:endParaRPr lang="ko-KR" altLang="en-US" sz="1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순서도: 처리 28"/>
          <p:cNvSpPr/>
          <p:nvPr/>
        </p:nvSpPr>
        <p:spPr>
          <a:xfrm>
            <a:off x="6643702" y="5629290"/>
            <a:ext cx="928694" cy="657230"/>
          </a:xfrm>
          <a:prstGeom prst="flowChartProcess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기증한</a:t>
            </a:r>
            <a:r>
              <a:rPr lang="ko-KR" altLang="en-U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다</a:t>
            </a:r>
          </a:p>
        </p:txBody>
      </p:sp>
      <p:sp>
        <p:nvSpPr>
          <p:cNvPr id="30" name="순서도: 처리 29"/>
          <p:cNvSpPr/>
          <p:nvPr/>
        </p:nvSpPr>
        <p:spPr>
          <a:xfrm>
            <a:off x="5572132" y="5629290"/>
            <a:ext cx="928694" cy="657230"/>
          </a:xfrm>
          <a:prstGeom prst="flowChartProcess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중고시장에 판다</a:t>
            </a:r>
            <a:endParaRPr lang="ko-KR" altLang="en-US" sz="1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2" name="구부러진 연결선 31"/>
          <p:cNvCxnSpPr/>
          <p:nvPr/>
        </p:nvCxnSpPr>
        <p:spPr>
          <a:xfrm rot="16200000" flipH="1">
            <a:off x="2071670" y="3714752"/>
            <a:ext cx="1643074" cy="1500198"/>
          </a:xfrm>
          <a:prstGeom prst="straightConnector1">
            <a:avLst/>
          </a:prstGeom>
          <a:ln w="79375" cap="sq">
            <a:solidFill>
              <a:schemeClr val="accent1">
                <a:lumMod val="60000"/>
                <a:lumOff val="40000"/>
              </a:schemeClr>
            </a:solidFill>
            <a:bevel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 34"/>
          <p:cNvCxnSpPr/>
          <p:nvPr/>
        </p:nvCxnSpPr>
        <p:spPr>
          <a:xfrm rot="5400000" flipH="1" flipV="1">
            <a:off x="2250265" y="1464455"/>
            <a:ext cx="1214446" cy="1143008"/>
          </a:xfrm>
          <a:prstGeom prst="straightConnector1">
            <a:avLst/>
          </a:prstGeom>
          <a:ln w="79375" cap="sq">
            <a:solidFill>
              <a:schemeClr val="accent6">
                <a:lumMod val="60000"/>
                <a:lumOff val="40000"/>
              </a:schemeClr>
            </a:solidFill>
            <a:bevel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 45"/>
          <p:cNvCxnSpPr/>
          <p:nvPr/>
        </p:nvCxnSpPr>
        <p:spPr>
          <a:xfrm rot="5400000">
            <a:off x="3428992" y="3463925"/>
            <a:ext cx="642942" cy="1588"/>
          </a:xfrm>
          <a:prstGeom prst="straightConnector1">
            <a:avLst/>
          </a:prstGeom>
          <a:ln w="79375" cap="sq">
            <a:solidFill>
              <a:schemeClr val="accent1">
                <a:lumMod val="60000"/>
                <a:lumOff val="40000"/>
              </a:schemeClr>
            </a:solidFill>
            <a:bevel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 51"/>
          <p:cNvCxnSpPr/>
          <p:nvPr/>
        </p:nvCxnSpPr>
        <p:spPr>
          <a:xfrm>
            <a:off x="4500562" y="1071546"/>
            <a:ext cx="2714644" cy="1588"/>
          </a:xfrm>
          <a:prstGeom prst="straightConnector1">
            <a:avLst/>
          </a:prstGeom>
          <a:ln w="79375" cap="sq">
            <a:solidFill>
              <a:schemeClr val="accent6">
                <a:lumMod val="60000"/>
                <a:lumOff val="40000"/>
              </a:schemeClr>
            </a:solidFill>
            <a:bevel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 54"/>
          <p:cNvCxnSpPr/>
          <p:nvPr/>
        </p:nvCxnSpPr>
        <p:spPr>
          <a:xfrm rot="5400000">
            <a:off x="7786709" y="1928009"/>
            <a:ext cx="714382" cy="1588"/>
          </a:xfrm>
          <a:prstGeom prst="straightConnector1">
            <a:avLst/>
          </a:prstGeom>
          <a:ln w="79375" cap="sq">
            <a:solidFill>
              <a:schemeClr val="accent6">
                <a:lumMod val="60000"/>
                <a:lumOff val="40000"/>
              </a:schemeClr>
            </a:solidFill>
            <a:bevel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 57"/>
          <p:cNvCxnSpPr/>
          <p:nvPr/>
        </p:nvCxnSpPr>
        <p:spPr>
          <a:xfrm rot="16200000" flipH="1">
            <a:off x="7844837" y="3656629"/>
            <a:ext cx="613065" cy="14934"/>
          </a:xfrm>
          <a:prstGeom prst="straightConnector1">
            <a:avLst/>
          </a:prstGeom>
          <a:ln w="79375" cap="sq">
            <a:solidFill>
              <a:schemeClr val="accent6">
                <a:lumMod val="60000"/>
                <a:lumOff val="40000"/>
              </a:schemeClr>
            </a:solidFill>
            <a:bevel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 60"/>
          <p:cNvCxnSpPr/>
          <p:nvPr/>
        </p:nvCxnSpPr>
        <p:spPr>
          <a:xfrm rot="5400000">
            <a:off x="7830367" y="5257019"/>
            <a:ext cx="628654" cy="1588"/>
          </a:xfrm>
          <a:prstGeom prst="straightConnector1">
            <a:avLst/>
          </a:prstGeom>
          <a:ln w="79375" cap="sq">
            <a:solidFill>
              <a:schemeClr val="accent6">
                <a:lumMod val="60000"/>
                <a:lumOff val="40000"/>
              </a:schemeClr>
            </a:solidFill>
            <a:bevel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 87"/>
          <p:cNvCxnSpPr/>
          <p:nvPr/>
        </p:nvCxnSpPr>
        <p:spPr>
          <a:xfrm rot="10800000" flipV="1">
            <a:off x="6643702" y="1500174"/>
            <a:ext cx="857256" cy="571504"/>
          </a:xfrm>
          <a:prstGeom prst="straightConnector1">
            <a:avLst/>
          </a:prstGeom>
          <a:ln w="79375" cap="sq">
            <a:solidFill>
              <a:schemeClr val="accent1">
                <a:lumMod val="60000"/>
                <a:lumOff val="40000"/>
              </a:schemeClr>
            </a:solidFill>
            <a:bevel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 90"/>
          <p:cNvCxnSpPr/>
          <p:nvPr/>
        </p:nvCxnSpPr>
        <p:spPr>
          <a:xfrm rot="5400000">
            <a:off x="5572134" y="3357562"/>
            <a:ext cx="1000130" cy="2"/>
          </a:xfrm>
          <a:prstGeom prst="straightConnector1">
            <a:avLst/>
          </a:prstGeom>
          <a:ln w="79375" cap="sq">
            <a:solidFill>
              <a:schemeClr val="accent1">
                <a:lumMod val="60000"/>
                <a:lumOff val="40000"/>
              </a:schemeClr>
            </a:solidFill>
            <a:bevel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 93"/>
          <p:cNvCxnSpPr/>
          <p:nvPr/>
        </p:nvCxnSpPr>
        <p:spPr>
          <a:xfrm rot="5400000">
            <a:off x="4911707" y="4840275"/>
            <a:ext cx="785815" cy="677912"/>
          </a:xfrm>
          <a:prstGeom prst="straightConnector1">
            <a:avLst/>
          </a:prstGeom>
          <a:ln w="79375" cap="sq">
            <a:solidFill>
              <a:schemeClr val="accent1">
                <a:lumMod val="60000"/>
                <a:lumOff val="40000"/>
              </a:schemeClr>
            </a:solidFill>
            <a:bevel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구부러진 연결선 90"/>
          <p:cNvCxnSpPr/>
          <p:nvPr/>
        </p:nvCxnSpPr>
        <p:spPr>
          <a:xfrm rot="5400000" flipH="1" flipV="1">
            <a:off x="6536545" y="3036093"/>
            <a:ext cx="928696" cy="857254"/>
          </a:xfrm>
          <a:prstGeom prst="straightConnector1">
            <a:avLst/>
          </a:prstGeom>
          <a:ln w="79375" cap="sq">
            <a:solidFill>
              <a:schemeClr val="accent6">
                <a:lumMod val="60000"/>
                <a:lumOff val="40000"/>
              </a:schemeClr>
            </a:solidFill>
            <a:bevel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1" name="구부러진 연결선 48"/>
          <p:cNvCxnSpPr/>
          <p:nvPr/>
        </p:nvCxnSpPr>
        <p:spPr>
          <a:xfrm rot="5400000">
            <a:off x="3286910" y="5142718"/>
            <a:ext cx="857256" cy="1588"/>
          </a:xfrm>
          <a:prstGeom prst="straightConnector1">
            <a:avLst/>
          </a:prstGeom>
          <a:ln w="79375" cap="sq">
            <a:solidFill>
              <a:schemeClr val="accent1">
                <a:lumMod val="60000"/>
                <a:lumOff val="40000"/>
              </a:schemeClr>
            </a:solidFill>
            <a:bevel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구부러진 연결선 93"/>
          <p:cNvCxnSpPr/>
          <p:nvPr/>
        </p:nvCxnSpPr>
        <p:spPr>
          <a:xfrm rot="5400000">
            <a:off x="7024921" y="4964917"/>
            <a:ext cx="714380" cy="500066"/>
          </a:xfrm>
          <a:prstGeom prst="straightConnector1">
            <a:avLst/>
          </a:prstGeom>
          <a:ln w="79375" cap="sq">
            <a:solidFill>
              <a:schemeClr val="accent1">
                <a:lumMod val="60000"/>
                <a:lumOff val="40000"/>
              </a:schemeClr>
            </a:solidFill>
            <a:bevel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2" name="구부러진 연결선 60"/>
          <p:cNvCxnSpPr/>
          <p:nvPr/>
        </p:nvCxnSpPr>
        <p:spPr>
          <a:xfrm rot="5400000" flipH="1" flipV="1">
            <a:off x="4054074" y="1518034"/>
            <a:ext cx="1535918" cy="642942"/>
          </a:xfrm>
          <a:prstGeom prst="bentConnector3">
            <a:avLst>
              <a:gd name="adj1" fmla="val -63"/>
            </a:avLst>
          </a:prstGeom>
          <a:ln w="79375" cap="sq">
            <a:solidFill>
              <a:schemeClr val="accent6">
                <a:lumMod val="60000"/>
                <a:lumOff val="40000"/>
              </a:schemeClr>
            </a:solidFill>
            <a:bevel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6" name="구부러진 연결선 60"/>
          <p:cNvCxnSpPr/>
          <p:nvPr/>
        </p:nvCxnSpPr>
        <p:spPr>
          <a:xfrm rot="5400000" flipH="1" flipV="1">
            <a:off x="4054074" y="3125388"/>
            <a:ext cx="1535918" cy="642942"/>
          </a:xfrm>
          <a:prstGeom prst="bentConnector3">
            <a:avLst>
              <a:gd name="adj1" fmla="val -63"/>
            </a:avLst>
          </a:prstGeom>
          <a:ln w="79375" cap="sq">
            <a:solidFill>
              <a:schemeClr val="accent6">
                <a:lumMod val="60000"/>
                <a:lumOff val="40000"/>
              </a:schemeClr>
            </a:solidFill>
            <a:bevel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6" name="구부러진 연결선 90"/>
          <p:cNvCxnSpPr/>
          <p:nvPr/>
        </p:nvCxnSpPr>
        <p:spPr>
          <a:xfrm>
            <a:off x="6786578" y="2428868"/>
            <a:ext cx="714380" cy="428624"/>
          </a:xfrm>
          <a:prstGeom prst="straightConnector1">
            <a:avLst/>
          </a:prstGeom>
          <a:ln w="79375" cap="sq">
            <a:solidFill>
              <a:schemeClr val="accent6">
                <a:lumMod val="60000"/>
                <a:lumOff val="40000"/>
              </a:schemeClr>
            </a:solidFill>
            <a:bevel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구부러진 연결선 45"/>
          <p:cNvCxnSpPr/>
          <p:nvPr/>
        </p:nvCxnSpPr>
        <p:spPr>
          <a:xfrm rot="5400000">
            <a:off x="3392479" y="1820851"/>
            <a:ext cx="642942" cy="1588"/>
          </a:xfrm>
          <a:prstGeom prst="straightConnector1">
            <a:avLst/>
          </a:prstGeom>
          <a:ln w="79375" cap="sq">
            <a:solidFill>
              <a:schemeClr val="accent1">
                <a:lumMod val="60000"/>
                <a:lumOff val="40000"/>
              </a:schemeClr>
            </a:solidFill>
            <a:bevel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구부러진 연결선 93"/>
          <p:cNvCxnSpPr/>
          <p:nvPr/>
        </p:nvCxnSpPr>
        <p:spPr>
          <a:xfrm rot="5400000">
            <a:off x="5822165" y="3607595"/>
            <a:ext cx="2214578" cy="1714512"/>
          </a:xfrm>
          <a:prstGeom prst="straightConnector1">
            <a:avLst/>
          </a:prstGeom>
          <a:ln w="79375" cap="sq">
            <a:solidFill>
              <a:schemeClr val="accent1">
                <a:lumMod val="60000"/>
                <a:lumOff val="40000"/>
              </a:schemeClr>
            </a:solidFill>
            <a:bevel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1" name="TextBox 840"/>
          <p:cNvSpPr txBox="1"/>
          <p:nvPr/>
        </p:nvSpPr>
        <p:spPr>
          <a:xfrm>
            <a:off x="1714480" y="2357430"/>
            <a:ext cx="785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Tahoma" pitchFamily="34" charset="0"/>
                <a:cs typeface="Tahoma" pitchFamily="34" charset="0"/>
              </a:rPr>
              <a:t>아니오</a:t>
            </a:r>
            <a:endParaRPr lang="ko-KR" altLang="en-US" sz="12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848" name="TextBox 847"/>
          <p:cNvSpPr txBox="1"/>
          <p:nvPr/>
        </p:nvSpPr>
        <p:spPr>
          <a:xfrm>
            <a:off x="1785918" y="3714752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Tahoma" pitchFamily="34" charset="0"/>
                <a:cs typeface="Tahoma" pitchFamily="34" charset="0"/>
              </a:rPr>
              <a:t>예</a:t>
            </a:r>
          </a:p>
        </p:txBody>
      </p:sp>
      <p:sp>
        <p:nvSpPr>
          <p:cNvPr id="856" name="TextBox 855"/>
          <p:cNvSpPr txBox="1"/>
          <p:nvPr/>
        </p:nvSpPr>
        <p:spPr>
          <a:xfrm>
            <a:off x="4357686" y="2285992"/>
            <a:ext cx="785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Tahoma" pitchFamily="34" charset="0"/>
                <a:cs typeface="Tahoma" pitchFamily="34" charset="0"/>
              </a:rPr>
              <a:t>아니오</a:t>
            </a:r>
            <a:endParaRPr lang="ko-KR" altLang="en-US" sz="12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857" name="TextBox 856"/>
          <p:cNvSpPr txBox="1"/>
          <p:nvPr/>
        </p:nvSpPr>
        <p:spPr>
          <a:xfrm>
            <a:off x="4429124" y="794547"/>
            <a:ext cx="785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Tahoma" pitchFamily="34" charset="0"/>
                <a:cs typeface="Tahoma" pitchFamily="34" charset="0"/>
              </a:rPr>
              <a:t>아니오</a:t>
            </a:r>
            <a:endParaRPr lang="ko-KR" altLang="en-US" sz="12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858" name="TextBox 857"/>
          <p:cNvSpPr txBox="1"/>
          <p:nvPr/>
        </p:nvSpPr>
        <p:spPr>
          <a:xfrm>
            <a:off x="4357686" y="3866381"/>
            <a:ext cx="785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Tahoma" pitchFamily="34" charset="0"/>
                <a:cs typeface="Tahoma" pitchFamily="34" charset="0"/>
              </a:rPr>
              <a:t>아니오</a:t>
            </a:r>
            <a:endParaRPr lang="ko-KR" altLang="en-US" sz="12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859" name="TextBox 858"/>
          <p:cNvSpPr txBox="1"/>
          <p:nvPr/>
        </p:nvSpPr>
        <p:spPr>
          <a:xfrm>
            <a:off x="6357950" y="3500438"/>
            <a:ext cx="785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Tahoma" pitchFamily="34" charset="0"/>
                <a:cs typeface="Tahoma" pitchFamily="34" charset="0"/>
              </a:rPr>
              <a:t>아니오</a:t>
            </a:r>
            <a:endParaRPr lang="ko-KR" altLang="en-US" sz="12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860" name="TextBox 859"/>
          <p:cNvSpPr txBox="1"/>
          <p:nvPr/>
        </p:nvSpPr>
        <p:spPr>
          <a:xfrm>
            <a:off x="6929454" y="2294745"/>
            <a:ext cx="785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Tahoma" pitchFamily="34" charset="0"/>
                <a:cs typeface="Tahoma" pitchFamily="34" charset="0"/>
              </a:rPr>
              <a:t>아니오</a:t>
            </a:r>
            <a:endParaRPr lang="ko-KR" altLang="en-US" sz="12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861" name="TextBox 860"/>
          <p:cNvSpPr txBox="1"/>
          <p:nvPr/>
        </p:nvSpPr>
        <p:spPr>
          <a:xfrm>
            <a:off x="8143900" y="1571612"/>
            <a:ext cx="785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Tahoma" pitchFamily="34" charset="0"/>
                <a:cs typeface="Tahoma" pitchFamily="34" charset="0"/>
              </a:rPr>
              <a:t>아니오</a:t>
            </a:r>
            <a:endParaRPr lang="ko-KR" altLang="en-US" sz="12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862" name="TextBox 861"/>
          <p:cNvSpPr txBox="1"/>
          <p:nvPr/>
        </p:nvSpPr>
        <p:spPr>
          <a:xfrm>
            <a:off x="8143900" y="3357562"/>
            <a:ext cx="785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Tahoma" pitchFamily="34" charset="0"/>
                <a:cs typeface="Tahoma" pitchFamily="34" charset="0"/>
              </a:rPr>
              <a:t>아니오</a:t>
            </a:r>
            <a:endParaRPr lang="ko-KR" altLang="en-US" sz="12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863" name="TextBox 862"/>
          <p:cNvSpPr txBox="1"/>
          <p:nvPr/>
        </p:nvSpPr>
        <p:spPr>
          <a:xfrm>
            <a:off x="8143900" y="4929198"/>
            <a:ext cx="785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Tahoma" pitchFamily="34" charset="0"/>
                <a:cs typeface="Tahoma" pitchFamily="34" charset="0"/>
              </a:rPr>
              <a:t>아니오</a:t>
            </a:r>
            <a:endParaRPr lang="ko-KR" altLang="en-US" sz="12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864" name="TextBox 863"/>
          <p:cNvSpPr txBox="1"/>
          <p:nvPr/>
        </p:nvSpPr>
        <p:spPr>
          <a:xfrm>
            <a:off x="3714744" y="1428736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Tahoma" pitchFamily="34" charset="0"/>
                <a:cs typeface="Tahoma" pitchFamily="34" charset="0"/>
              </a:rPr>
              <a:t>예</a:t>
            </a:r>
          </a:p>
        </p:txBody>
      </p:sp>
      <p:sp>
        <p:nvSpPr>
          <p:cNvPr id="865" name="TextBox 864"/>
          <p:cNvSpPr txBox="1"/>
          <p:nvPr/>
        </p:nvSpPr>
        <p:spPr>
          <a:xfrm>
            <a:off x="3786182" y="3143248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Tahoma" pitchFamily="34" charset="0"/>
                <a:cs typeface="Tahoma" pitchFamily="34" charset="0"/>
              </a:rPr>
              <a:t>예</a:t>
            </a:r>
          </a:p>
        </p:txBody>
      </p:sp>
      <p:sp>
        <p:nvSpPr>
          <p:cNvPr id="866" name="TextBox 865"/>
          <p:cNvSpPr txBox="1"/>
          <p:nvPr/>
        </p:nvSpPr>
        <p:spPr>
          <a:xfrm>
            <a:off x="3714744" y="4714884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Tahoma" pitchFamily="34" charset="0"/>
                <a:cs typeface="Tahoma" pitchFamily="34" charset="0"/>
              </a:rPr>
              <a:t>예</a:t>
            </a:r>
          </a:p>
        </p:txBody>
      </p:sp>
      <p:sp>
        <p:nvSpPr>
          <p:cNvPr id="867" name="TextBox 866"/>
          <p:cNvSpPr txBox="1"/>
          <p:nvPr/>
        </p:nvSpPr>
        <p:spPr>
          <a:xfrm>
            <a:off x="6072198" y="3223439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Tahoma" pitchFamily="34" charset="0"/>
                <a:cs typeface="Tahoma" pitchFamily="34" charset="0"/>
              </a:rPr>
              <a:t>예</a:t>
            </a:r>
          </a:p>
        </p:txBody>
      </p:sp>
      <p:sp>
        <p:nvSpPr>
          <p:cNvPr id="868" name="TextBox 867"/>
          <p:cNvSpPr txBox="1"/>
          <p:nvPr/>
        </p:nvSpPr>
        <p:spPr>
          <a:xfrm>
            <a:off x="5214942" y="4652199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Tahoma" pitchFamily="34" charset="0"/>
                <a:cs typeface="Tahoma" pitchFamily="34" charset="0"/>
              </a:rPr>
              <a:t>예</a:t>
            </a:r>
          </a:p>
        </p:txBody>
      </p:sp>
      <p:sp>
        <p:nvSpPr>
          <p:cNvPr id="869" name="TextBox 868"/>
          <p:cNvSpPr txBox="1"/>
          <p:nvPr/>
        </p:nvSpPr>
        <p:spPr>
          <a:xfrm>
            <a:off x="7215206" y="3429000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Tahoma" pitchFamily="34" charset="0"/>
                <a:cs typeface="Tahoma" pitchFamily="34" charset="0"/>
              </a:rPr>
              <a:t>예</a:t>
            </a:r>
          </a:p>
        </p:txBody>
      </p:sp>
      <p:sp>
        <p:nvSpPr>
          <p:cNvPr id="870" name="TextBox 869"/>
          <p:cNvSpPr txBox="1"/>
          <p:nvPr/>
        </p:nvSpPr>
        <p:spPr>
          <a:xfrm>
            <a:off x="7215206" y="4714884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Tahoma" pitchFamily="34" charset="0"/>
                <a:cs typeface="Tahoma" pitchFamily="34" charset="0"/>
              </a:rPr>
              <a:t>예</a:t>
            </a:r>
          </a:p>
        </p:txBody>
      </p:sp>
      <p:sp>
        <p:nvSpPr>
          <p:cNvPr id="871" name="TextBox 870"/>
          <p:cNvSpPr txBox="1"/>
          <p:nvPr/>
        </p:nvSpPr>
        <p:spPr>
          <a:xfrm>
            <a:off x="7000892" y="1428736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Tahoma" pitchFamily="34" charset="0"/>
                <a:cs typeface="Tahoma" pitchFamily="34" charset="0"/>
              </a:rPr>
              <a:t>예</a:t>
            </a:r>
          </a:p>
        </p:txBody>
      </p:sp>
      <p:cxnSp>
        <p:nvCxnSpPr>
          <p:cNvPr id="873" name="구부러진 연결선 31"/>
          <p:cNvCxnSpPr/>
          <p:nvPr/>
        </p:nvCxnSpPr>
        <p:spPr>
          <a:xfrm rot="16200000" flipH="1">
            <a:off x="607191" y="2393150"/>
            <a:ext cx="1000132" cy="500064"/>
          </a:xfrm>
          <a:prstGeom prst="bentConnector2">
            <a:avLst/>
          </a:prstGeom>
          <a:ln w="79375" cap="sq">
            <a:solidFill>
              <a:schemeClr val="accent1">
                <a:lumMod val="60000"/>
                <a:lumOff val="40000"/>
              </a:schemeClr>
            </a:solidFill>
            <a:bevel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8" name="TextBox 887"/>
          <p:cNvSpPr txBox="1"/>
          <p:nvPr/>
        </p:nvSpPr>
        <p:spPr>
          <a:xfrm>
            <a:off x="857224" y="2071678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Tahoma" pitchFamily="34" charset="0"/>
                <a:cs typeface="Tahoma" pitchFamily="34" charset="0"/>
              </a:rPr>
              <a:t>시작</a:t>
            </a:r>
            <a:endParaRPr lang="ko-KR" altLang="en-US" sz="1200" b="1" dirty="0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101" name="그룹 100"/>
          <p:cNvGrpSpPr/>
          <p:nvPr/>
        </p:nvGrpSpPr>
        <p:grpSpPr>
          <a:xfrm>
            <a:off x="686103" y="1214422"/>
            <a:ext cx="528311" cy="715962"/>
            <a:chOff x="1023908" y="3935416"/>
            <a:chExt cx="581025" cy="787400"/>
          </a:xfrm>
          <a:effectLst>
            <a:outerShdw blurRad="63500" dist="25400" dir="2700000" algn="tl" rotWithShape="0">
              <a:prstClr val="black">
                <a:alpha val="66000"/>
              </a:prstClr>
            </a:outerShdw>
          </a:effectLst>
        </p:grpSpPr>
        <p:sp>
          <p:nvSpPr>
            <p:cNvPr id="102" name="Freeform 8"/>
            <p:cNvSpPr>
              <a:spLocks/>
            </p:cNvSpPr>
            <p:nvPr/>
          </p:nvSpPr>
          <p:spPr bwMode="auto">
            <a:xfrm>
              <a:off x="1036608" y="3948116"/>
              <a:ext cx="555625" cy="587375"/>
            </a:xfrm>
            <a:custGeom>
              <a:avLst/>
              <a:gdLst/>
              <a:ahLst/>
              <a:cxnLst>
                <a:cxn ang="0">
                  <a:pos x="350" y="158"/>
                </a:cxn>
                <a:cxn ang="0">
                  <a:pos x="346" y="126"/>
                </a:cxn>
                <a:cxn ang="0">
                  <a:pos x="336" y="96"/>
                </a:cxn>
                <a:cxn ang="0">
                  <a:pos x="320" y="70"/>
                </a:cxn>
                <a:cxn ang="0">
                  <a:pos x="298" y="46"/>
                </a:cxn>
                <a:cxn ang="0">
                  <a:pos x="272" y="28"/>
                </a:cxn>
                <a:cxn ang="0">
                  <a:pos x="244" y="12"/>
                </a:cxn>
                <a:cxn ang="0">
                  <a:pos x="210" y="4"/>
                </a:cxn>
                <a:cxn ang="0">
                  <a:pos x="176" y="0"/>
                </a:cxn>
                <a:cxn ang="0">
                  <a:pos x="158" y="2"/>
                </a:cxn>
                <a:cxn ang="0">
                  <a:pos x="124" y="8"/>
                </a:cxn>
                <a:cxn ang="0">
                  <a:pos x="92" y="20"/>
                </a:cxn>
                <a:cxn ang="0">
                  <a:pos x="64" y="36"/>
                </a:cxn>
                <a:cxn ang="0">
                  <a:pos x="40" y="58"/>
                </a:cxn>
                <a:cxn ang="0">
                  <a:pos x="22" y="84"/>
                </a:cxn>
                <a:cxn ang="0">
                  <a:pos x="8" y="112"/>
                </a:cxn>
                <a:cxn ang="0">
                  <a:pos x="0" y="142"/>
                </a:cxn>
                <a:cxn ang="0">
                  <a:pos x="0" y="158"/>
                </a:cxn>
                <a:cxn ang="0">
                  <a:pos x="4" y="194"/>
                </a:cxn>
                <a:cxn ang="0">
                  <a:pos x="18" y="228"/>
                </a:cxn>
                <a:cxn ang="0">
                  <a:pos x="40" y="258"/>
                </a:cxn>
                <a:cxn ang="0">
                  <a:pos x="68" y="282"/>
                </a:cxn>
                <a:cxn ang="0">
                  <a:pos x="76" y="290"/>
                </a:cxn>
                <a:cxn ang="0">
                  <a:pos x="104" y="324"/>
                </a:cxn>
                <a:cxn ang="0">
                  <a:pos x="114" y="354"/>
                </a:cxn>
                <a:cxn ang="0">
                  <a:pos x="114" y="370"/>
                </a:cxn>
                <a:cxn ang="0">
                  <a:pos x="230" y="370"/>
                </a:cxn>
                <a:cxn ang="0">
                  <a:pos x="232" y="346"/>
                </a:cxn>
                <a:cxn ang="0">
                  <a:pos x="242" y="324"/>
                </a:cxn>
                <a:cxn ang="0">
                  <a:pos x="270" y="290"/>
                </a:cxn>
                <a:cxn ang="0">
                  <a:pos x="288" y="280"/>
                </a:cxn>
                <a:cxn ang="0">
                  <a:pos x="316" y="252"/>
                </a:cxn>
                <a:cxn ang="0">
                  <a:pos x="338" y="218"/>
                </a:cxn>
                <a:cxn ang="0">
                  <a:pos x="348" y="178"/>
                </a:cxn>
                <a:cxn ang="0">
                  <a:pos x="350" y="158"/>
                </a:cxn>
              </a:cxnLst>
              <a:rect l="0" t="0" r="r" b="b"/>
              <a:pathLst>
                <a:path w="350" h="370">
                  <a:moveTo>
                    <a:pt x="350" y="158"/>
                  </a:moveTo>
                  <a:lnTo>
                    <a:pt x="350" y="158"/>
                  </a:lnTo>
                  <a:lnTo>
                    <a:pt x="350" y="142"/>
                  </a:lnTo>
                  <a:lnTo>
                    <a:pt x="346" y="126"/>
                  </a:lnTo>
                  <a:lnTo>
                    <a:pt x="342" y="112"/>
                  </a:lnTo>
                  <a:lnTo>
                    <a:pt x="336" y="96"/>
                  </a:lnTo>
                  <a:lnTo>
                    <a:pt x="328" y="84"/>
                  </a:lnTo>
                  <a:lnTo>
                    <a:pt x="320" y="70"/>
                  </a:lnTo>
                  <a:lnTo>
                    <a:pt x="310" y="58"/>
                  </a:lnTo>
                  <a:lnTo>
                    <a:pt x="298" y="46"/>
                  </a:lnTo>
                  <a:lnTo>
                    <a:pt x="286" y="36"/>
                  </a:lnTo>
                  <a:lnTo>
                    <a:pt x="272" y="28"/>
                  </a:lnTo>
                  <a:lnTo>
                    <a:pt x="258" y="20"/>
                  </a:lnTo>
                  <a:lnTo>
                    <a:pt x="244" y="12"/>
                  </a:lnTo>
                  <a:lnTo>
                    <a:pt x="228" y="8"/>
                  </a:lnTo>
                  <a:lnTo>
                    <a:pt x="210" y="4"/>
                  </a:lnTo>
                  <a:lnTo>
                    <a:pt x="192" y="2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158" y="2"/>
                  </a:lnTo>
                  <a:lnTo>
                    <a:pt x="140" y="4"/>
                  </a:lnTo>
                  <a:lnTo>
                    <a:pt x="124" y="8"/>
                  </a:lnTo>
                  <a:lnTo>
                    <a:pt x="106" y="12"/>
                  </a:lnTo>
                  <a:lnTo>
                    <a:pt x="92" y="20"/>
                  </a:lnTo>
                  <a:lnTo>
                    <a:pt x="78" y="28"/>
                  </a:lnTo>
                  <a:lnTo>
                    <a:pt x="64" y="36"/>
                  </a:lnTo>
                  <a:lnTo>
                    <a:pt x="52" y="46"/>
                  </a:lnTo>
                  <a:lnTo>
                    <a:pt x="40" y="58"/>
                  </a:lnTo>
                  <a:lnTo>
                    <a:pt x="30" y="70"/>
                  </a:lnTo>
                  <a:lnTo>
                    <a:pt x="22" y="84"/>
                  </a:lnTo>
                  <a:lnTo>
                    <a:pt x="14" y="96"/>
                  </a:lnTo>
                  <a:lnTo>
                    <a:pt x="8" y="112"/>
                  </a:lnTo>
                  <a:lnTo>
                    <a:pt x="4" y="126"/>
                  </a:lnTo>
                  <a:lnTo>
                    <a:pt x="0" y="142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2" y="176"/>
                  </a:lnTo>
                  <a:lnTo>
                    <a:pt x="4" y="194"/>
                  </a:lnTo>
                  <a:lnTo>
                    <a:pt x="10" y="212"/>
                  </a:lnTo>
                  <a:lnTo>
                    <a:pt x="18" y="228"/>
                  </a:lnTo>
                  <a:lnTo>
                    <a:pt x="28" y="244"/>
                  </a:lnTo>
                  <a:lnTo>
                    <a:pt x="40" y="258"/>
                  </a:lnTo>
                  <a:lnTo>
                    <a:pt x="52" y="270"/>
                  </a:lnTo>
                  <a:lnTo>
                    <a:pt x="68" y="282"/>
                  </a:lnTo>
                  <a:lnTo>
                    <a:pt x="68" y="282"/>
                  </a:lnTo>
                  <a:lnTo>
                    <a:pt x="76" y="290"/>
                  </a:lnTo>
                  <a:lnTo>
                    <a:pt x="94" y="310"/>
                  </a:lnTo>
                  <a:lnTo>
                    <a:pt x="104" y="324"/>
                  </a:lnTo>
                  <a:lnTo>
                    <a:pt x="110" y="338"/>
                  </a:lnTo>
                  <a:lnTo>
                    <a:pt x="114" y="354"/>
                  </a:lnTo>
                  <a:lnTo>
                    <a:pt x="116" y="362"/>
                  </a:lnTo>
                  <a:lnTo>
                    <a:pt x="114" y="370"/>
                  </a:lnTo>
                  <a:lnTo>
                    <a:pt x="230" y="370"/>
                  </a:lnTo>
                  <a:lnTo>
                    <a:pt x="230" y="370"/>
                  </a:lnTo>
                  <a:lnTo>
                    <a:pt x="230" y="358"/>
                  </a:lnTo>
                  <a:lnTo>
                    <a:pt x="232" y="346"/>
                  </a:lnTo>
                  <a:lnTo>
                    <a:pt x="236" y="334"/>
                  </a:lnTo>
                  <a:lnTo>
                    <a:pt x="242" y="324"/>
                  </a:lnTo>
                  <a:lnTo>
                    <a:pt x="256" y="304"/>
                  </a:lnTo>
                  <a:lnTo>
                    <a:pt x="270" y="290"/>
                  </a:lnTo>
                  <a:lnTo>
                    <a:pt x="270" y="290"/>
                  </a:lnTo>
                  <a:lnTo>
                    <a:pt x="288" y="280"/>
                  </a:lnTo>
                  <a:lnTo>
                    <a:pt x="302" y="266"/>
                  </a:lnTo>
                  <a:lnTo>
                    <a:pt x="316" y="252"/>
                  </a:lnTo>
                  <a:lnTo>
                    <a:pt x="328" y="234"/>
                  </a:lnTo>
                  <a:lnTo>
                    <a:pt x="338" y="218"/>
                  </a:lnTo>
                  <a:lnTo>
                    <a:pt x="344" y="198"/>
                  </a:lnTo>
                  <a:lnTo>
                    <a:pt x="348" y="178"/>
                  </a:lnTo>
                  <a:lnTo>
                    <a:pt x="350" y="158"/>
                  </a:lnTo>
                  <a:lnTo>
                    <a:pt x="350" y="15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Freeform 9"/>
            <p:cNvSpPr>
              <a:spLocks/>
            </p:cNvSpPr>
            <p:nvPr/>
          </p:nvSpPr>
          <p:spPr bwMode="auto">
            <a:xfrm>
              <a:off x="1023908" y="3935416"/>
              <a:ext cx="581025" cy="615950"/>
            </a:xfrm>
            <a:custGeom>
              <a:avLst/>
              <a:gdLst/>
              <a:ahLst/>
              <a:cxnLst>
                <a:cxn ang="0">
                  <a:pos x="0" y="166"/>
                </a:cxn>
                <a:cxn ang="0">
                  <a:pos x="4" y="204"/>
                </a:cxn>
                <a:cxn ang="0">
                  <a:pos x="18" y="238"/>
                </a:cxn>
                <a:cxn ang="0">
                  <a:pos x="40" y="270"/>
                </a:cxn>
                <a:cxn ang="0">
                  <a:pos x="70" y="296"/>
                </a:cxn>
                <a:cxn ang="0">
                  <a:pos x="70" y="296"/>
                </a:cxn>
                <a:cxn ang="0">
                  <a:pos x="96" y="322"/>
                </a:cxn>
                <a:cxn ang="0">
                  <a:pos x="110" y="348"/>
                </a:cxn>
                <a:cxn ang="0">
                  <a:pos x="116" y="370"/>
                </a:cxn>
                <a:cxn ang="0">
                  <a:pos x="114" y="386"/>
                </a:cxn>
                <a:cxn ang="0">
                  <a:pos x="244" y="382"/>
                </a:cxn>
                <a:cxn ang="0">
                  <a:pos x="246" y="370"/>
                </a:cxn>
                <a:cxn ang="0">
                  <a:pos x="248" y="360"/>
                </a:cxn>
                <a:cxn ang="0">
                  <a:pos x="254" y="340"/>
                </a:cxn>
                <a:cxn ang="0">
                  <a:pos x="272" y="316"/>
                </a:cxn>
                <a:cxn ang="0">
                  <a:pos x="282" y="304"/>
                </a:cxn>
                <a:cxn ang="0">
                  <a:pos x="318" y="278"/>
                </a:cxn>
                <a:cxn ang="0">
                  <a:pos x="344" y="246"/>
                </a:cxn>
                <a:cxn ang="0">
                  <a:pos x="360" y="208"/>
                </a:cxn>
                <a:cxn ang="0">
                  <a:pos x="366" y="166"/>
                </a:cxn>
                <a:cxn ang="0">
                  <a:pos x="366" y="150"/>
                </a:cxn>
                <a:cxn ang="0">
                  <a:pos x="358" y="116"/>
                </a:cxn>
                <a:cxn ang="0">
                  <a:pos x="344" y="88"/>
                </a:cxn>
                <a:cxn ang="0">
                  <a:pos x="324" y="60"/>
                </a:cxn>
                <a:cxn ang="0">
                  <a:pos x="300" y="38"/>
                </a:cxn>
                <a:cxn ang="0">
                  <a:pos x="270" y="20"/>
                </a:cxn>
                <a:cxn ang="0">
                  <a:pos x="238" y="8"/>
                </a:cxn>
                <a:cxn ang="0">
                  <a:pos x="202" y="2"/>
                </a:cxn>
                <a:cxn ang="0">
                  <a:pos x="184" y="0"/>
                </a:cxn>
                <a:cxn ang="0">
                  <a:pos x="146" y="4"/>
                </a:cxn>
                <a:cxn ang="0">
                  <a:pos x="112" y="14"/>
                </a:cxn>
                <a:cxn ang="0">
                  <a:pos x="80" y="28"/>
                </a:cxn>
                <a:cxn ang="0">
                  <a:pos x="54" y="50"/>
                </a:cxn>
                <a:cxn ang="0">
                  <a:pos x="32" y="74"/>
                </a:cxn>
                <a:cxn ang="0">
                  <a:pos x="14" y="102"/>
                </a:cxn>
                <a:cxn ang="0">
                  <a:pos x="4" y="132"/>
                </a:cxn>
                <a:cxn ang="0">
                  <a:pos x="0" y="166"/>
                </a:cxn>
              </a:cxnLst>
              <a:rect l="0" t="0" r="r" b="b"/>
              <a:pathLst>
                <a:path w="366" h="388">
                  <a:moveTo>
                    <a:pt x="0" y="166"/>
                  </a:moveTo>
                  <a:lnTo>
                    <a:pt x="0" y="166"/>
                  </a:lnTo>
                  <a:lnTo>
                    <a:pt x="2" y="186"/>
                  </a:lnTo>
                  <a:lnTo>
                    <a:pt x="4" y="204"/>
                  </a:lnTo>
                  <a:lnTo>
                    <a:pt x="10" y="222"/>
                  </a:lnTo>
                  <a:lnTo>
                    <a:pt x="18" y="238"/>
                  </a:lnTo>
                  <a:lnTo>
                    <a:pt x="28" y="256"/>
                  </a:lnTo>
                  <a:lnTo>
                    <a:pt x="40" y="270"/>
                  </a:lnTo>
                  <a:lnTo>
                    <a:pt x="54" y="284"/>
                  </a:lnTo>
                  <a:lnTo>
                    <a:pt x="70" y="296"/>
                  </a:lnTo>
                  <a:lnTo>
                    <a:pt x="70" y="296"/>
                  </a:lnTo>
                  <a:lnTo>
                    <a:pt x="70" y="296"/>
                  </a:lnTo>
                  <a:lnTo>
                    <a:pt x="78" y="304"/>
                  </a:lnTo>
                  <a:lnTo>
                    <a:pt x="96" y="322"/>
                  </a:lnTo>
                  <a:lnTo>
                    <a:pt x="104" y="334"/>
                  </a:lnTo>
                  <a:lnTo>
                    <a:pt x="110" y="348"/>
                  </a:lnTo>
                  <a:lnTo>
                    <a:pt x="114" y="362"/>
                  </a:lnTo>
                  <a:lnTo>
                    <a:pt x="116" y="370"/>
                  </a:lnTo>
                  <a:lnTo>
                    <a:pt x="114" y="376"/>
                  </a:lnTo>
                  <a:lnTo>
                    <a:pt x="114" y="386"/>
                  </a:lnTo>
                  <a:lnTo>
                    <a:pt x="242" y="388"/>
                  </a:lnTo>
                  <a:lnTo>
                    <a:pt x="244" y="382"/>
                  </a:lnTo>
                  <a:lnTo>
                    <a:pt x="244" y="382"/>
                  </a:lnTo>
                  <a:lnTo>
                    <a:pt x="246" y="370"/>
                  </a:lnTo>
                  <a:lnTo>
                    <a:pt x="246" y="370"/>
                  </a:lnTo>
                  <a:lnTo>
                    <a:pt x="248" y="360"/>
                  </a:lnTo>
                  <a:lnTo>
                    <a:pt x="250" y="350"/>
                  </a:lnTo>
                  <a:lnTo>
                    <a:pt x="254" y="340"/>
                  </a:lnTo>
                  <a:lnTo>
                    <a:pt x="260" y="332"/>
                  </a:lnTo>
                  <a:lnTo>
                    <a:pt x="272" y="316"/>
                  </a:lnTo>
                  <a:lnTo>
                    <a:pt x="282" y="304"/>
                  </a:lnTo>
                  <a:lnTo>
                    <a:pt x="282" y="304"/>
                  </a:lnTo>
                  <a:lnTo>
                    <a:pt x="302" y="292"/>
                  </a:lnTo>
                  <a:lnTo>
                    <a:pt x="318" y="278"/>
                  </a:lnTo>
                  <a:lnTo>
                    <a:pt x="332" y="262"/>
                  </a:lnTo>
                  <a:lnTo>
                    <a:pt x="344" y="246"/>
                  </a:lnTo>
                  <a:lnTo>
                    <a:pt x="354" y="226"/>
                  </a:lnTo>
                  <a:lnTo>
                    <a:pt x="360" y="208"/>
                  </a:lnTo>
                  <a:lnTo>
                    <a:pt x="364" y="186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66" y="150"/>
                  </a:lnTo>
                  <a:lnTo>
                    <a:pt x="362" y="132"/>
                  </a:lnTo>
                  <a:lnTo>
                    <a:pt x="358" y="116"/>
                  </a:lnTo>
                  <a:lnTo>
                    <a:pt x="352" y="102"/>
                  </a:lnTo>
                  <a:lnTo>
                    <a:pt x="344" y="88"/>
                  </a:lnTo>
                  <a:lnTo>
                    <a:pt x="334" y="74"/>
                  </a:lnTo>
                  <a:lnTo>
                    <a:pt x="324" y="60"/>
                  </a:lnTo>
                  <a:lnTo>
                    <a:pt x="312" y="50"/>
                  </a:lnTo>
                  <a:lnTo>
                    <a:pt x="300" y="38"/>
                  </a:lnTo>
                  <a:lnTo>
                    <a:pt x="286" y="28"/>
                  </a:lnTo>
                  <a:lnTo>
                    <a:pt x="270" y="20"/>
                  </a:lnTo>
                  <a:lnTo>
                    <a:pt x="254" y="14"/>
                  </a:lnTo>
                  <a:lnTo>
                    <a:pt x="238" y="8"/>
                  </a:lnTo>
                  <a:lnTo>
                    <a:pt x="220" y="4"/>
                  </a:lnTo>
                  <a:lnTo>
                    <a:pt x="202" y="2"/>
                  </a:lnTo>
                  <a:lnTo>
                    <a:pt x="184" y="0"/>
                  </a:lnTo>
                  <a:lnTo>
                    <a:pt x="184" y="0"/>
                  </a:lnTo>
                  <a:lnTo>
                    <a:pt x="164" y="2"/>
                  </a:lnTo>
                  <a:lnTo>
                    <a:pt x="146" y="4"/>
                  </a:lnTo>
                  <a:lnTo>
                    <a:pt x="128" y="8"/>
                  </a:lnTo>
                  <a:lnTo>
                    <a:pt x="112" y="14"/>
                  </a:lnTo>
                  <a:lnTo>
                    <a:pt x="96" y="20"/>
                  </a:lnTo>
                  <a:lnTo>
                    <a:pt x="80" y="28"/>
                  </a:lnTo>
                  <a:lnTo>
                    <a:pt x="66" y="38"/>
                  </a:lnTo>
                  <a:lnTo>
                    <a:pt x="54" y="50"/>
                  </a:lnTo>
                  <a:lnTo>
                    <a:pt x="42" y="60"/>
                  </a:lnTo>
                  <a:lnTo>
                    <a:pt x="32" y="74"/>
                  </a:lnTo>
                  <a:lnTo>
                    <a:pt x="22" y="88"/>
                  </a:lnTo>
                  <a:lnTo>
                    <a:pt x="14" y="102"/>
                  </a:lnTo>
                  <a:lnTo>
                    <a:pt x="8" y="116"/>
                  </a:lnTo>
                  <a:lnTo>
                    <a:pt x="4" y="132"/>
                  </a:lnTo>
                  <a:lnTo>
                    <a:pt x="0" y="150"/>
                  </a:lnTo>
                  <a:lnTo>
                    <a:pt x="0" y="166"/>
                  </a:lnTo>
                  <a:lnTo>
                    <a:pt x="0" y="166"/>
                  </a:lnTo>
                  <a:close/>
                </a:path>
              </a:pathLst>
            </a:custGeom>
            <a:solidFill>
              <a:srgbClr val="6FC8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Freeform 10"/>
            <p:cNvSpPr>
              <a:spLocks/>
            </p:cNvSpPr>
            <p:nvPr/>
          </p:nvSpPr>
          <p:spPr bwMode="auto">
            <a:xfrm>
              <a:off x="1049308" y="3960816"/>
              <a:ext cx="530225" cy="561975"/>
            </a:xfrm>
            <a:custGeom>
              <a:avLst/>
              <a:gdLst/>
              <a:ahLst/>
              <a:cxnLst>
                <a:cxn ang="0">
                  <a:pos x="116" y="352"/>
                </a:cxn>
                <a:cxn ang="0">
                  <a:pos x="108" y="322"/>
                </a:cxn>
                <a:cxn ang="0">
                  <a:pos x="90" y="294"/>
                </a:cxn>
                <a:cxn ang="0">
                  <a:pos x="64" y="268"/>
                </a:cxn>
                <a:cxn ang="0">
                  <a:pos x="64" y="268"/>
                </a:cxn>
                <a:cxn ang="0">
                  <a:pos x="50" y="256"/>
                </a:cxn>
                <a:cxn ang="0">
                  <a:pos x="26" y="230"/>
                </a:cxn>
                <a:cxn ang="0">
                  <a:pos x="10" y="200"/>
                </a:cxn>
                <a:cxn ang="0">
                  <a:pos x="2" y="168"/>
                </a:cxn>
                <a:cxn ang="0">
                  <a:pos x="0" y="150"/>
                </a:cxn>
                <a:cxn ang="0">
                  <a:pos x="4" y="120"/>
                </a:cxn>
                <a:cxn ang="0">
                  <a:pos x="14" y="92"/>
                </a:cxn>
                <a:cxn ang="0">
                  <a:pos x="28" y="66"/>
                </a:cxn>
                <a:cxn ang="0">
                  <a:pos x="50" y="44"/>
                </a:cxn>
                <a:cxn ang="0">
                  <a:pos x="74" y="26"/>
                </a:cxn>
                <a:cxn ang="0">
                  <a:pos x="102" y="12"/>
                </a:cxn>
                <a:cxn ang="0">
                  <a:pos x="134" y="4"/>
                </a:cxn>
                <a:cxn ang="0">
                  <a:pos x="168" y="0"/>
                </a:cxn>
                <a:cxn ang="0">
                  <a:pos x="184" y="2"/>
                </a:cxn>
                <a:cxn ang="0">
                  <a:pos x="216" y="8"/>
                </a:cxn>
                <a:cxn ang="0">
                  <a:pos x="246" y="18"/>
                </a:cxn>
                <a:cxn ang="0">
                  <a:pos x="274" y="34"/>
                </a:cxn>
                <a:cxn ang="0">
                  <a:pos x="296" y="56"/>
                </a:cxn>
                <a:cxn ang="0">
                  <a:pos x="314" y="78"/>
                </a:cxn>
                <a:cxn ang="0">
                  <a:pos x="326" y="106"/>
                </a:cxn>
                <a:cxn ang="0">
                  <a:pos x="334" y="134"/>
                </a:cxn>
                <a:cxn ang="0">
                  <a:pos x="334" y="150"/>
                </a:cxn>
                <a:cxn ang="0">
                  <a:pos x="328" y="188"/>
                </a:cxn>
                <a:cxn ang="0">
                  <a:pos x="314" y="222"/>
                </a:cxn>
                <a:cxn ang="0">
                  <a:pos x="290" y="252"/>
                </a:cxn>
                <a:cxn ang="0">
                  <a:pos x="258" y="276"/>
                </a:cxn>
                <a:cxn ang="0">
                  <a:pos x="256" y="276"/>
                </a:cxn>
                <a:cxn ang="0">
                  <a:pos x="242" y="290"/>
                </a:cxn>
                <a:cxn ang="0">
                  <a:pos x="222" y="320"/>
                </a:cxn>
                <a:cxn ang="0">
                  <a:pos x="216" y="342"/>
                </a:cxn>
                <a:cxn ang="0">
                  <a:pos x="214" y="354"/>
                </a:cxn>
                <a:cxn ang="0">
                  <a:pos x="214" y="354"/>
                </a:cxn>
                <a:cxn ang="0">
                  <a:pos x="116" y="354"/>
                </a:cxn>
                <a:cxn ang="0">
                  <a:pos x="116" y="352"/>
                </a:cxn>
              </a:cxnLst>
              <a:rect l="0" t="0" r="r" b="b"/>
              <a:pathLst>
                <a:path w="334" h="354">
                  <a:moveTo>
                    <a:pt x="116" y="352"/>
                  </a:moveTo>
                  <a:lnTo>
                    <a:pt x="116" y="352"/>
                  </a:lnTo>
                  <a:lnTo>
                    <a:pt x="114" y="336"/>
                  </a:lnTo>
                  <a:lnTo>
                    <a:pt x="108" y="322"/>
                  </a:lnTo>
                  <a:lnTo>
                    <a:pt x="100" y="308"/>
                  </a:lnTo>
                  <a:lnTo>
                    <a:pt x="90" y="294"/>
                  </a:lnTo>
                  <a:lnTo>
                    <a:pt x="74" y="276"/>
                  </a:lnTo>
                  <a:lnTo>
                    <a:pt x="64" y="268"/>
                  </a:lnTo>
                  <a:lnTo>
                    <a:pt x="64" y="268"/>
                  </a:lnTo>
                  <a:lnTo>
                    <a:pt x="64" y="268"/>
                  </a:lnTo>
                  <a:lnTo>
                    <a:pt x="64" y="268"/>
                  </a:lnTo>
                  <a:lnTo>
                    <a:pt x="50" y="256"/>
                  </a:lnTo>
                  <a:lnTo>
                    <a:pt x="36" y="244"/>
                  </a:lnTo>
                  <a:lnTo>
                    <a:pt x="26" y="230"/>
                  </a:lnTo>
                  <a:lnTo>
                    <a:pt x="16" y="216"/>
                  </a:lnTo>
                  <a:lnTo>
                    <a:pt x="10" y="200"/>
                  </a:lnTo>
                  <a:lnTo>
                    <a:pt x="4" y="184"/>
                  </a:lnTo>
                  <a:lnTo>
                    <a:pt x="2" y="168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2" y="134"/>
                  </a:lnTo>
                  <a:lnTo>
                    <a:pt x="4" y="120"/>
                  </a:lnTo>
                  <a:lnTo>
                    <a:pt x="8" y="106"/>
                  </a:lnTo>
                  <a:lnTo>
                    <a:pt x="14" y="92"/>
                  </a:lnTo>
                  <a:lnTo>
                    <a:pt x="20" y="78"/>
                  </a:lnTo>
                  <a:lnTo>
                    <a:pt x="28" y="66"/>
                  </a:lnTo>
                  <a:lnTo>
                    <a:pt x="38" y="56"/>
                  </a:lnTo>
                  <a:lnTo>
                    <a:pt x="50" y="44"/>
                  </a:lnTo>
                  <a:lnTo>
                    <a:pt x="60" y="34"/>
                  </a:lnTo>
                  <a:lnTo>
                    <a:pt x="74" y="26"/>
                  </a:lnTo>
                  <a:lnTo>
                    <a:pt x="88" y="18"/>
                  </a:lnTo>
                  <a:lnTo>
                    <a:pt x="102" y="12"/>
                  </a:lnTo>
                  <a:lnTo>
                    <a:pt x="118" y="8"/>
                  </a:lnTo>
                  <a:lnTo>
                    <a:pt x="134" y="4"/>
                  </a:lnTo>
                  <a:lnTo>
                    <a:pt x="150" y="2"/>
                  </a:lnTo>
                  <a:lnTo>
                    <a:pt x="168" y="0"/>
                  </a:lnTo>
                  <a:lnTo>
                    <a:pt x="168" y="0"/>
                  </a:lnTo>
                  <a:lnTo>
                    <a:pt x="184" y="2"/>
                  </a:lnTo>
                  <a:lnTo>
                    <a:pt x="200" y="4"/>
                  </a:lnTo>
                  <a:lnTo>
                    <a:pt x="216" y="8"/>
                  </a:lnTo>
                  <a:lnTo>
                    <a:pt x="232" y="12"/>
                  </a:lnTo>
                  <a:lnTo>
                    <a:pt x="246" y="18"/>
                  </a:lnTo>
                  <a:lnTo>
                    <a:pt x="260" y="26"/>
                  </a:lnTo>
                  <a:lnTo>
                    <a:pt x="274" y="34"/>
                  </a:lnTo>
                  <a:lnTo>
                    <a:pt x="286" y="44"/>
                  </a:lnTo>
                  <a:lnTo>
                    <a:pt x="296" y="56"/>
                  </a:lnTo>
                  <a:lnTo>
                    <a:pt x="306" y="66"/>
                  </a:lnTo>
                  <a:lnTo>
                    <a:pt x="314" y="78"/>
                  </a:lnTo>
                  <a:lnTo>
                    <a:pt x="320" y="92"/>
                  </a:lnTo>
                  <a:lnTo>
                    <a:pt x="326" y="106"/>
                  </a:lnTo>
                  <a:lnTo>
                    <a:pt x="330" y="120"/>
                  </a:lnTo>
                  <a:lnTo>
                    <a:pt x="334" y="134"/>
                  </a:lnTo>
                  <a:lnTo>
                    <a:pt x="334" y="150"/>
                  </a:lnTo>
                  <a:lnTo>
                    <a:pt x="334" y="150"/>
                  </a:lnTo>
                  <a:lnTo>
                    <a:pt x="332" y="168"/>
                  </a:lnTo>
                  <a:lnTo>
                    <a:pt x="328" y="188"/>
                  </a:lnTo>
                  <a:lnTo>
                    <a:pt x="322" y="204"/>
                  </a:lnTo>
                  <a:lnTo>
                    <a:pt x="314" y="222"/>
                  </a:lnTo>
                  <a:lnTo>
                    <a:pt x="302" y="238"/>
                  </a:lnTo>
                  <a:lnTo>
                    <a:pt x="290" y="252"/>
                  </a:lnTo>
                  <a:lnTo>
                    <a:pt x="274" y="264"/>
                  </a:lnTo>
                  <a:lnTo>
                    <a:pt x="258" y="276"/>
                  </a:lnTo>
                  <a:lnTo>
                    <a:pt x="256" y="276"/>
                  </a:lnTo>
                  <a:lnTo>
                    <a:pt x="256" y="276"/>
                  </a:lnTo>
                  <a:lnTo>
                    <a:pt x="256" y="276"/>
                  </a:lnTo>
                  <a:lnTo>
                    <a:pt x="242" y="290"/>
                  </a:lnTo>
                  <a:lnTo>
                    <a:pt x="228" y="308"/>
                  </a:lnTo>
                  <a:lnTo>
                    <a:pt x="222" y="320"/>
                  </a:lnTo>
                  <a:lnTo>
                    <a:pt x="218" y="330"/>
                  </a:lnTo>
                  <a:lnTo>
                    <a:pt x="216" y="342"/>
                  </a:lnTo>
                  <a:lnTo>
                    <a:pt x="214" y="354"/>
                  </a:lnTo>
                  <a:lnTo>
                    <a:pt x="214" y="354"/>
                  </a:lnTo>
                  <a:lnTo>
                    <a:pt x="214" y="354"/>
                  </a:lnTo>
                  <a:lnTo>
                    <a:pt x="214" y="354"/>
                  </a:lnTo>
                  <a:lnTo>
                    <a:pt x="116" y="354"/>
                  </a:lnTo>
                  <a:lnTo>
                    <a:pt x="116" y="354"/>
                  </a:lnTo>
                  <a:lnTo>
                    <a:pt x="116" y="352"/>
                  </a:lnTo>
                  <a:lnTo>
                    <a:pt x="116" y="352"/>
                  </a:lnTo>
                  <a:close/>
                </a:path>
              </a:pathLst>
            </a:custGeom>
            <a:solidFill>
              <a:srgbClr val="BEE6E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Freeform 11"/>
            <p:cNvSpPr>
              <a:spLocks/>
            </p:cNvSpPr>
            <p:nvPr/>
          </p:nvSpPr>
          <p:spPr bwMode="auto">
            <a:xfrm>
              <a:off x="1119158" y="4024316"/>
              <a:ext cx="384175" cy="384175"/>
            </a:xfrm>
            <a:custGeom>
              <a:avLst/>
              <a:gdLst/>
              <a:ahLst/>
              <a:cxnLst>
                <a:cxn ang="0">
                  <a:pos x="242" y="120"/>
                </a:cxn>
                <a:cxn ang="0">
                  <a:pos x="242" y="120"/>
                </a:cxn>
                <a:cxn ang="0">
                  <a:pos x="242" y="132"/>
                </a:cxn>
                <a:cxn ang="0">
                  <a:pos x="240" y="144"/>
                </a:cxn>
                <a:cxn ang="0">
                  <a:pos x="234" y="168"/>
                </a:cxn>
                <a:cxn ang="0">
                  <a:pos x="222" y="188"/>
                </a:cxn>
                <a:cxn ang="0">
                  <a:pos x="208" y="206"/>
                </a:cxn>
                <a:cxn ang="0">
                  <a:pos x="190" y="220"/>
                </a:cxn>
                <a:cxn ang="0">
                  <a:pos x="168" y="232"/>
                </a:cxn>
                <a:cxn ang="0">
                  <a:pos x="146" y="240"/>
                </a:cxn>
                <a:cxn ang="0">
                  <a:pos x="134" y="240"/>
                </a:cxn>
                <a:cxn ang="0">
                  <a:pos x="122" y="242"/>
                </a:cxn>
                <a:cxn ang="0">
                  <a:pos x="122" y="242"/>
                </a:cxn>
                <a:cxn ang="0">
                  <a:pos x="110" y="240"/>
                </a:cxn>
                <a:cxn ang="0">
                  <a:pos x="98" y="240"/>
                </a:cxn>
                <a:cxn ang="0">
                  <a:pos x="74" y="232"/>
                </a:cxn>
                <a:cxn ang="0">
                  <a:pos x="54" y="220"/>
                </a:cxn>
                <a:cxn ang="0">
                  <a:pos x="36" y="206"/>
                </a:cxn>
                <a:cxn ang="0">
                  <a:pos x="22" y="188"/>
                </a:cxn>
                <a:cxn ang="0">
                  <a:pos x="10" y="168"/>
                </a:cxn>
                <a:cxn ang="0">
                  <a:pos x="4" y="144"/>
                </a:cxn>
                <a:cxn ang="0">
                  <a:pos x="2" y="132"/>
                </a:cxn>
                <a:cxn ang="0">
                  <a:pos x="0" y="120"/>
                </a:cxn>
                <a:cxn ang="0">
                  <a:pos x="0" y="120"/>
                </a:cxn>
                <a:cxn ang="0">
                  <a:pos x="2" y="108"/>
                </a:cxn>
                <a:cxn ang="0">
                  <a:pos x="4" y="96"/>
                </a:cxn>
                <a:cxn ang="0">
                  <a:pos x="10" y="74"/>
                </a:cxn>
                <a:cxn ang="0">
                  <a:pos x="22" y="52"/>
                </a:cxn>
                <a:cxn ang="0">
                  <a:pos x="36" y="34"/>
                </a:cxn>
                <a:cxn ang="0">
                  <a:pos x="54" y="20"/>
                </a:cxn>
                <a:cxn ang="0">
                  <a:pos x="74" y="8"/>
                </a:cxn>
                <a:cxn ang="0">
                  <a:pos x="98" y="2"/>
                </a:cxn>
                <a:cxn ang="0">
                  <a:pos x="110" y="0"/>
                </a:cxn>
                <a:cxn ang="0">
                  <a:pos x="122" y="0"/>
                </a:cxn>
                <a:cxn ang="0">
                  <a:pos x="122" y="0"/>
                </a:cxn>
                <a:cxn ang="0">
                  <a:pos x="134" y="0"/>
                </a:cxn>
                <a:cxn ang="0">
                  <a:pos x="146" y="2"/>
                </a:cxn>
                <a:cxn ang="0">
                  <a:pos x="168" y="8"/>
                </a:cxn>
                <a:cxn ang="0">
                  <a:pos x="190" y="20"/>
                </a:cxn>
                <a:cxn ang="0">
                  <a:pos x="208" y="34"/>
                </a:cxn>
                <a:cxn ang="0">
                  <a:pos x="222" y="52"/>
                </a:cxn>
                <a:cxn ang="0">
                  <a:pos x="234" y="74"/>
                </a:cxn>
                <a:cxn ang="0">
                  <a:pos x="240" y="96"/>
                </a:cxn>
                <a:cxn ang="0">
                  <a:pos x="242" y="108"/>
                </a:cxn>
                <a:cxn ang="0">
                  <a:pos x="242" y="120"/>
                </a:cxn>
                <a:cxn ang="0">
                  <a:pos x="242" y="120"/>
                </a:cxn>
              </a:cxnLst>
              <a:rect l="0" t="0" r="r" b="b"/>
              <a:pathLst>
                <a:path w="242" h="242">
                  <a:moveTo>
                    <a:pt x="242" y="120"/>
                  </a:moveTo>
                  <a:lnTo>
                    <a:pt x="242" y="120"/>
                  </a:lnTo>
                  <a:lnTo>
                    <a:pt x="242" y="132"/>
                  </a:lnTo>
                  <a:lnTo>
                    <a:pt x="240" y="144"/>
                  </a:lnTo>
                  <a:lnTo>
                    <a:pt x="234" y="168"/>
                  </a:lnTo>
                  <a:lnTo>
                    <a:pt x="222" y="188"/>
                  </a:lnTo>
                  <a:lnTo>
                    <a:pt x="208" y="206"/>
                  </a:lnTo>
                  <a:lnTo>
                    <a:pt x="190" y="220"/>
                  </a:lnTo>
                  <a:lnTo>
                    <a:pt x="168" y="232"/>
                  </a:lnTo>
                  <a:lnTo>
                    <a:pt x="146" y="240"/>
                  </a:lnTo>
                  <a:lnTo>
                    <a:pt x="134" y="240"/>
                  </a:lnTo>
                  <a:lnTo>
                    <a:pt x="122" y="242"/>
                  </a:lnTo>
                  <a:lnTo>
                    <a:pt x="122" y="242"/>
                  </a:lnTo>
                  <a:lnTo>
                    <a:pt x="110" y="240"/>
                  </a:lnTo>
                  <a:lnTo>
                    <a:pt x="98" y="240"/>
                  </a:lnTo>
                  <a:lnTo>
                    <a:pt x="74" y="232"/>
                  </a:lnTo>
                  <a:lnTo>
                    <a:pt x="54" y="220"/>
                  </a:lnTo>
                  <a:lnTo>
                    <a:pt x="36" y="206"/>
                  </a:lnTo>
                  <a:lnTo>
                    <a:pt x="22" y="188"/>
                  </a:lnTo>
                  <a:lnTo>
                    <a:pt x="10" y="168"/>
                  </a:lnTo>
                  <a:lnTo>
                    <a:pt x="4" y="144"/>
                  </a:lnTo>
                  <a:lnTo>
                    <a:pt x="2" y="132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2" y="108"/>
                  </a:lnTo>
                  <a:lnTo>
                    <a:pt x="4" y="96"/>
                  </a:lnTo>
                  <a:lnTo>
                    <a:pt x="10" y="74"/>
                  </a:lnTo>
                  <a:lnTo>
                    <a:pt x="22" y="52"/>
                  </a:lnTo>
                  <a:lnTo>
                    <a:pt x="36" y="34"/>
                  </a:lnTo>
                  <a:lnTo>
                    <a:pt x="54" y="20"/>
                  </a:lnTo>
                  <a:lnTo>
                    <a:pt x="74" y="8"/>
                  </a:lnTo>
                  <a:lnTo>
                    <a:pt x="98" y="2"/>
                  </a:lnTo>
                  <a:lnTo>
                    <a:pt x="110" y="0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34" y="0"/>
                  </a:lnTo>
                  <a:lnTo>
                    <a:pt x="146" y="2"/>
                  </a:lnTo>
                  <a:lnTo>
                    <a:pt x="168" y="8"/>
                  </a:lnTo>
                  <a:lnTo>
                    <a:pt x="190" y="20"/>
                  </a:lnTo>
                  <a:lnTo>
                    <a:pt x="208" y="34"/>
                  </a:lnTo>
                  <a:lnTo>
                    <a:pt x="222" y="52"/>
                  </a:lnTo>
                  <a:lnTo>
                    <a:pt x="234" y="74"/>
                  </a:lnTo>
                  <a:lnTo>
                    <a:pt x="240" y="96"/>
                  </a:lnTo>
                  <a:lnTo>
                    <a:pt x="242" y="108"/>
                  </a:lnTo>
                  <a:lnTo>
                    <a:pt x="242" y="120"/>
                  </a:lnTo>
                  <a:lnTo>
                    <a:pt x="242" y="120"/>
                  </a:lnTo>
                  <a:close/>
                </a:path>
              </a:pathLst>
            </a:custGeom>
            <a:solidFill>
              <a:srgbClr val="BEE6E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Freeform 12"/>
            <p:cNvSpPr>
              <a:spLocks/>
            </p:cNvSpPr>
            <p:nvPr/>
          </p:nvSpPr>
          <p:spPr bwMode="auto">
            <a:xfrm>
              <a:off x="1125508" y="4030666"/>
              <a:ext cx="371475" cy="371475"/>
            </a:xfrm>
            <a:custGeom>
              <a:avLst/>
              <a:gdLst/>
              <a:ahLst/>
              <a:cxnLst>
                <a:cxn ang="0">
                  <a:pos x="234" y="116"/>
                </a:cxn>
                <a:cxn ang="0">
                  <a:pos x="234" y="116"/>
                </a:cxn>
                <a:cxn ang="0">
                  <a:pos x="234" y="128"/>
                </a:cxn>
                <a:cxn ang="0">
                  <a:pos x="232" y="140"/>
                </a:cxn>
                <a:cxn ang="0">
                  <a:pos x="226" y="162"/>
                </a:cxn>
                <a:cxn ang="0">
                  <a:pos x="214" y="182"/>
                </a:cxn>
                <a:cxn ang="0">
                  <a:pos x="200" y="200"/>
                </a:cxn>
                <a:cxn ang="0">
                  <a:pos x="184" y="214"/>
                </a:cxn>
                <a:cxn ang="0">
                  <a:pos x="164" y="224"/>
                </a:cxn>
                <a:cxn ang="0">
                  <a:pos x="142" y="232"/>
                </a:cxn>
                <a:cxn ang="0">
                  <a:pos x="130" y="234"/>
                </a:cxn>
                <a:cxn ang="0">
                  <a:pos x="118" y="234"/>
                </a:cxn>
                <a:cxn ang="0">
                  <a:pos x="118" y="234"/>
                </a:cxn>
                <a:cxn ang="0">
                  <a:pos x="106" y="234"/>
                </a:cxn>
                <a:cxn ang="0">
                  <a:pos x="94" y="232"/>
                </a:cxn>
                <a:cxn ang="0">
                  <a:pos x="72" y="224"/>
                </a:cxn>
                <a:cxn ang="0">
                  <a:pos x="52" y="214"/>
                </a:cxn>
                <a:cxn ang="0">
                  <a:pos x="34" y="200"/>
                </a:cxn>
                <a:cxn ang="0">
                  <a:pos x="20" y="182"/>
                </a:cxn>
                <a:cxn ang="0">
                  <a:pos x="10" y="162"/>
                </a:cxn>
                <a:cxn ang="0">
                  <a:pos x="2" y="140"/>
                </a:cxn>
                <a:cxn ang="0">
                  <a:pos x="2" y="128"/>
                </a:cxn>
                <a:cxn ang="0">
                  <a:pos x="0" y="116"/>
                </a:cxn>
                <a:cxn ang="0">
                  <a:pos x="0" y="116"/>
                </a:cxn>
                <a:cxn ang="0">
                  <a:pos x="2" y="104"/>
                </a:cxn>
                <a:cxn ang="0">
                  <a:pos x="2" y="92"/>
                </a:cxn>
                <a:cxn ang="0">
                  <a:pos x="10" y="70"/>
                </a:cxn>
                <a:cxn ang="0">
                  <a:pos x="20" y="50"/>
                </a:cxn>
                <a:cxn ang="0">
                  <a:pos x="34" y="34"/>
                </a:cxn>
                <a:cxn ang="0">
                  <a:pos x="52" y="20"/>
                </a:cxn>
                <a:cxn ang="0">
                  <a:pos x="72" y="8"/>
                </a:cxn>
                <a:cxn ang="0">
                  <a:pos x="94" y="2"/>
                </a:cxn>
                <a:cxn ang="0">
                  <a:pos x="106" y="0"/>
                </a:cxn>
                <a:cxn ang="0">
                  <a:pos x="118" y="0"/>
                </a:cxn>
                <a:cxn ang="0">
                  <a:pos x="118" y="0"/>
                </a:cxn>
                <a:cxn ang="0">
                  <a:pos x="130" y="0"/>
                </a:cxn>
                <a:cxn ang="0">
                  <a:pos x="142" y="2"/>
                </a:cxn>
                <a:cxn ang="0">
                  <a:pos x="164" y="8"/>
                </a:cxn>
                <a:cxn ang="0">
                  <a:pos x="184" y="20"/>
                </a:cxn>
                <a:cxn ang="0">
                  <a:pos x="200" y="34"/>
                </a:cxn>
                <a:cxn ang="0">
                  <a:pos x="214" y="50"/>
                </a:cxn>
                <a:cxn ang="0">
                  <a:pos x="226" y="70"/>
                </a:cxn>
                <a:cxn ang="0">
                  <a:pos x="232" y="92"/>
                </a:cxn>
                <a:cxn ang="0">
                  <a:pos x="234" y="104"/>
                </a:cxn>
                <a:cxn ang="0">
                  <a:pos x="234" y="116"/>
                </a:cxn>
                <a:cxn ang="0">
                  <a:pos x="234" y="116"/>
                </a:cxn>
              </a:cxnLst>
              <a:rect l="0" t="0" r="r" b="b"/>
              <a:pathLst>
                <a:path w="234" h="234">
                  <a:moveTo>
                    <a:pt x="234" y="116"/>
                  </a:moveTo>
                  <a:lnTo>
                    <a:pt x="234" y="116"/>
                  </a:lnTo>
                  <a:lnTo>
                    <a:pt x="234" y="128"/>
                  </a:lnTo>
                  <a:lnTo>
                    <a:pt x="232" y="140"/>
                  </a:lnTo>
                  <a:lnTo>
                    <a:pt x="226" y="162"/>
                  </a:lnTo>
                  <a:lnTo>
                    <a:pt x="214" y="182"/>
                  </a:lnTo>
                  <a:lnTo>
                    <a:pt x="200" y="200"/>
                  </a:lnTo>
                  <a:lnTo>
                    <a:pt x="184" y="214"/>
                  </a:lnTo>
                  <a:lnTo>
                    <a:pt x="164" y="224"/>
                  </a:lnTo>
                  <a:lnTo>
                    <a:pt x="142" y="232"/>
                  </a:lnTo>
                  <a:lnTo>
                    <a:pt x="130" y="234"/>
                  </a:lnTo>
                  <a:lnTo>
                    <a:pt x="118" y="234"/>
                  </a:lnTo>
                  <a:lnTo>
                    <a:pt x="118" y="234"/>
                  </a:lnTo>
                  <a:lnTo>
                    <a:pt x="106" y="234"/>
                  </a:lnTo>
                  <a:lnTo>
                    <a:pt x="94" y="232"/>
                  </a:lnTo>
                  <a:lnTo>
                    <a:pt x="72" y="224"/>
                  </a:lnTo>
                  <a:lnTo>
                    <a:pt x="52" y="214"/>
                  </a:lnTo>
                  <a:lnTo>
                    <a:pt x="34" y="200"/>
                  </a:lnTo>
                  <a:lnTo>
                    <a:pt x="20" y="182"/>
                  </a:lnTo>
                  <a:lnTo>
                    <a:pt x="10" y="162"/>
                  </a:lnTo>
                  <a:lnTo>
                    <a:pt x="2" y="140"/>
                  </a:lnTo>
                  <a:lnTo>
                    <a:pt x="2" y="128"/>
                  </a:lnTo>
                  <a:lnTo>
                    <a:pt x="0" y="116"/>
                  </a:lnTo>
                  <a:lnTo>
                    <a:pt x="0" y="116"/>
                  </a:lnTo>
                  <a:lnTo>
                    <a:pt x="2" y="104"/>
                  </a:lnTo>
                  <a:lnTo>
                    <a:pt x="2" y="92"/>
                  </a:lnTo>
                  <a:lnTo>
                    <a:pt x="10" y="70"/>
                  </a:lnTo>
                  <a:lnTo>
                    <a:pt x="20" y="50"/>
                  </a:lnTo>
                  <a:lnTo>
                    <a:pt x="34" y="34"/>
                  </a:lnTo>
                  <a:lnTo>
                    <a:pt x="52" y="20"/>
                  </a:lnTo>
                  <a:lnTo>
                    <a:pt x="72" y="8"/>
                  </a:lnTo>
                  <a:lnTo>
                    <a:pt x="94" y="2"/>
                  </a:lnTo>
                  <a:lnTo>
                    <a:pt x="106" y="0"/>
                  </a:lnTo>
                  <a:lnTo>
                    <a:pt x="118" y="0"/>
                  </a:lnTo>
                  <a:lnTo>
                    <a:pt x="118" y="0"/>
                  </a:lnTo>
                  <a:lnTo>
                    <a:pt x="130" y="0"/>
                  </a:lnTo>
                  <a:lnTo>
                    <a:pt x="142" y="2"/>
                  </a:lnTo>
                  <a:lnTo>
                    <a:pt x="164" y="8"/>
                  </a:lnTo>
                  <a:lnTo>
                    <a:pt x="184" y="20"/>
                  </a:lnTo>
                  <a:lnTo>
                    <a:pt x="200" y="34"/>
                  </a:lnTo>
                  <a:lnTo>
                    <a:pt x="214" y="50"/>
                  </a:lnTo>
                  <a:lnTo>
                    <a:pt x="226" y="70"/>
                  </a:lnTo>
                  <a:lnTo>
                    <a:pt x="232" y="92"/>
                  </a:lnTo>
                  <a:lnTo>
                    <a:pt x="234" y="104"/>
                  </a:lnTo>
                  <a:lnTo>
                    <a:pt x="234" y="116"/>
                  </a:lnTo>
                  <a:lnTo>
                    <a:pt x="234" y="116"/>
                  </a:lnTo>
                  <a:close/>
                </a:path>
              </a:pathLst>
            </a:custGeom>
            <a:solidFill>
              <a:srgbClr val="C2E8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Freeform 13"/>
            <p:cNvSpPr>
              <a:spLocks/>
            </p:cNvSpPr>
            <p:nvPr/>
          </p:nvSpPr>
          <p:spPr bwMode="auto">
            <a:xfrm>
              <a:off x="1131858" y="4037016"/>
              <a:ext cx="358775" cy="358775"/>
            </a:xfrm>
            <a:custGeom>
              <a:avLst/>
              <a:gdLst/>
              <a:ahLst/>
              <a:cxnLst>
                <a:cxn ang="0">
                  <a:pos x="226" y="112"/>
                </a:cxn>
                <a:cxn ang="0">
                  <a:pos x="226" y="112"/>
                </a:cxn>
                <a:cxn ang="0">
                  <a:pos x="224" y="136"/>
                </a:cxn>
                <a:cxn ang="0">
                  <a:pos x="218" y="156"/>
                </a:cxn>
                <a:cxn ang="0">
                  <a:pos x="208" y="176"/>
                </a:cxn>
                <a:cxn ang="0">
                  <a:pos x="194" y="192"/>
                </a:cxn>
                <a:cxn ang="0">
                  <a:pos x="178" y="206"/>
                </a:cxn>
                <a:cxn ang="0">
                  <a:pos x="158" y="216"/>
                </a:cxn>
                <a:cxn ang="0">
                  <a:pos x="136" y="224"/>
                </a:cxn>
                <a:cxn ang="0">
                  <a:pos x="114" y="226"/>
                </a:cxn>
                <a:cxn ang="0">
                  <a:pos x="114" y="226"/>
                </a:cxn>
                <a:cxn ang="0">
                  <a:pos x="90" y="224"/>
                </a:cxn>
                <a:cxn ang="0">
                  <a:pos x="70" y="216"/>
                </a:cxn>
                <a:cxn ang="0">
                  <a:pos x="50" y="206"/>
                </a:cxn>
                <a:cxn ang="0">
                  <a:pos x="34" y="192"/>
                </a:cxn>
                <a:cxn ang="0">
                  <a:pos x="20" y="176"/>
                </a:cxn>
                <a:cxn ang="0">
                  <a:pos x="10" y="156"/>
                </a:cxn>
                <a:cxn ang="0">
                  <a:pos x="2" y="136"/>
                </a:cxn>
                <a:cxn ang="0">
                  <a:pos x="0" y="112"/>
                </a:cxn>
                <a:cxn ang="0">
                  <a:pos x="0" y="112"/>
                </a:cxn>
                <a:cxn ang="0">
                  <a:pos x="2" y="90"/>
                </a:cxn>
                <a:cxn ang="0">
                  <a:pos x="10" y="68"/>
                </a:cxn>
                <a:cxn ang="0">
                  <a:pos x="20" y="50"/>
                </a:cxn>
                <a:cxn ang="0">
                  <a:pos x="34" y="32"/>
                </a:cxn>
                <a:cxn ang="0">
                  <a:pos x="50" y="18"/>
                </a:cxn>
                <a:cxn ang="0">
                  <a:pos x="70" y="8"/>
                </a:cxn>
                <a:cxn ang="0">
                  <a:pos x="90" y="2"/>
                </a:cxn>
                <a:cxn ang="0">
                  <a:pos x="114" y="0"/>
                </a:cxn>
                <a:cxn ang="0">
                  <a:pos x="114" y="0"/>
                </a:cxn>
                <a:cxn ang="0">
                  <a:pos x="136" y="2"/>
                </a:cxn>
                <a:cxn ang="0">
                  <a:pos x="158" y="8"/>
                </a:cxn>
                <a:cxn ang="0">
                  <a:pos x="178" y="18"/>
                </a:cxn>
                <a:cxn ang="0">
                  <a:pos x="194" y="32"/>
                </a:cxn>
                <a:cxn ang="0">
                  <a:pos x="208" y="50"/>
                </a:cxn>
                <a:cxn ang="0">
                  <a:pos x="218" y="68"/>
                </a:cxn>
                <a:cxn ang="0">
                  <a:pos x="224" y="90"/>
                </a:cxn>
                <a:cxn ang="0">
                  <a:pos x="226" y="112"/>
                </a:cxn>
                <a:cxn ang="0">
                  <a:pos x="226" y="112"/>
                </a:cxn>
              </a:cxnLst>
              <a:rect l="0" t="0" r="r" b="b"/>
              <a:pathLst>
                <a:path w="226" h="226">
                  <a:moveTo>
                    <a:pt x="226" y="112"/>
                  </a:moveTo>
                  <a:lnTo>
                    <a:pt x="226" y="112"/>
                  </a:lnTo>
                  <a:lnTo>
                    <a:pt x="224" y="136"/>
                  </a:lnTo>
                  <a:lnTo>
                    <a:pt x="218" y="156"/>
                  </a:lnTo>
                  <a:lnTo>
                    <a:pt x="208" y="176"/>
                  </a:lnTo>
                  <a:lnTo>
                    <a:pt x="194" y="192"/>
                  </a:lnTo>
                  <a:lnTo>
                    <a:pt x="178" y="206"/>
                  </a:lnTo>
                  <a:lnTo>
                    <a:pt x="158" y="216"/>
                  </a:lnTo>
                  <a:lnTo>
                    <a:pt x="136" y="224"/>
                  </a:lnTo>
                  <a:lnTo>
                    <a:pt x="114" y="226"/>
                  </a:lnTo>
                  <a:lnTo>
                    <a:pt x="114" y="226"/>
                  </a:lnTo>
                  <a:lnTo>
                    <a:pt x="90" y="224"/>
                  </a:lnTo>
                  <a:lnTo>
                    <a:pt x="70" y="216"/>
                  </a:lnTo>
                  <a:lnTo>
                    <a:pt x="50" y="206"/>
                  </a:lnTo>
                  <a:lnTo>
                    <a:pt x="34" y="192"/>
                  </a:lnTo>
                  <a:lnTo>
                    <a:pt x="20" y="176"/>
                  </a:lnTo>
                  <a:lnTo>
                    <a:pt x="10" y="156"/>
                  </a:lnTo>
                  <a:lnTo>
                    <a:pt x="2" y="136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2" y="90"/>
                  </a:lnTo>
                  <a:lnTo>
                    <a:pt x="10" y="68"/>
                  </a:lnTo>
                  <a:lnTo>
                    <a:pt x="20" y="50"/>
                  </a:lnTo>
                  <a:lnTo>
                    <a:pt x="34" y="32"/>
                  </a:lnTo>
                  <a:lnTo>
                    <a:pt x="50" y="18"/>
                  </a:lnTo>
                  <a:lnTo>
                    <a:pt x="70" y="8"/>
                  </a:lnTo>
                  <a:lnTo>
                    <a:pt x="90" y="2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36" y="2"/>
                  </a:lnTo>
                  <a:lnTo>
                    <a:pt x="158" y="8"/>
                  </a:lnTo>
                  <a:lnTo>
                    <a:pt x="178" y="18"/>
                  </a:lnTo>
                  <a:lnTo>
                    <a:pt x="194" y="32"/>
                  </a:lnTo>
                  <a:lnTo>
                    <a:pt x="208" y="50"/>
                  </a:lnTo>
                  <a:lnTo>
                    <a:pt x="218" y="68"/>
                  </a:lnTo>
                  <a:lnTo>
                    <a:pt x="224" y="90"/>
                  </a:lnTo>
                  <a:lnTo>
                    <a:pt x="226" y="112"/>
                  </a:lnTo>
                  <a:lnTo>
                    <a:pt x="226" y="112"/>
                  </a:lnTo>
                  <a:close/>
                </a:path>
              </a:pathLst>
            </a:custGeom>
            <a:solidFill>
              <a:srgbClr val="C6E9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Freeform 14"/>
            <p:cNvSpPr>
              <a:spLocks/>
            </p:cNvSpPr>
            <p:nvPr/>
          </p:nvSpPr>
          <p:spPr bwMode="auto">
            <a:xfrm>
              <a:off x="1138208" y="4043366"/>
              <a:ext cx="349250" cy="346075"/>
            </a:xfrm>
            <a:custGeom>
              <a:avLst/>
              <a:gdLst/>
              <a:ahLst/>
              <a:cxnLst>
                <a:cxn ang="0">
                  <a:pos x="220" y="108"/>
                </a:cxn>
                <a:cxn ang="0">
                  <a:pos x="220" y="108"/>
                </a:cxn>
                <a:cxn ang="0">
                  <a:pos x="216" y="130"/>
                </a:cxn>
                <a:cxn ang="0">
                  <a:pos x="210" y="150"/>
                </a:cxn>
                <a:cxn ang="0">
                  <a:pos x="200" y="170"/>
                </a:cxn>
                <a:cxn ang="0">
                  <a:pos x="188" y="186"/>
                </a:cxn>
                <a:cxn ang="0">
                  <a:pos x="170" y="200"/>
                </a:cxn>
                <a:cxn ang="0">
                  <a:pos x="152" y="210"/>
                </a:cxn>
                <a:cxn ang="0">
                  <a:pos x="132" y="216"/>
                </a:cxn>
                <a:cxn ang="0">
                  <a:pos x="110" y="218"/>
                </a:cxn>
                <a:cxn ang="0">
                  <a:pos x="110" y="218"/>
                </a:cxn>
                <a:cxn ang="0">
                  <a:pos x="88" y="216"/>
                </a:cxn>
                <a:cxn ang="0">
                  <a:pos x="68" y="210"/>
                </a:cxn>
                <a:cxn ang="0">
                  <a:pos x="48" y="200"/>
                </a:cxn>
                <a:cxn ang="0">
                  <a:pos x="32" y="186"/>
                </a:cxn>
                <a:cxn ang="0">
                  <a:pos x="20" y="170"/>
                </a:cxn>
                <a:cxn ang="0">
                  <a:pos x="10" y="150"/>
                </a:cxn>
                <a:cxn ang="0">
                  <a:pos x="2" y="130"/>
                </a:cxn>
                <a:cxn ang="0">
                  <a:pos x="0" y="108"/>
                </a:cxn>
                <a:cxn ang="0">
                  <a:pos x="0" y="108"/>
                </a:cxn>
                <a:cxn ang="0">
                  <a:pos x="2" y="86"/>
                </a:cxn>
                <a:cxn ang="0">
                  <a:pos x="10" y="66"/>
                </a:cxn>
                <a:cxn ang="0">
                  <a:pos x="20" y="48"/>
                </a:cxn>
                <a:cxn ang="0">
                  <a:pos x="32" y="32"/>
                </a:cxn>
                <a:cxn ang="0">
                  <a:pos x="48" y="18"/>
                </a:cxn>
                <a:cxn ang="0">
                  <a:pos x="68" y="8"/>
                </a:cxn>
                <a:cxn ang="0">
                  <a:pos x="88" y="2"/>
                </a:cxn>
                <a:cxn ang="0">
                  <a:pos x="110" y="0"/>
                </a:cxn>
                <a:cxn ang="0">
                  <a:pos x="110" y="0"/>
                </a:cxn>
                <a:cxn ang="0">
                  <a:pos x="132" y="2"/>
                </a:cxn>
                <a:cxn ang="0">
                  <a:pos x="152" y="8"/>
                </a:cxn>
                <a:cxn ang="0">
                  <a:pos x="170" y="18"/>
                </a:cxn>
                <a:cxn ang="0">
                  <a:pos x="188" y="32"/>
                </a:cxn>
                <a:cxn ang="0">
                  <a:pos x="200" y="48"/>
                </a:cxn>
                <a:cxn ang="0">
                  <a:pos x="210" y="66"/>
                </a:cxn>
                <a:cxn ang="0">
                  <a:pos x="216" y="86"/>
                </a:cxn>
                <a:cxn ang="0">
                  <a:pos x="220" y="108"/>
                </a:cxn>
                <a:cxn ang="0">
                  <a:pos x="220" y="108"/>
                </a:cxn>
              </a:cxnLst>
              <a:rect l="0" t="0" r="r" b="b"/>
              <a:pathLst>
                <a:path w="220" h="218">
                  <a:moveTo>
                    <a:pt x="220" y="108"/>
                  </a:moveTo>
                  <a:lnTo>
                    <a:pt x="220" y="108"/>
                  </a:lnTo>
                  <a:lnTo>
                    <a:pt x="216" y="130"/>
                  </a:lnTo>
                  <a:lnTo>
                    <a:pt x="210" y="150"/>
                  </a:lnTo>
                  <a:lnTo>
                    <a:pt x="200" y="170"/>
                  </a:lnTo>
                  <a:lnTo>
                    <a:pt x="188" y="186"/>
                  </a:lnTo>
                  <a:lnTo>
                    <a:pt x="170" y="200"/>
                  </a:lnTo>
                  <a:lnTo>
                    <a:pt x="152" y="210"/>
                  </a:lnTo>
                  <a:lnTo>
                    <a:pt x="132" y="216"/>
                  </a:lnTo>
                  <a:lnTo>
                    <a:pt x="110" y="218"/>
                  </a:lnTo>
                  <a:lnTo>
                    <a:pt x="110" y="218"/>
                  </a:lnTo>
                  <a:lnTo>
                    <a:pt x="88" y="216"/>
                  </a:lnTo>
                  <a:lnTo>
                    <a:pt x="68" y="210"/>
                  </a:lnTo>
                  <a:lnTo>
                    <a:pt x="48" y="200"/>
                  </a:lnTo>
                  <a:lnTo>
                    <a:pt x="32" y="186"/>
                  </a:lnTo>
                  <a:lnTo>
                    <a:pt x="20" y="170"/>
                  </a:lnTo>
                  <a:lnTo>
                    <a:pt x="10" y="150"/>
                  </a:lnTo>
                  <a:lnTo>
                    <a:pt x="2" y="130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2" y="86"/>
                  </a:lnTo>
                  <a:lnTo>
                    <a:pt x="10" y="66"/>
                  </a:lnTo>
                  <a:lnTo>
                    <a:pt x="20" y="48"/>
                  </a:lnTo>
                  <a:lnTo>
                    <a:pt x="32" y="32"/>
                  </a:lnTo>
                  <a:lnTo>
                    <a:pt x="48" y="18"/>
                  </a:lnTo>
                  <a:lnTo>
                    <a:pt x="68" y="8"/>
                  </a:lnTo>
                  <a:lnTo>
                    <a:pt x="88" y="2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32" y="2"/>
                  </a:lnTo>
                  <a:lnTo>
                    <a:pt x="152" y="8"/>
                  </a:lnTo>
                  <a:lnTo>
                    <a:pt x="170" y="18"/>
                  </a:lnTo>
                  <a:lnTo>
                    <a:pt x="188" y="32"/>
                  </a:lnTo>
                  <a:lnTo>
                    <a:pt x="200" y="48"/>
                  </a:lnTo>
                  <a:lnTo>
                    <a:pt x="210" y="66"/>
                  </a:lnTo>
                  <a:lnTo>
                    <a:pt x="216" y="86"/>
                  </a:lnTo>
                  <a:lnTo>
                    <a:pt x="220" y="108"/>
                  </a:lnTo>
                  <a:lnTo>
                    <a:pt x="220" y="108"/>
                  </a:lnTo>
                  <a:close/>
                </a:path>
              </a:pathLst>
            </a:custGeom>
            <a:solidFill>
              <a:srgbClr val="C9EBE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Freeform 15"/>
            <p:cNvSpPr>
              <a:spLocks/>
            </p:cNvSpPr>
            <p:nvPr/>
          </p:nvSpPr>
          <p:spPr bwMode="auto">
            <a:xfrm>
              <a:off x="1144558" y="4049716"/>
              <a:ext cx="336550" cy="333375"/>
            </a:xfrm>
            <a:custGeom>
              <a:avLst/>
              <a:gdLst/>
              <a:ahLst/>
              <a:cxnLst>
                <a:cxn ang="0">
                  <a:pos x="212" y="104"/>
                </a:cxn>
                <a:cxn ang="0">
                  <a:pos x="212" y="104"/>
                </a:cxn>
                <a:cxn ang="0">
                  <a:pos x="210" y="126"/>
                </a:cxn>
                <a:cxn ang="0">
                  <a:pos x="202" y="146"/>
                </a:cxn>
                <a:cxn ang="0">
                  <a:pos x="194" y="164"/>
                </a:cxn>
                <a:cxn ang="0">
                  <a:pos x="180" y="178"/>
                </a:cxn>
                <a:cxn ang="0">
                  <a:pos x="164" y="192"/>
                </a:cxn>
                <a:cxn ang="0">
                  <a:pos x="146" y="202"/>
                </a:cxn>
                <a:cxn ang="0">
                  <a:pos x="126" y="208"/>
                </a:cxn>
                <a:cxn ang="0">
                  <a:pos x="106" y="210"/>
                </a:cxn>
                <a:cxn ang="0">
                  <a:pos x="106" y="210"/>
                </a:cxn>
                <a:cxn ang="0">
                  <a:pos x="84" y="208"/>
                </a:cxn>
                <a:cxn ang="0">
                  <a:pos x="64" y="202"/>
                </a:cxn>
                <a:cxn ang="0">
                  <a:pos x="46" y="192"/>
                </a:cxn>
                <a:cxn ang="0">
                  <a:pos x="32" y="178"/>
                </a:cxn>
                <a:cxn ang="0">
                  <a:pos x="18" y="164"/>
                </a:cxn>
                <a:cxn ang="0">
                  <a:pos x="8" y="146"/>
                </a:cxn>
                <a:cxn ang="0">
                  <a:pos x="2" y="126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2" y="84"/>
                </a:cxn>
                <a:cxn ang="0">
                  <a:pos x="8" y="64"/>
                </a:cxn>
                <a:cxn ang="0">
                  <a:pos x="18" y="46"/>
                </a:cxn>
                <a:cxn ang="0">
                  <a:pos x="32" y="30"/>
                </a:cxn>
                <a:cxn ang="0">
                  <a:pos x="46" y="18"/>
                </a:cxn>
                <a:cxn ang="0">
                  <a:pos x="64" y="8"/>
                </a:cxn>
                <a:cxn ang="0">
                  <a:pos x="84" y="2"/>
                </a:cxn>
                <a:cxn ang="0">
                  <a:pos x="106" y="0"/>
                </a:cxn>
                <a:cxn ang="0">
                  <a:pos x="106" y="0"/>
                </a:cxn>
                <a:cxn ang="0">
                  <a:pos x="126" y="2"/>
                </a:cxn>
                <a:cxn ang="0">
                  <a:pos x="146" y="8"/>
                </a:cxn>
                <a:cxn ang="0">
                  <a:pos x="164" y="18"/>
                </a:cxn>
                <a:cxn ang="0">
                  <a:pos x="180" y="30"/>
                </a:cxn>
                <a:cxn ang="0">
                  <a:pos x="194" y="46"/>
                </a:cxn>
                <a:cxn ang="0">
                  <a:pos x="202" y="64"/>
                </a:cxn>
                <a:cxn ang="0">
                  <a:pos x="210" y="84"/>
                </a:cxn>
                <a:cxn ang="0">
                  <a:pos x="212" y="104"/>
                </a:cxn>
                <a:cxn ang="0">
                  <a:pos x="212" y="104"/>
                </a:cxn>
              </a:cxnLst>
              <a:rect l="0" t="0" r="r" b="b"/>
              <a:pathLst>
                <a:path w="212" h="210">
                  <a:moveTo>
                    <a:pt x="212" y="104"/>
                  </a:moveTo>
                  <a:lnTo>
                    <a:pt x="212" y="104"/>
                  </a:lnTo>
                  <a:lnTo>
                    <a:pt x="210" y="126"/>
                  </a:lnTo>
                  <a:lnTo>
                    <a:pt x="202" y="146"/>
                  </a:lnTo>
                  <a:lnTo>
                    <a:pt x="194" y="164"/>
                  </a:lnTo>
                  <a:lnTo>
                    <a:pt x="180" y="178"/>
                  </a:lnTo>
                  <a:lnTo>
                    <a:pt x="164" y="192"/>
                  </a:lnTo>
                  <a:lnTo>
                    <a:pt x="146" y="202"/>
                  </a:lnTo>
                  <a:lnTo>
                    <a:pt x="126" y="208"/>
                  </a:lnTo>
                  <a:lnTo>
                    <a:pt x="106" y="210"/>
                  </a:lnTo>
                  <a:lnTo>
                    <a:pt x="106" y="210"/>
                  </a:lnTo>
                  <a:lnTo>
                    <a:pt x="84" y="208"/>
                  </a:lnTo>
                  <a:lnTo>
                    <a:pt x="64" y="202"/>
                  </a:lnTo>
                  <a:lnTo>
                    <a:pt x="46" y="192"/>
                  </a:lnTo>
                  <a:lnTo>
                    <a:pt x="32" y="178"/>
                  </a:lnTo>
                  <a:lnTo>
                    <a:pt x="18" y="164"/>
                  </a:lnTo>
                  <a:lnTo>
                    <a:pt x="8" y="146"/>
                  </a:lnTo>
                  <a:lnTo>
                    <a:pt x="2" y="126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2" y="84"/>
                  </a:lnTo>
                  <a:lnTo>
                    <a:pt x="8" y="64"/>
                  </a:lnTo>
                  <a:lnTo>
                    <a:pt x="18" y="46"/>
                  </a:lnTo>
                  <a:lnTo>
                    <a:pt x="32" y="30"/>
                  </a:lnTo>
                  <a:lnTo>
                    <a:pt x="46" y="18"/>
                  </a:lnTo>
                  <a:lnTo>
                    <a:pt x="64" y="8"/>
                  </a:lnTo>
                  <a:lnTo>
                    <a:pt x="84" y="2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126" y="2"/>
                  </a:lnTo>
                  <a:lnTo>
                    <a:pt x="146" y="8"/>
                  </a:lnTo>
                  <a:lnTo>
                    <a:pt x="164" y="18"/>
                  </a:lnTo>
                  <a:lnTo>
                    <a:pt x="180" y="30"/>
                  </a:lnTo>
                  <a:lnTo>
                    <a:pt x="194" y="46"/>
                  </a:lnTo>
                  <a:lnTo>
                    <a:pt x="202" y="64"/>
                  </a:lnTo>
                  <a:lnTo>
                    <a:pt x="210" y="84"/>
                  </a:lnTo>
                  <a:lnTo>
                    <a:pt x="212" y="104"/>
                  </a:lnTo>
                  <a:lnTo>
                    <a:pt x="212" y="104"/>
                  </a:lnTo>
                  <a:close/>
                </a:path>
              </a:pathLst>
            </a:custGeom>
            <a:solidFill>
              <a:srgbClr val="CDECE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Freeform 16"/>
            <p:cNvSpPr>
              <a:spLocks/>
            </p:cNvSpPr>
            <p:nvPr/>
          </p:nvSpPr>
          <p:spPr bwMode="auto">
            <a:xfrm>
              <a:off x="1150908" y="4052891"/>
              <a:ext cx="323850" cy="323850"/>
            </a:xfrm>
            <a:custGeom>
              <a:avLst/>
              <a:gdLst/>
              <a:ahLst/>
              <a:cxnLst>
                <a:cxn ang="0">
                  <a:pos x="204" y="102"/>
                </a:cxn>
                <a:cxn ang="0">
                  <a:pos x="204" y="102"/>
                </a:cxn>
                <a:cxn ang="0">
                  <a:pos x="202" y="122"/>
                </a:cxn>
                <a:cxn ang="0">
                  <a:pos x="196" y="142"/>
                </a:cxn>
                <a:cxn ang="0">
                  <a:pos x="186" y="160"/>
                </a:cxn>
                <a:cxn ang="0">
                  <a:pos x="174" y="174"/>
                </a:cxn>
                <a:cxn ang="0">
                  <a:pos x="158" y="186"/>
                </a:cxn>
                <a:cxn ang="0">
                  <a:pos x="142" y="196"/>
                </a:cxn>
                <a:cxn ang="0">
                  <a:pos x="122" y="202"/>
                </a:cxn>
                <a:cxn ang="0">
                  <a:pos x="102" y="204"/>
                </a:cxn>
                <a:cxn ang="0">
                  <a:pos x="102" y="204"/>
                </a:cxn>
                <a:cxn ang="0">
                  <a:pos x="82" y="202"/>
                </a:cxn>
                <a:cxn ang="0">
                  <a:pos x="62" y="196"/>
                </a:cxn>
                <a:cxn ang="0">
                  <a:pos x="44" y="186"/>
                </a:cxn>
                <a:cxn ang="0">
                  <a:pos x="30" y="174"/>
                </a:cxn>
                <a:cxn ang="0">
                  <a:pos x="18" y="160"/>
                </a:cxn>
                <a:cxn ang="0">
                  <a:pos x="8" y="142"/>
                </a:cxn>
                <a:cxn ang="0">
                  <a:pos x="2" y="122"/>
                </a:cxn>
                <a:cxn ang="0">
                  <a:pos x="0" y="102"/>
                </a:cxn>
                <a:cxn ang="0">
                  <a:pos x="0" y="102"/>
                </a:cxn>
                <a:cxn ang="0">
                  <a:pos x="2" y="82"/>
                </a:cxn>
                <a:cxn ang="0">
                  <a:pos x="8" y="62"/>
                </a:cxn>
                <a:cxn ang="0">
                  <a:pos x="18" y="46"/>
                </a:cxn>
                <a:cxn ang="0">
                  <a:pos x="30" y="30"/>
                </a:cxn>
                <a:cxn ang="0">
                  <a:pos x="44" y="18"/>
                </a:cxn>
                <a:cxn ang="0">
                  <a:pos x="62" y="8"/>
                </a:cxn>
                <a:cxn ang="0">
                  <a:pos x="82" y="4"/>
                </a:cxn>
                <a:cxn ang="0">
                  <a:pos x="102" y="0"/>
                </a:cxn>
                <a:cxn ang="0">
                  <a:pos x="102" y="0"/>
                </a:cxn>
                <a:cxn ang="0">
                  <a:pos x="122" y="4"/>
                </a:cxn>
                <a:cxn ang="0">
                  <a:pos x="142" y="8"/>
                </a:cxn>
                <a:cxn ang="0">
                  <a:pos x="158" y="18"/>
                </a:cxn>
                <a:cxn ang="0">
                  <a:pos x="174" y="30"/>
                </a:cxn>
                <a:cxn ang="0">
                  <a:pos x="186" y="46"/>
                </a:cxn>
                <a:cxn ang="0">
                  <a:pos x="196" y="62"/>
                </a:cxn>
                <a:cxn ang="0">
                  <a:pos x="202" y="82"/>
                </a:cxn>
                <a:cxn ang="0">
                  <a:pos x="204" y="102"/>
                </a:cxn>
                <a:cxn ang="0">
                  <a:pos x="204" y="102"/>
                </a:cxn>
              </a:cxnLst>
              <a:rect l="0" t="0" r="r" b="b"/>
              <a:pathLst>
                <a:path w="204" h="204">
                  <a:moveTo>
                    <a:pt x="204" y="102"/>
                  </a:moveTo>
                  <a:lnTo>
                    <a:pt x="204" y="102"/>
                  </a:lnTo>
                  <a:lnTo>
                    <a:pt x="202" y="122"/>
                  </a:lnTo>
                  <a:lnTo>
                    <a:pt x="196" y="142"/>
                  </a:lnTo>
                  <a:lnTo>
                    <a:pt x="186" y="160"/>
                  </a:lnTo>
                  <a:lnTo>
                    <a:pt x="174" y="174"/>
                  </a:lnTo>
                  <a:lnTo>
                    <a:pt x="158" y="186"/>
                  </a:lnTo>
                  <a:lnTo>
                    <a:pt x="142" y="196"/>
                  </a:lnTo>
                  <a:lnTo>
                    <a:pt x="122" y="202"/>
                  </a:lnTo>
                  <a:lnTo>
                    <a:pt x="102" y="204"/>
                  </a:lnTo>
                  <a:lnTo>
                    <a:pt x="102" y="204"/>
                  </a:lnTo>
                  <a:lnTo>
                    <a:pt x="82" y="202"/>
                  </a:lnTo>
                  <a:lnTo>
                    <a:pt x="62" y="196"/>
                  </a:lnTo>
                  <a:lnTo>
                    <a:pt x="44" y="186"/>
                  </a:lnTo>
                  <a:lnTo>
                    <a:pt x="30" y="174"/>
                  </a:lnTo>
                  <a:lnTo>
                    <a:pt x="18" y="160"/>
                  </a:lnTo>
                  <a:lnTo>
                    <a:pt x="8" y="142"/>
                  </a:lnTo>
                  <a:lnTo>
                    <a:pt x="2" y="122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2" y="82"/>
                  </a:lnTo>
                  <a:lnTo>
                    <a:pt x="8" y="62"/>
                  </a:lnTo>
                  <a:lnTo>
                    <a:pt x="18" y="46"/>
                  </a:lnTo>
                  <a:lnTo>
                    <a:pt x="30" y="30"/>
                  </a:lnTo>
                  <a:lnTo>
                    <a:pt x="44" y="18"/>
                  </a:lnTo>
                  <a:lnTo>
                    <a:pt x="62" y="8"/>
                  </a:lnTo>
                  <a:lnTo>
                    <a:pt x="82" y="4"/>
                  </a:lnTo>
                  <a:lnTo>
                    <a:pt x="102" y="0"/>
                  </a:lnTo>
                  <a:lnTo>
                    <a:pt x="102" y="0"/>
                  </a:lnTo>
                  <a:lnTo>
                    <a:pt x="122" y="4"/>
                  </a:lnTo>
                  <a:lnTo>
                    <a:pt x="142" y="8"/>
                  </a:lnTo>
                  <a:lnTo>
                    <a:pt x="158" y="18"/>
                  </a:lnTo>
                  <a:lnTo>
                    <a:pt x="174" y="30"/>
                  </a:lnTo>
                  <a:lnTo>
                    <a:pt x="186" y="46"/>
                  </a:lnTo>
                  <a:lnTo>
                    <a:pt x="196" y="62"/>
                  </a:lnTo>
                  <a:lnTo>
                    <a:pt x="202" y="82"/>
                  </a:lnTo>
                  <a:lnTo>
                    <a:pt x="204" y="102"/>
                  </a:lnTo>
                  <a:lnTo>
                    <a:pt x="204" y="102"/>
                  </a:lnTo>
                  <a:close/>
                </a:path>
              </a:pathLst>
            </a:custGeom>
            <a:solidFill>
              <a:srgbClr val="D1EEE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1" name="Freeform 17"/>
            <p:cNvSpPr>
              <a:spLocks/>
            </p:cNvSpPr>
            <p:nvPr/>
          </p:nvSpPr>
          <p:spPr bwMode="auto">
            <a:xfrm>
              <a:off x="1157258" y="4059241"/>
              <a:ext cx="311150" cy="311150"/>
            </a:xfrm>
            <a:custGeom>
              <a:avLst/>
              <a:gdLst/>
              <a:ahLst/>
              <a:cxnLst>
                <a:cxn ang="0">
                  <a:pos x="196" y="98"/>
                </a:cxn>
                <a:cxn ang="0">
                  <a:pos x="196" y="98"/>
                </a:cxn>
                <a:cxn ang="0">
                  <a:pos x="194" y="118"/>
                </a:cxn>
                <a:cxn ang="0">
                  <a:pos x="188" y="136"/>
                </a:cxn>
                <a:cxn ang="0">
                  <a:pos x="178" y="154"/>
                </a:cxn>
                <a:cxn ang="0">
                  <a:pos x="166" y="168"/>
                </a:cxn>
                <a:cxn ang="0">
                  <a:pos x="152" y="180"/>
                </a:cxn>
                <a:cxn ang="0">
                  <a:pos x="136" y="188"/>
                </a:cxn>
                <a:cxn ang="0">
                  <a:pos x="118" y="194"/>
                </a:cxn>
                <a:cxn ang="0">
                  <a:pos x="98" y="196"/>
                </a:cxn>
                <a:cxn ang="0">
                  <a:pos x="98" y="196"/>
                </a:cxn>
                <a:cxn ang="0">
                  <a:pos x="78" y="194"/>
                </a:cxn>
                <a:cxn ang="0">
                  <a:pos x="60" y="188"/>
                </a:cxn>
                <a:cxn ang="0">
                  <a:pos x="44" y="180"/>
                </a:cxn>
                <a:cxn ang="0">
                  <a:pos x="28" y="168"/>
                </a:cxn>
                <a:cxn ang="0">
                  <a:pos x="16" y="154"/>
                </a:cxn>
                <a:cxn ang="0">
                  <a:pos x="8" y="136"/>
                </a:cxn>
                <a:cxn ang="0">
                  <a:pos x="2" y="118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78"/>
                </a:cxn>
                <a:cxn ang="0">
                  <a:pos x="8" y="60"/>
                </a:cxn>
                <a:cxn ang="0">
                  <a:pos x="16" y="44"/>
                </a:cxn>
                <a:cxn ang="0">
                  <a:pos x="28" y="30"/>
                </a:cxn>
                <a:cxn ang="0">
                  <a:pos x="44" y="18"/>
                </a:cxn>
                <a:cxn ang="0">
                  <a:pos x="60" y="8"/>
                </a:cxn>
                <a:cxn ang="0">
                  <a:pos x="78" y="2"/>
                </a:cxn>
                <a:cxn ang="0">
                  <a:pos x="98" y="0"/>
                </a:cxn>
                <a:cxn ang="0">
                  <a:pos x="98" y="0"/>
                </a:cxn>
                <a:cxn ang="0">
                  <a:pos x="118" y="2"/>
                </a:cxn>
                <a:cxn ang="0">
                  <a:pos x="136" y="8"/>
                </a:cxn>
                <a:cxn ang="0">
                  <a:pos x="152" y="18"/>
                </a:cxn>
                <a:cxn ang="0">
                  <a:pos x="166" y="30"/>
                </a:cxn>
                <a:cxn ang="0">
                  <a:pos x="178" y="44"/>
                </a:cxn>
                <a:cxn ang="0">
                  <a:pos x="188" y="60"/>
                </a:cxn>
                <a:cxn ang="0">
                  <a:pos x="194" y="78"/>
                </a:cxn>
                <a:cxn ang="0">
                  <a:pos x="196" y="98"/>
                </a:cxn>
                <a:cxn ang="0">
                  <a:pos x="196" y="98"/>
                </a:cxn>
              </a:cxnLst>
              <a:rect l="0" t="0" r="r" b="b"/>
              <a:pathLst>
                <a:path w="196" h="196">
                  <a:moveTo>
                    <a:pt x="196" y="98"/>
                  </a:moveTo>
                  <a:lnTo>
                    <a:pt x="196" y="98"/>
                  </a:lnTo>
                  <a:lnTo>
                    <a:pt x="194" y="118"/>
                  </a:lnTo>
                  <a:lnTo>
                    <a:pt x="188" y="136"/>
                  </a:lnTo>
                  <a:lnTo>
                    <a:pt x="178" y="154"/>
                  </a:lnTo>
                  <a:lnTo>
                    <a:pt x="166" y="168"/>
                  </a:lnTo>
                  <a:lnTo>
                    <a:pt x="152" y="180"/>
                  </a:lnTo>
                  <a:lnTo>
                    <a:pt x="136" y="188"/>
                  </a:lnTo>
                  <a:lnTo>
                    <a:pt x="118" y="194"/>
                  </a:lnTo>
                  <a:lnTo>
                    <a:pt x="98" y="196"/>
                  </a:lnTo>
                  <a:lnTo>
                    <a:pt x="98" y="196"/>
                  </a:lnTo>
                  <a:lnTo>
                    <a:pt x="78" y="194"/>
                  </a:lnTo>
                  <a:lnTo>
                    <a:pt x="60" y="188"/>
                  </a:lnTo>
                  <a:lnTo>
                    <a:pt x="44" y="180"/>
                  </a:lnTo>
                  <a:lnTo>
                    <a:pt x="28" y="168"/>
                  </a:lnTo>
                  <a:lnTo>
                    <a:pt x="16" y="154"/>
                  </a:lnTo>
                  <a:lnTo>
                    <a:pt x="8" y="136"/>
                  </a:lnTo>
                  <a:lnTo>
                    <a:pt x="2" y="118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78"/>
                  </a:lnTo>
                  <a:lnTo>
                    <a:pt x="8" y="60"/>
                  </a:lnTo>
                  <a:lnTo>
                    <a:pt x="16" y="44"/>
                  </a:lnTo>
                  <a:lnTo>
                    <a:pt x="28" y="30"/>
                  </a:lnTo>
                  <a:lnTo>
                    <a:pt x="44" y="18"/>
                  </a:lnTo>
                  <a:lnTo>
                    <a:pt x="60" y="8"/>
                  </a:lnTo>
                  <a:lnTo>
                    <a:pt x="78" y="2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18" y="2"/>
                  </a:lnTo>
                  <a:lnTo>
                    <a:pt x="136" y="8"/>
                  </a:lnTo>
                  <a:lnTo>
                    <a:pt x="152" y="18"/>
                  </a:lnTo>
                  <a:lnTo>
                    <a:pt x="166" y="30"/>
                  </a:lnTo>
                  <a:lnTo>
                    <a:pt x="178" y="44"/>
                  </a:lnTo>
                  <a:lnTo>
                    <a:pt x="188" y="60"/>
                  </a:lnTo>
                  <a:lnTo>
                    <a:pt x="194" y="78"/>
                  </a:lnTo>
                  <a:lnTo>
                    <a:pt x="196" y="98"/>
                  </a:lnTo>
                  <a:lnTo>
                    <a:pt x="196" y="98"/>
                  </a:lnTo>
                  <a:close/>
                </a:path>
              </a:pathLst>
            </a:custGeom>
            <a:solidFill>
              <a:srgbClr val="D5EFE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Freeform 18"/>
            <p:cNvSpPr>
              <a:spLocks/>
            </p:cNvSpPr>
            <p:nvPr/>
          </p:nvSpPr>
          <p:spPr bwMode="auto">
            <a:xfrm>
              <a:off x="1163608" y="4065591"/>
              <a:ext cx="298450" cy="298450"/>
            </a:xfrm>
            <a:custGeom>
              <a:avLst/>
              <a:gdLst/>
              <a:ahLst/>
              <a:cxnLst>
                <a:cxn ang="0">
                  <a:pos x="188" y="94"/>
                </a:cxn>
                <a:cxn ang="0">
                  <a:pos x="188" y="94"/>
                </a:cxn>
                <a:cxn ang="0">
                  <a:pos x="186" y="114"/>
                </a:cxn>
                <a:cxn ang="0">
                  <a:pos x="180" y="130"/>
                </a:cxn>
                <a:cxn ang="0">
                  <a:pos x="172" y="146"/>
                </a:cxn>
                <a:cxn ang="0">
                  <a:pos x="160" y="160"/>
                </a:cxn>
                <a:cxn ang="0">
                  <a:pos x="146" y="172"/>
                </a:cxn>
                <a:cxn ang="0">
                  <a:pos x="130" y="180"/>
                </a:cxn>
                <a:cxn ang="0">
                  <a:pos x="112" y="186"/>
                </a:cxn>
                <a:cxn ang="0">
                  <a:pos x="94" y="188"/>
                </a:cxn>
                <a:cxn ang="0">
                  <a:pos x="94" y="188"/>
                </a:cxn>
                <a:cxn ang="0">
                  <a:pos x="74" y="186"/>
                </a:cxn>
                <a:cxn ang="0">
                  <a:pos x="58" y="180"/>
                </a:cxn>
                <a:cxn ang="0">
                  <a:pos x="42" y="172"/>
                </a:cxn>
                <a:cxn ang="0">
                  <a:pos x="28" y="160"/>
                </a:cxn>
                <a:cxn ang="0">
                  <a:pos x="16" y="146"/>
                </a:cxn>
                <a:cxn ang="0">
                  <a:pos x="8" y="130"/>
                </a:cxn>
                <a:cxn ang="0">
                  <a:pos x="2" y="114"/>
                </a:cxn>
                <a:cxn ang="0">
                  <a:pos x="0" y="94"/>
                </a:cxn>
                <a:cxn ang="0">
                  <a:pos x="0" y="94"/>
                </a:cxn>
                <a:cxn ang="0">
                  <a:pos x="2" y="76"/>
                </a:cxn>
                <a:cxn ang="0">
                  <a:pos x="8" y="58"/>
                </a:cxn>
                <a:cxn ang="0">
                  <a:pos x="16" y="42"/>
                </a:cxn>
                <a:cxn ang="0">
                  <a:pos x="28" y="28"/>
                </a:cxn>
                <a:cxn ang="0">
                  <a:pos x="42" y="16"/>
                </a:cxn>
                <a:cxn ang="0">
                  <a:pos x="58" y="8"/>
                </a:cxn>
                <a:cxn ang="0">
                  <a:pos x="74" y="2"/>
                </a:cxn>
                <a:cxn ang="0">
                  <a:pos x="94" y="0"/>
                </a:cxn>
                <a:cxn ang="0">
                  <a:pos x="94" y="0"/>
                </a:cxn>
                <a:cxn ang="0">
                  <a:pos x="112" y="2"/>
                </a:cxn>
                <a:cxn ang="0">
                  <a:pos x="130" y="8"/>
                </a:cxn>
                <a:cxn ang="0">
                  <a:pos x="146" y="16"/>
                </a:cxn>
                <a:cxn ang="0">
                  <a:pos x="160" y="28"/>
                </a:cxn>
                <a:cxn ang="0">
                  <a:pos x="172" y="42"/>
                </a:cxn>
                <a:cxn ang="0">
                  <a:pos x="180" y="58"/>
                </a:cxn>
                <a:cxn ang="0">
                  <a:pos x="186" y="76"/>
                </a:cxn>
                <a:cxn ang="0">
                  <a:pos x="188" y="94"/>
                </a:cxn>
                <a:cxn ang="0">
                  <a:pos x="188" y="94"/>
                </a:cxn>
              </a:cxnLst>
              <a:rect l="0" t="0" r="r" b="b"/>
              <a:pathLst>
                <a:path w="188" h="188">
                  <a:moveTo>
                    <a:pt x="188" y="94"/>
                  </a:moveTo>
                  <a:lnTo>
                    <a:pt x="188" y="94"/>
                  </a:lnTo>
                  <a:lnTo>
                    <a:pt x="186" y="114"/>
                  </a:lnTo>
                  <a:lnTo>
                    <a:pt x="180" y="130"/>
                  </a:lnTo>
                  <a:lnTo>
                    <a:pt x="172" y="146"/>
                  </a:lnTo>
                  <a:lnTo>
                    <a:pt x="160" y="160"/>
                  </a:lnTo>
                  <a:lnTo>
                    <a:pt x="146" y="172"/>
                  </a:lnTo>
                  <a:lnTo>
                    <a:pt x="130" y="180"/>
                  </a:lnTo>
                  <a:lnTo>
                    <a:pt x="112" y="186"/>
                  </a:lnTo>
                  <a:lnTo>
                    <a:pt x="94" y="188"/>
                  </a:lnTo>
                  <a:lnTo>
                    <a:pt x="94" y="188"/>
                  </a:lnTo>
                  <a:lnTo>
                    <a:pt x="74" y="186"/>
                  </a:lnTo>
                  <a:lnTo>
                    <a:pt x="58" y="180"/>
                  </a:lnTo>
                  <a:lnTo>
                    <a:pt x="42" y="172"/>
                  </a:lnTo>
                  <a:lnTo>
                    <a:pt x="28" y="160"/>
                  </a:lnTo>
                  <a:lnTo>
                    <a:pt x="16" y="146"/>
                  </a:lnTo>
                  <a:lnTo>
                    <a:pt x="8" y="130"/>
                  </a:lnTo>
                  <a:lnTo>
                    <a:pt x="2" y="114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2" y="76"/>
                  </a:lnTo>
                  <a:lnTo>
                    <a:pt x="8" y="58"/>
                  </a:lnTo>
                  <a:lnTo>
                    <a:pt x="16" y="42"/>
                  </a:lnTo>
                  <a:lnTo>
                    <a:pt x="28" y="28"/>
                  </a:lnTo>
                  <a:lnTo>
                    <a:pt x="42" y="16"/>
                  </a:lnTo>
                  <a:lnTo>
                    <a:pt x="58" y="8"/>
                  </a:lnTo>
                  <a:lnTo>
                    <a:pt x="74" y="2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112" y="2"/>
                  </a:lnTo>
                  <a:lnTo>
                    <a:pt x="130" y="8"/>
                  </a:lnTo>
                  <a:lnTo>
                    <a:pt x="146" y="16"/>
                  </a:lnTo>
                  <a:lnTo>
                    <a:pt x="160" y="28"/>
                  </a:lnTo>
                  <a:lnTo>
                    <a:pt x="172" y="42"/>
                  </a:lnTo>
                  <a:lnTo>
                    <a:pt x="180" y="58"/>
                  </a:lnTo>
                  <a:lnTo>
                    <a:pt x="186" y="76"/>
                  </a:lnTo>
                  <a:lnTo>
                    <a:pt x="188" y="94"/>
                  </a:lnTo>
                  <a:lnTo>
                    <a:pt x="188" y="94"/>
                  </a:lnTo>
                  <a:close/>
                </a:path>
              </a:pathLst>
            </a:custGeom>
            <a:solidFill>
              <a:srgbClr val="D9F1E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Freeform 19"/>
            <p:cNvSpPr>
              <a:spLocks/>
            </p:cNvSpPr>
            <p:nvPr/>
          </p:nvSpPr>
          <p:spPr bwMode="auto">
            <a:xfrm>
              <a:off x="1169958" y="4071941"/>
              <a:ext cx="285750" cy="285750"/>
            </a:xfrm>
            <a:custGeom>
              <a:avLst/>
              <a:gdLst/>
              <a:ahLst/>
              <a:cxnLst>
                <a:cxn ang="0">
                  <a:pos x="180" y="90"/>
                </a:cxn>
                <a:cxn ang="0">
                  <a:pos x="180" y="90"/>
                </a:cxn>
                <a:cxn ang="0">
                  <a:pos x="178" y="108"/>
                </a:cxn>
                <a:cxn ang="0">
                  <a:pos x="172" y="126"/>
                </a:cxn>
                <a:cxn ang="0">
                  <a:pos x="164" y="140"/>
                </a:cxn>
                <a:cxn ang="0">
                  <a:pos x="154" y="154"/>
                </a:cxn>
                <a:cxn ang="0">
                  <a:pos x="140" y="164"/>
                </a:cxn>
                <a:cxn ang="0">
                  <a:pos x="124" y="174"/>
                </a:cxn>
                <a:cxn ang="0">
                  <a:pos x="108" y="178"/>
                </a:cxn>
                <a:cxn ang="0">
                  <a:pos x="90" y="180"/>
                </a:cxn>
                <a:cxn ang="0">
                  <a:pos x="90" y="180"/>
                </a:cxn>
                <a:cxn ang="0">
                  <a:pos x="72" y="178"/>
                </a:cxn>
                <a:cxn ang="0">
                  <a:pos x="54" y="174"/>
                </a:cxn>
                <a:cxn ang="0">
                  <a:pos x="40" y="164"/>
                </a:cxn>
                <a:cxn ang="0">
                  <a:pos x="26" y="154"/>
                </a:cxn>
                <a:cxn ang="0">
                  <a:pos x="16" y="140"/>
                </a:cxn>
                <a:cxn ang="0">
                  <a:pos x="8" y="126"/>
                </a:cxn>
                <a:cxn ang="0">
                  <a:pos x="2" y="108"/>
                </a:cxn>
                <a:cxn ang="0">
                  <a:pos x="0" y="90"/>
                </a:cxn>
                <a:cxn ang="0">
                  <a:pos x="0" y="90"/>
                </a:cxn>
                <a:cxn ang="0">
                  <a:pos x="2" y="72"/>
                </a:cxn>
                <a:cxn ang="0">
                  <a:pos x="8" y="56"/>
                </a:cxn>
                <a:cxn ang="0">
                  <a:pos x="16" y="40"/>
                </a:cxn>
                <a:cxn ang="0">
                  <a:pos x="26" y="26"/>
                </a:cxn>
                <a:cxn ang="0">
                  <a:pos x="40" y="16"/>
                </a:cxn>
                <a:cxn ang="0">
                  <a:pos x="54" y="8"/>
                </a:cxn>
                <a:cxn ang="0">
                  <a:pos x="72" y="2"/>
                </a:cxn>
                <a:cxn ang="0">
                  <a:pos x="90" y="0"/>
                </a:cxn>
                <a:cxn ang="0">
                  <a:pos x="90" y="0"/>
                </a:cxn>
                <a:cxn ang="0">
                  <a:pos x="108" y="2"/>
                </a:cxn>
                <a:cxn ang="0">
                  <a:pos x="124" y="8"/>
                </a:cxn>
                <a:cxn ang="0">
                  <a:pos x="140" y="16"/>
                </a:cxn>
                <a:cxn ang="0">
                  <a:pos x="154" y="26"/>
                </a:cxn>
                <a:cxn ang="0">
                  <a:pos x="164" y="40"/>
                </a:cxn>
                <a:cxn ang="0">
                  <a:pos x="172" y="56"/>
                </a:cxn>
                <a:cxn ang="0">
                  <a:pos x="178" y="72"/>
                </a:cxn>
                <a:cxn ang="0">
                  <a:pos x="180" y="90"/>
                </a:cxn>
                <a:cxn ang="0">
                  <a:pos x="180" y="90"/>
                </a:cxn>
              </a:cxnLst>
              <a:rect l="0" t="0" r="r" b="b"/>
              <a:pathLst>
                <a:path w="180" h="180">
                  <a:moveTo>
                    <a:pt x="180" y="90"/>
                  </a:moveTo>
                  <a:lnTo>
                    <a:pt x="180" y="90"/>
                  </a:lnTo>
                  <a:lnTo>
                    <a:pt x="178" y="108"/>
                  </a:lnTo>
                  <a:lnTo>
                    <a:pt x="172" y="126"/>
                  </a:lnTo>
                  <a:lnTo>
                    <a:pt x="164" y="140"/>
                  </a:lnTo>
                  <a:lnTo>
                    <a:pt x="154" y="154"/>
                  </a:lnTo>
                  <a:lnTo>
                    <a:pt x="140" y="164"/>
                  </a:lnTo>
                  <a:lnTo>
                    <a:pt x="124" y="174"/>
                  </a:lnTo>
                  <a:lnTo>
                    <a:pt x="108" y="178"/>
                  </a:lnTo>
                  <a:lnTo>
                    <a:pt x="90" y="180"/>
                  </a:lnTo>
                  <a:lnTo>
                    <a:pt x="90" y="180"/>
                  </a:lnTo>
                  <a:lnTo>
                    <a:pt x="72" y="178"/>
                  </a:lnTo>
                  <a:lnTo>
                    <a:pt x="54" y="174"/>
                  </a:lnTo>
                  <a:lnTo>
                    <a:pt x="40" y="164"/>
                  </a:lnTo>
                  <a:lnTo>
                    <a:pt x="26" y="154"/>
                  </a:lnTo>
                  <a:lnTo>
                    <a:pt x="16" y="140"/>
                  </a:lnTo>
                  <a:lnTo>
                    <a:pt x="8" y="126"/>
                  </a:lnTo>
                  <a:lnTo>
                    <a:pt x="2" y="108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2" y="72"/>
                  </a:lnTo>
                  <a:lnTo>
                    <a:pt x="8" y="56"/>
                  </a:lnTo>
                  <a:lnTo>
                    <a:pt x="16" y="40"/>
                  </a:lnTo>
                  <a:lnTo>
                    <a:pt x="26" y="26"/>
                  </a:lnTo>
                  <a:lnTo>
                    <a:pt x="40" y="16"/>
                  </a:lnTo>
                  <a:lnTo>
                    <a:pt x="54" y="8"/>
                  </a:lnTo>
                  <a:lnTo>
                    <a:pt x="72" y="2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108" y="2"/>
                  </a:lnTo>
                  <a:lnTo>
                    <a:pt x="124" y="8"/>
                  </a:lnTo>
                  <a:lnTo>
                    <a:pt x="140" y="16"/>
                  </a:lnTo>
                  <a:lnTo>
                    <a:pt x="154" y="26"/>
                  </a:lnTo>
                  <a:lnTo>
                    <a:pt x="164" y="40"/>
                  </a:lnTo>
                  <a:lnTo>
                    <a:pt x="172" y="56"/>
                  </a:lnTo>
                  <a:lnTo>
                    <a:pt x="178" y="72"/>
                  </a:lnTo>
                  <a:lnTo>
                    <a:pt x="180" y="90"/>
                  </a:lnTo>
                  <a:lnTo>
                    <a:pt x="180" y="90"/>
                  </a:lnTo>
                  <a:close/>
                </a:path>
              </a:pathLst>
            </a:custGeom>
            <a:solidFill>
              <a:srgbClr val="DDF2F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4" name="Freeform 20"/>
            <p:cNvSpPr>
              <a:spLocks/>
            </p:cNvSpPr>
            <p:nvPr/>
          </p:nvSpPr>
          <p:spPr bwMode="auto">
            <a:xfrm>
              <a:off x="1176308" y="4078291"/>
              <a:ext cx="273050" cy="273050"/>
            </a:xfrm>
            <a:custGeom>
              <a:avLst/>
              <a:gdLst/>
              <a:ahLst/>
              <a:cxnLst>
                <a:cxn ang="0">
                  <a:pos x="172" y="86"/>
                </a:cxn>
                <a:cxn ang="0">
                  <a:pos x="172" y="86"/>
                </a:cxn>
                <a:cxn ang="0">
                  <a:pos x="170" y="104"/>
                </a:cxn>
                <a:cxn ang="0">
                  <a:pos x="164" y="120"/>
                </a:cxn>
                <a:cxn ang="0">
                  <a:pos x="156" y="134"/>
                </a:cxn>
                <a:cxn ang="0">
                  <a:pos x="146" y="148"/>
                </a:cxn>
                <a:cxn ang="0">
                  <a:pos x="134" y="158"/>
                </a:cxn>
                <a:cxn ang="0">
                  <a:pos x="120" y="166"/>
                </a:cxn>
                <a:cxn ang="0">
                  <a:pos x="104" y="170"/>
                </a:cxn>
                <a:cxn ang="0">
                  <a:pos x="86" y="172"/>
                </a:cxn>
                <a:cxn ang="0">
                  <a:pos x="86" y="172"/>
                </a:cxn>
                <a:cxn ang="0">
                  <a:pos x="68" y="170"/>
                </a:cxn>
                <a:cxn ang="0">
                  <a:pos x="52" y="166"/>
                </a:cxn>
                <a:cxn ang="0">
                  <a:pos x="38" y="158"/>
                </a:cxn>
                <a:cxn ang="0">
                  <a:pos x="26" y="148"/>
                </a:cxn>
                <a:cxn ang="0">
                  <a:pos x="14" y="134"/>
                </a:cxn>
                <a:cxn ang="0">
                  <a:pos x="6" y="120"/>
                </a:cxn>
                <a:cxn ang="0">
                  <a:pos x="2" y="104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2" y="70"/>
                </a:cxn>
                <a:cxn ang="0">
                  <a:pos x="6" y="54"/>
                </a:cxn>
                <a:cxn ang="0">
                  <a:pos x="14" y="38"/>
                </a:cxn>
                <a:cxn ang="0">
                  <a:pos x="26" y="26"/>
                </a:cxn>
                <a:cxn ang="0">
                  <a:pos x="38" y="16"/>
                </a:cxn>
                <a:cxn ang="0">
                  <a:pos x="52" y="8"/>
                </a:cxn>
                <a:cxn ang="0">
                  <a:pos x="68" y="2"/>
                </a:cxn>
                <a:cxn ang="0">
                  <a:pos x="86" y="0"/>
                </a:cxn>
                <a:cxn ang="0">
                  <a:pos x="86" y="0"/>
                </a:cxn>
                <a:cxn ang="0">
                  <a:pos x="104" y="2"/>
                </a:cxn>
                <a:cxn ang="0">
                  <a:pos x="120" y="8"/>
                </a:cxn>
                <a:cxn ang="0">
                  <a:pos x="134" y="16"/>
                </a:cxn>
                <a:cxn ang="0">
                  <a:pos x="146" y="26"/>
                </a:cxn>
                <a:cxn ang="0">
                  <a:pos x="156" y="38"/>
                </a:cxn>
                <a:cxn ang="0">
                  <a:pos x="164" y="54"/>
                </a:cxn>
                <a:cxn ang="0">
                  <a:pos x="170" y="70"/>
                </a:cxn>
                <a:cxn ang="0">
                  <a:pos x="172" y="86"/>
                </a:cxn>
                <a:cxn ang="0">
                  <a:pos x="172" y="86"/>
                </a:cxn>
              </a:cxnLst>
              <a:rect l="0" t="0" r="r" b="b"/>
              <a:pathLst>
                <a:path w="172" h="172">
                  <a:moveTo>
                    <a:pt x="172" y="86"/>
                  </a:moveTo>
                  <a:lnTo>
                    <a:pt x="172" y="86"/>
                  </a:lnTo>
                  <a:lnTo>
                    <a:pt x="170" y="104"/>
                  </a:lnTo>
                  <a:lnTo>
                    <a:pt x="164" y="120"/>
                  </a:lnTo>
                  <a:lnTo>
                    <a:pt x="156" y="134"/>
                  </a:lnTo>
                  <a:lnTo>
                    <a:pt x="146" y="148"/>
                  </a:lnTo>
                  <a:lnTo>
                    <a:pt x="134" y="158"/>
                  </a:lnTo>
                  <a:lnTo>
                    <a:pt x="120" y="166"/>
                  </a:lnTo>
                  <a:lnTo>
                    <a:pt x="104" y="170"/>
                  </a:lnTo>
                  <a:lnTo>
                    <a:pt x="86" y="172"/>
                  </a:lnTo>
                  <a:lnTo>
                    <a:pt x="86" y="172"/>
                  </a:lnTo>
                  <a:lnTo>
                    <a:pt x="68" y="170"/>
                  </a:lnTo>
                  <a:lnTo>
                    <a:pt x="52" y="166"/>
                  </a:lnTo>
                  <a:lnTo>
                    <a:pt x="38" y="158"/>
                  </a:lnTo>
                  <a:lnTo>
                    <a:pt x="26" y="148"/>
                  </a:lnTo>
                  <a:lnTo>
                    <a:pt x="14" y="134"/>
                  </a:lnTo>
                  <a:lnTo>
                    <a:pt x="6" y="120"/>
                  </a:lnTo>
                  <a:lnTo>
                    <a:pt x="2" y="104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2" y="70"/>
                  </a:lnTo>
                  <a:lnTo>
                    <a:pt x="6" y="54"/>
                  </a:lnTo>
                  <a:lnTo>
                    <a:pt x="14" y="38"/>
                  </a:lnTo>
                  <a:lnTo>
                    <a:pt x="26" y="26"/>
                  </a:lnTo>
                  <a:lnTo>
                    <a:pt x="38" y="16"/>
                  </a:lnTo>
                  <a:lnTo>
                    <a:pt x="52" y="8"/>
                  </a:lnTo>
                  <a:lnTo>
                    <a:pt x="68" y="2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104" y="2"/>
                  </a:lnTo>
                  <a:lnTo>
                    <a:pt x="120" y="8"/>
                  </a:lnTo>
                  <a:lnTo>
                    <a:pt x="134" y="16"/>
                  </a:lnTo>
                  <a:lnTo>
                    <a:pt x="146" y="26"/>
                  </a:lnTo>
                  <a:lnTo>
                    <a:pt x="156" y="38"/>
                  </a:lnTo>
                  <a:lnTo>
                    <a:pt x="164" y="54"/>
                  </a:lnTo>
                  <a:lnTo>
                    <a:pt x="170" y="70"/>
                  </a:lnTo>
                  <a:lnTo>
                    <a:pt x="172" y="86"/>
                  </a:lnTo>
                  <a:lnTo>
                    <a:pt x="172" y="86"/>
                  </a:lnTo>
                  <a:close/>
                </a:path>
              </a:pathLst>
            </a:custGeom>
            <a:solidFill>
              <a:srgbClr val="E0F3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5" name="Freeform 21"/>
            <p:cNvSpPr>
              <a:spLocks/>
            </p:cNvSpPr>
            <p:nvPr/>
          </p:nvSpPr>
          <p:spPr bwMode="auto">
            <a:xfrm>
              <a:off x="1182658" y="4084641"/>
              <a:ext cx="260350" cy="260350"/>
            </a:xfrm>
            <a:custGeom>
              <a:avLst/>
              <a:gdLst/>
              <a:ahLst/>
              <a:cxnLst>
                <a:cxn ang="0">
                  <a:pos x="164" y="82"/>
                </a:cxn>
                <a:cxn ang="0">
                  <a:pos x="164" y="82"/>
                </a:cxn>
                <a:cxn ang="0">
                  <a:pos x="162" y="98"/>
                </a:cxn>
                <a:cxn ang="0">
                  <a:pos x="158" y="114"/>
                </a:cxn>
                <a:cxn ang="0">
                  <a:pos x="150" y="128"/>
                </a:cxn>
                <a:cxn ang="0">
                  <a:pos x="140" y="140"/>
                </a:cxn>
                <a:cxn ang="0">
                  <a:pos x="128" y="150"/>
                </a:cxn>
                <a:cxn ang="0">
                  <a:pos x="114" y="158"/>
                </a:cxn>
                <a:cxn ang="0">
                  <a:pos x="98" y="162"/>
                </a:cxn>
                <a:cxn ang="0">
                  <a:pos x="82" y="164"/>
                </a:cxn>
                <a:cxn ang="0">
                  <a:pos x="82" y="164"/>
                </a:cxn>
                <a:cxn ang="0">
                  <a:pos x="66" y="162"/>
                </a:cxn>
                <a:cxn ang="0">
                  <a:pos x="50" y="158"/>
                </a:cxn>
                <a:cxn ang="0">
                  <a:pos x="36" y="150"/>
                </a:cxn>
                <a:cxn ang="0">
                  <a:pos x="24" y="140"/>
                </a:cxn>
                <a:cxn ang="0">
                  <a:pos x="14" y="128"/>
                </a:cxn>
                <a:cxn ang="0">
                  <a:pos x="6" y="114"/>
                </a:cxn>
                <a:cxn ang="0">
                  <a:pos x="2" y="98"/>
                </a:cxn>
                <a:cxn ang="0">
                  <a:pos x="0" y="82"/>
                </a:cxn>
                <a:cxn ang="0">
                  <a:pos x="0" y="82"/>
                </a:cxn>
                <a:cxn ang="0">
                  <a:pos x="2" y="66"/>
                </a:cxn>
                <a:cxn ang="0">
                  <a:pos x="6" y="50"/>
                </a:cxn>
                <a:cxn ang="0">
                  <a:pos x="14" y="36"/>
                </a:cxn>
                <a:cxn ang="0">
                  <a:pos x="24" y="24"/>
                </a:cxn>
                <a:cxn ang="0">
                  <a:pos x="36" y="14"/>
                </a:cxn>
                <a:cxn ang="0">
                  <a:pos x="50" y="6"/>
                </a:cxn>
                <a:cxn ang="0">
                  <a:pos x="66" y="2"/>
                </a:cxn>
                <a:cxn ang="0">
                  <a:pos x="82" y="0"/>
                </a:cxn>
                <a:cxn ang="0">
                  <a:pos x="82" y="0"/>
                </a:cxn>
                <a:cxn ang="0">
                  <a:pos x="98" y="2"/>
                </a:cxn>
                <a:cxn ang="0">
                  <a:pos x="114" y="6"/>
                </a:cxn>
                <a:cxn ang="0">
                  <a:pos x="128" y="14"/>
                </a:cxn>
                <a:cxn ang="0">
                  <a:pos x="140" y="24"/>
                </a:cxn>
                <a:cxn ang="0">
                  <a:pos x="150" y="36"/>
                </a:cxn>
                <a:cxn ang="0">
                  <a:pos x="158" y="50"/>
                </a:cxn>
                <a:cxn ang="0">
                  <a:pos x="162" y="66"/>
                </a:cxn>
                <a:cxn ang="0">
                  <a:pos x="164" y="82"/>
                </a:cxn>
                <a:cxn ang="0">
                  <a:pos x="164" y="82"/>
                </a:cxn>
              </a:cxnLst>
              <a:rect l="0" t="0" r="r" b="b"/>
              <a:pathLst>
                <a:path w="164" h="164">
                  <a:moveTo>
                    <a:pt x="164" y="82"/>
                  </a:moveTo>
                  <a:lnTo>
                    <a:pt x="164" y="82"/>
                  </a:lnTo>
                  <a:lnTo>
                    <a:pt x="162" y="98"/>
                  </a:lnTo>
                  <a:lnTo>
                    <a:pt x="158" y="114"/>
                  </a:lnTo>
                  <a:lnTo>
                    <a:pt x="150" y="128"/>
                  </a:lnTo>
                  <a:lnTo>
                    <a:pt x="140" y="140"/>
                  </a:lnTo>
                  <a:lnTo>
                    <a:pt x="128" y="150"/>
                  </a:lnTo>
                  <a:lnTo>
                    <a:pt x="114" y="158"/>
                  </a:lnTo>
                  <a:lnTo>
                    <a:pt x="98" y="162"/>
                  </a:lnTo>
                  <a:lnTo>
                    <a:pt x="82" y="164"/>
                  </a:lnTo>
                  <a:lnTo>
                    <a:pt x="82" y="164"/>
                  </a:lnTo>
                  <a:lnTo>
                    <a:pt x="66" y="162"/>
                  </a:lnTo>
                  <a:lnTo>
                    <a:pt x="50" y="158"/>
                  </a:lnTo>
                  <a:lnTo>
                    <a:pt x="36" y="150"/>
                  </a:lnTo>
                  <a:lnTo>
                    <a:pt x="24" y="140"/>
                  </a:lnTo>
                  <a:lnTo>
                    <a:pt x="14" y="128"/>
                  </a:lnTo>
                  <a:lnTo>
                    <a:pt x="6" y="114"/>
                  </a:lnTo>
                  <a:lnTo>
                    <a:pt x="2" y="98"/>
                  </a:lnTo>
                  <a:lnTo>
                    <a:pt x="0" y="82"/>
                  </a:lnTo>
                  <a:lnTo>
                    <a:pt x="0" y="82"/>
                  </a:lnTo>
                  <a:lnTo>
                    <a:pt x="2" y="66"/>
                  </a:lnTo>
                  <a:lnTo>
                    <a:pt x="6" y="50"/>
                  </a:lnTo>
                  <a:lnTo>
                    <a:pt x="14" y="36"/>
                  </a:lnTo>
                  <a:lnTo>
                    <a:pt x="24" y="24"/>
                  </a:lnTo>
                  <a:lnTo>
                    <a:pt x="36" y="14"/>
                  </a:lnTo>
                  <a:lnTo>
                    <a:pt x="50" y="6"/>
                  </a:lnTo>
                  <a:lnTo>
                    <a:pt x="66" y="2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98" y="2"/>
                  </a:lnTo>
                  <a:lnTo>
                    <a:pt x="114" y="6"/>
                  </a:lnTo>
                  <a:lnTo>
                    <a:pt x="128" y="14"/>
                  </a:lnTo>
                  <a:lnTo>
                    <a:pt x="140" y="24"/>
                  </a:lnTo>
                  <a:lnTo>
                    <a:pt x="150" y="36"/>
                  </a:lnTo>
                  <a:lnTo>
                    <a:pt x="158" y="50"/>
                  </a:lnTo>
                  <a:lnTo>
                    <a:pt x="162" y="66"/>
                  </a:lnTo>
                  <a:lnTo>
                    <a:pt x="164" y="82"/>
                  </a:lnTo>
                  <a:lnTo>
                    <a:pt x="164" y="82"/>
                  </a:lnTo>
                  <a:close/>
                </a:path>
              </a:pathLst>
            </a:custGeom>
            <a:solidFill>
              <a:srgbClr val="E4F5F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6" name="Freeform 22"/>
            <p:cNvSpPr>
              <a:spLocks/>
            </p:cNvSpPr>
            <p:nvPr/>
          </p:nvSpPr>
          <p:spPr bwMode="auto">
            <a:xfrm>
              <a:off x="1189008" y="4090991"/>
              <a:ext cx="247650" cy="247650"/>
            </a:xfrm>
            <a:custGeom>
              <a:avLst/>
              <a:gdLst/>
              <a:ahLst/>
              <a:cxnLst>
                <a:cxn ang="0">
                  <a:pos x="156" y="78"/>
                </a:cxn>
                <a:cxn ang="0">
                  <a:pos x="156" y="78"/>
                </a:cxn>
                <a:cxn ang="0">
                  <a:pos x="154" y="94"/>
                </a:cxn>
                <a:cxn ang="0">
                  <a:pos x="150" y="108"/>
                </a:cxn>
                <a:cxn ang="0">
                  <a:pos x="142" y="122"/>
                </a:cxn>
                <a:cxn ang="0">
                  <a:pos x="132" y="134"/>
                </a:cxn>
                <a:cxn ang="0">
                  <a:pos x="122" y="144"/>
                </a:cxn>
                <a:cxn ang="0">
                  <a:pos x="108" y="150"/>
                </a:cxn>
                <a:cxn ang="0">
                  <a:pos x="94" y="154"/>
                </a:cxn>
                <a:cxn ang="0">
                  <a:pos x="78" y="156"/>
                </a:cxn>
                <a:cxn ang="0">
                  <a:pos x="78" y="156"/>
                </a:cxn>
                <a:cxn ang="0">
                  <a:pos x="62" y="154"/>
                </a:cxn>
                <a:cxn ang="0">
                  <a:pos x="48" y="150"/>
                </a:cxn>
                <a:cxn ang="0">
                  <a:pos x="34" y="144"/>
                </a:cxn>
                <a:cxn ang="0">
                  <a:pos x="22" y="134"/>
                </a:cxn>
                <a:cxn ang="0">
                  <a:pos x="14" y="122"/>
                </a:cxn>
                <a:cxn ang="0">
                  <a:pos x="6" y="108"/>
                </a:cxn>
                <a:cxn ang="0">
                  <a:pos x="2" y="94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2" y="62"/>
                </a:cxn>
                <a:cxn ang="0">
                  <a:pos x="6" y="48"/>
                </a:cxn>
                <a:cxn ang="0">
                  <a:pos x="14" y="34"/>
                </a:cxn>
                <a:cxn ang="0">
                  <a:pos x="22" y="24"/>
                </a:cxn>
                <a:cxn ang="0">
                  <a:pos x="34" y="14"/>
                </a:cxn>
                <a:cxn ang="0">
                  <a:pos x="48" y="6"/>
                </a:cxn>
                <a:cxn ang="0">
                  <a:pos x="62" y="2"/>
                </a:cxn>
                <a:cxn ang="0">
                  <a:pos x="78" y="0"/>
                </a:cxn>
                <a:cxn ang="0">
                  <a:pos x="78" y="0"/>
                </a:cxn>
                <a:cxn ang="0">
                  <a:pos x="94" y="2"/>
                </a:cxn>
                <a:cxn ang="0">
                  <a:pos x="108" y="6"/>
                </a:cxn>
                <a:cxn ang="0">
                  <a:pos x="122" y="14"/>
                </a:cxn>
                <a:cxn ang="0">
                  <a:pos x="132" y="24"/>
                </a:cxn>
                <a:cxn ang="0">
                  <a:pos x="142" y="34"/>
                </a:cxn>
                <a:cxn ang="0">
                  <a:pos x="150" y="48"/>
                </a:cxn>
                <a:cxn ang="0">
                  <a:pos x="154" y="62"/>
                </a:cxn>
                <a:cxn ang="0">
                  <a:pos x="156" y="78"/>
                </a:cxn>
                <a:cxn ang="0">
                  <a:pos x="156" y="78"/>
                </a:cxn>
              </a:cxnLst>
              <a:rect l="0" t="0" r="r" b="b"/>
              <a:pathLst>
                <a:path w="156" h="156">
                  <a:moveTo>
                    <a:pt x="156" y="78"/>
                  </a:moveTo>
                  <a:lnTo>
                    <a:pt x="156" y="78"/>
                  </a:lnTo>
                  <a:lnTo>
                    <a:pt x="154" y="94"/>
                  </a:lnTo>
                  <a:lnTo>
                    <a:pt x="150" y="108"/>
                  </a:lnTo>
                  <a:lnTo>
                    <a:pt x="142" y="122"/>
                  </a:lnTo>
                  <a:lnTo>
                    <a:pt x="132" y="134"/>
                  </a:lnTo>
                  <a:lnTo>
                    <a:pt x="122" y="144"/>
                  </a:lnTo>
                  <a:lnTo>
                    <a:pt x="108" y="150"/>
                  </a:lnTo>
                  <a:lnTo>
                    <a:pt x="94" y="154"/>
                  </a:lnTo>
                  <a:lnTo>
                    <a:pt x="78" y="156"/>
                  </a:lnTo>
                  <a:lnTo>
                    <a:pt x="78" y="156"/>
                  </a:lnTo>
                  <a:lnTo>
                    <a:pt x="62" y="154"/>
                  </a:lnTo>
                  <a:lnTo>
                    <a:pt x="48" y="150"/>
                  </a:lnTo>
                  <a:lnTo>
                    <a:pt x="34" y="144"/>
                  </a:lnTo>
                  <a:lnTo>
                    <a:pt x="22" y="134"/>
                  </a:lnTo>
                  <a:lnTo>
                    <a:pt x="14" y="122"/>
                  </a:lnTo>
                  <a:lnTo>
                    <a:pt x="6" y="108"/>
                  </a:lnTo>
                  <a:lnTo>
                    <a:pt x="2" y="94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2" y="62"/>
                  </a:lnTo>
                  <a:lnTo>
                    <a:pt x="6" y="48"/>
                  </a:lnTo>
                  <a:lnTo>
                    <a:pt x="14" y="34"/>
                  </a:lnTo>
                  <a:lnTo>
                    <a:pt x="22" y="24"/>
                  </a:lnTo>
                  <a:lnTo>
                    <a:pt x="34" y="14"/>
                  </a:lnTo>
                  <a:lnTo>
                    <a:pt x="48" y="6"/>
                  </a:lnTo>
                  <a:lnTo>
                    <a:pt x="62" y="2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94" y="2"/>
                  </a:lnTo>
                  <a:lnTo>
                    <a:pt x="108" y="6"/>
                  </a:lnTo>
                  <a:lnTo>
                    <a:pt x="122" y="14"/>
                  </a:lnTo>
                  <a:lnTo>
                    <a:pt x="132" y="24"/>
                  </a:lnTo>
                  <a:lnTo>
                    <a:pt x="142" y="34"/>
                  </a:lnTo>
                  <a:lnTo>
                    <a:pt x="150" y="48"/>
                  </a:lnTo>
                  <a:lnTo>
                    <a:pt x="154" y="62"/>
                  </a:lnTo>
                  <a:lnTo>
                    <a:pt x="156" y="78"/>
                  </a:lnTo>
                  <a:lnTo>
                    <a:pt x="156" y="78"/>
                  </a:lnTo>
                  <a:close/>
                </a:path>
              </a:pathLst>
            </a:custGeom>
            <a:solidFill>
              <a:srgbClr val="E8F6F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7" name="Freeform 23"/>
            <p:cNvSpPr>
              <a:spLocks/>
            </p:cNvSpPr>
            <p:nvPr/>
          </p:nvSpPr>
          <p:spPr bwMode="auto">
            <a:xfrm>
              <a:off x="1195358" y="4097341"/>
              <a:ext cx="234950" cy="234950"/>
            </a:xfrm>
            <a:custGeom>
              <a:avLst/>
              <a:gdLst/>
              <a:ahLst/>
              <a:cxnLst>
                <a:cxn ang="0">
                  <a:pos x="148" y="74"/>
                </a:cxn>
                <a:cxn ang="0">
                  <a:pos x="148" y="74"/>
                </a:cxn>
                <a:cxn ang="0">
                  <a:pos x="146" y="90"/>
                </a:cxn>
                <a:cxn ang="0">
                  <a:pos x="142" y="104"/>
                </a:cxn>
                <a:cxn ang="0">
                  <a:pos x="136" y="116"/>
                </a:cxn>
                <a:cxn ang="0">
                  <a:pos x="126" y="126"/>
                </a:cxn>
                <a:cxn ang="0">
                  <a:pos x="116" y="136"/>
                </a:cxn>
                <a:cxn ang="0">
                  <a:pos x="102" y="142"/>
                </a:cxn>
                <a:cxn ang="0">
                  <a:pos x="88" y="148"/>
                </a:cxn>
                <a:cxn ang="0">
                  <a:pos x="74" y="148"/>
                </a:cxn>
                <a:cxn ang="0">
                  <a:pos x="74" y="148"/>
                </a:cxn>
                <a:cxn ang="0">
                  <a:pos x="58" y="148"/>
                </a:cxn>
                <a:cxn ang="0">
                  <a:pos x="44" y="142"/>
                </a:cxn>
                <a:cxn ang="0">
                  <a:pos x="32" y="136"/>
                </a:cxn>
                <a:cxn ang="0">
                  <a:pos x="22" y="126"/>
                </a:cxn>
                <a:cxn ang="0">
                  <a:pos x="12" y="116"/>
                </a:cxn>
                <a:cxn ang="0">
                  <a:pos x="6" y="104"/>
                </a:cxn>
                <a:cxn ang="0">
                  <a:pos x="2" y="90"/>
                </a:cxn>
                <a:cxn ang="0">
                  <a:pos x="0" y="74"/>
                </a:cxn>
                <a:cxn ang="0">
                  <a:pos x="0" y="74"/>
                </a:cxn>
                <a:cxn ang="0">
                  <a:pos x="2" y="60"/>
                </a:cxn>
                <a:cxn ang="0">
                  <a:pos x="6" y="46"/>
                </a:cxn>
                <a:cxn ang="0">
                  <a:pos x="12" y="34"/>
                </a:cxn>
                <a:cxn ang="0">
                  <a:pos x="22" y="22"/>
                </a:cxn>
                <a:cxn ang="0">
                  <a:pos x="32" y="14"/>
                </a:cxn>
                <a:cxn ang="0">
                  <a:pos x="44" y="6"/>
                </a:cxn>
                <a:cxn ang="0">
                  <a:pos x="58" y="2"/>
                </a:cxn>
                <a:cxn ang="0">
                  <a:pos x="74" y="0"/>
                </a:cxn>
                <a:cxn ang="0">
                  <a:pos x="74" y="0"/>
                </a:cxn>
                <a:cxn ang="0">
                  <a:pos x="88" y="2"/>
                </a:cxn>
                <a:cxn ang="0">
                  <a:pos x="102" y="6"/>
                </a:cxn>
                <a:cxn ang="0">
                  <a:pos x="116" y="14"/>
                </a:cxn>
                <a:cxn ang="0">
                  <a:pos x="126" y="22"/>
                </a:cxn>
                <a:cxn ang="0">
                  <a:pos x="136" y="34"/>
                </a:cxn>
                <a:cxn ang="0">
                  <a:pos x="142" y="46"/>
                </a:cxn>
                <a:cxn ang="0">
                  <a:pos x="146" y="60"/>
                </a:cxn>
                <a:cxn ang="0">
                  <a:pos x="148" y="74"/>
                </a:cxn>
                <a:cxn ang="0">
                  <a:pos x="148" y="74"/>
                </a:cxn>
              </a:cxnLst>
              <a:rect l="0" t="0" r="r" b="b"/>
              <a:pathLst>
                <a:path w="148" h="148">
                  <a:moveTo>
                    <a:pt x="148" y="74"/>
                  </a:moveTo>
                  <a:lnTo>
                    <a:pt x="148" y="74"/>
                  </a:lnTo>
                  <a:lnTo>
                    <a:pt x="146" y="90"/>
                  </a:lnTo>
                  <a:lnTo>
                    <a:pt x="142" y="104"/>
                  </a:lnTo>
                  <a:lnTo>
                    <a:pt x="136" y="116"/>
                  </a:lnTo>
                  <a:lnTo>
                    <a:pt x="126" y="126"/>
                  </a:lnTo>
                  <a:lnTo>
                    <a:pt x="116" y="136"/>
                  </a:lnTo>
                  <a:lnTo>
                    <a:pt x="102" y="142"/>
                  </a:lnTo>
                  <a:lnTo>
                    <a:pt x="88" y="148"/>
                  </a:lnTo>
                  <a:lnTo>
                    <a:pt x="74" y="148"/>
                  </a:lnTo>
                  <a:lnTo>
                    <a:pt x="74" y="148"/>
                  </a:lnTo>
                  <a:lnTo>
                    <a:pt x="58" y="148"/>
                  </a:lnTo>
                  <a:lnTo>
                    <a:pt x="44" y="142"/>
                  </a:lnTo>
                  <a:lnTo>
                    <a:pt x="32" y="136"/>
                  </a:lnTo>
                  <a:lnTo>
                    <a:pt x="22" y="126"/>
                  </a:lnTo>
                  <a:lnTo>
                    <a:pt x="12" y="116"/>
                  </a:lnTo>
                  <a:lnTo>
                    <a:pt x="6" y="104"/>
                  </a:lnTo>
                  <a:lnTo>
                    <a:pt x="2" y="90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60"/>
                  </a:lnTo>
                  <a:lnTo>
                    <a:pt x="6" y="46"/>
                  </a:lnTo>
                  <a:lnTo>
                    <a:pt x="12" y="34"/>
                  </a:lnTo>
                  <a:lnTo>
                    <a:pt x="22" y="22"/>
                  </a:lnTo>
                  <a:lnTo>
                    <a:pt x="32" y="14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6" y="14"/>
                  </a:lnTo>
                  <a:lnTo>
                    <a:pt x="126" y="22"/>
                  </a:lnTo>
                  <a:lnTo>
                    <a:pt x="136" y="34"/>
                  </a:lnTo>
                  <a:lnTo>
                    <a:pt x="142" y="46"/>
                  </a:lnTo>
                  <a:lnTo>
                    <a:pt x="146" y="60"/>
                  </a:lnTo>
                  <a:lnTo>
                    <a:pt x="148" y="74"/>
                  </a:lnTo>
                  <a:lnTo>
                    <a:pt x="148" y="74"/>
                  </a:lnTo>
                  <a:close/>
                </a:path>
              </a:pathLst>
            </a:custGeom>
            <a:solidFill>
              <a:srgbClr val="ECF8F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8" name="Freeform 24"/>
            <p:cNvSpPr>
              <a:spLocks/>
            </p:cNvSpPr>
            <p:nvPr/>
          </p:nvSpPr>
          <p:spPr bwMode="auto">
            <a:xfrm>
              <a:off x="1201708" y="4103691"/>
              <a:ext cx="222250" cy="222250"/>
            </a:xfrm>
            <a:custGeom>
              <a:avLst/>
              <a:gdLst/>
              <a:ahLst/>
              <a:cxnLst>
                <a:cxn ang="0">
                  <a:pos x="140" y="70"/>
                </a:cxn>
                <a:cxn ang="0">
                  <a:pos x="140" y="70"/>
                </a:cxn>
                <a:cxn ang="0">
                  <a:pos x="138" y="84"/>
                </a:cxn>
                <a:cxn ang="0">
                  <a:pos x="134" y="98"/>
                </a:cxn>
                <a:cxn ang="0">
                  <a:pos x="128" y="110"/>
                </a:cxn>
                <a:cxn ang="0">
                  <a:pos x="120" y="120"/>
                </a:cxn>
                <a:cxn ang="0">
                  <a:pos x="108" y="128"/>
                </a:cxn>
                <a:cxn ang="0">
                  <a:pos x="98" y="136"/>
                </a:cxn>
                <a:cxn ang="0">
                  <a:pos x="84" y="140"/>
                </a:cxn>
                <a:cxn ang="0">
                  <a:pos x="70" y="140"/>
                </a:cxn>
                <a:cxn ang="0">
                  <a:pos x="70" y="140"/>
                </a:cxn>
                <a:cxn ang="0">
                  <a:pos x="56" y="140"/>
                </a:cxn>
                <a:cxn ang="0">
                  <a:pos x="42" y="136"/>
                </a:cxn>
                <a:cxn ang="0">
                  <a:pos x="30" y="128"/>
                </a:cxn>
                <a:cxn ang="0">
                  <a:pos x="20" y="120"/>
                </a:cxn>
                <a:cxn ang="0">
                  <a:pos x="12" y="110"/>
                </a:cxn>
                <a:cxn ang="0">
                  <a:pos x="6" y="98"/>
                </a:cxn>
                <a:cxn ang="0">
                  <a:pos x="2" y="84"/>
                </a:cxn>
                <a:cxn ang="0">
                  <a:pos x="0" y="70"/>
                </a:cxn>
                <a:cxn ang="0">
                  <a:pos x="0" y="70"/>
                </a:cxn>
                <a:cxn ang="0">
                  <a:pos x="2" y="56"/>
                </a:cxn>
                <a:cxn ang="0">
                  <a:pos x="6" y="44"/>
                </a:cxn>
                <a:cxn ang="0">
                  <a:pos x="12" y="32"/>
                </a:cxn>
                <a:cxn ang="0">
                  <a:pos x="20" y="20"/>
                </a:cxn>
                <a:cxn ang="0">
                  <a:pos x="30" y="12"/>
                </a:cxn>
                <a:cxn ang="0">
                  <a:pos x="42" y="6"/>
                </a:cxn>
                <a:cxn ang="0">
                  <a:pos x="56" y="2"/>
                </a:cxn>
                <a:cxn ang="0">
                  <a:pos x="70" y="0"/>
                </a:cxn>
                <a:cxn ang="0">
                  <a:pos x="70" y="0"/>
                </a:cxn>
                <a:cxn ang="0">
                  <a:pos x="84" y="2"/>
                </a:cxn>
                <a:cxn ang="0">
                  <a:pos x="98" y="6"/>
                </a:cxn>
                <a:cxn ang="0">
                  <a:pos x="108" y="12"/>
                </a:cxn>
                <a:cxn ang="0">
                  <a:pos x="120" y="20"/>
                </a:cxn>
                <a:cxn ang="0">
                  <a:pos x="128" y="32"/>
                </a:cxn>
                <a:cxn ang="0">
                  <a:pos x="134" y="44"/>
                </a:cxn>
                <a:cxn ang="0">
                  <a:pos x="138" y="56"/>
                </a:cxn>
                <a:cxn ang="0">
                  <a:pos x="140" y="70"/>
                </a:cxn>
                <a:cxn ang="0">
                  <a:pos x="140" y="70"/>
                </a:cxn>
              </a:cxnLst>
              <a:rect l="0" t="0" r="r" b="b"/>
              <a:pathLst>
                <a:path w="140" h="140">
                  <a:moveTo>
                    <a:pt x="140" y="70"/>
                  </a:moveTo>
                  <a:lnTo>
                    <a:pt x="140" y="70"/>
                  </a:lnTo>
                  <a:lnTo>
                    <a:pt x="138" y="84"/>
                  </a:lnTo>
                  <a:lnTo>
                    <a:pt x="134" y="98"/>
                  </a:lnTo>
                  <a:lnTo>
                    <a:pt x="128" y="110"/>
                  </a:lnTo>
                  <a:lnTo>
                    <a:pt x="120" y="120"/>
                  </a:lnTo>
                  <a:lnTo>
                    <a:pt x="108" y="128"/>
                  </a:lnTo>
                  <a:lnTo>
                    <a:pt x="98" y="136"/>
                  </a:lnTo>
                  <a:lnTo>
                    <a:pt x="84" y="140"/>
                  </a:lnTo>
                  <a:lnTo>
                    <a:pt x="70" y="140"/>
                  </a:lnTo>
                  <a:lnTo>
                    <a:pt x="70" y="140"/>
                  </a:lnTo>
                  <a:lnTo>
                    <a:pt x="56" y="140"/>
                  </a:lnTo>
                  <a:lnTo>
                    <a:pt x="42" y="136"/>
                  </a:lnTo>
                  <a:lnTo>
                    <a:pt x="30" y="128"/>
                  </a:lnTo>
                  <a:lnTo>
                    <a:pt x="20" y="120"/>
                  </a:lnTo>
                  <a:lnTo>
                    <a:pt x="12" y="110"/>
                  </a:lnTo>
                  <a:lnTo>
                    <a:pt x="6" y="98"/>
                  </a:lnTo>
                  <a:lnTo>
                    <a:pt x="2" y="84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2" y="56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0" y="20"/>
                  </a:lnTo>
                  <a:lnTo>
                    <a:pt x="30" y="12"/>
                  </a:lnTo>
                  <a:lnTo>
                    <a:pt x="42" y="6"/>
                  </a:lnTo>
                  <a:lnTo>
                    <a:pt x="56" y="2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84" y="2"/>
                  </a:lnTo>
                  <a:lnTo>
                    <a:pt x="98" y="6"/>
                  </a:lnTo>
                  <a:lnTo>
                    <a:pt x="108" y="12"/>
                  </a:lnTo>
                  <a:lnTo>
                    <a:pt x="120" y="20"/>
                  </a:lnTo>
                  <a:lnTo>
                    <a:pt x="128" y="32"/>
                  </a:lnTo>
                  <a:lnTo>
                    <a:pt x="134" y="44"/>
                  </a:lnTo>
                  <a:lnTo>
                    <a:pt x="138" y="56"/>
                  </a:lnTo>
                  <a:lnTo>
                    <a:pt x="140" y="70"/>
                  </a:lnTo>
                  <a:lnTo>
                    <a:pt x="140" y="70"/>
                  </a:lnTo>
                  <a:close/>
                </a:path>
              </a:pathLst>
            </a:custGeom>
            <a:solidFill>
              <a:srgbClr val="F0F9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9" name="Freeform 25"/>
            <p:cNvSpPr>
              <a:spLocks/>
            </p:cNvSpPr>
            <p:nvPr/>
          </p:nvSpPr>
          <p:spPr bwMode="auto">
            <a:xfrm>
              <a:off x="1208058" y="4110041"/>
              <a:ext cx="209550" cy="209550"/>
            </a:xfrm>
            <a:custGeom>
              <a:avLst/>
              <a:gdLst/>
              <a:ahLst/>
              <a:cxnLst>
                <a:cxn ang="0">
                  <a:pos x="132" y="66"/>
                </a:cxn>
                <a:cxn ang="0">
                  <a:pos x="132" y="66"/>
                </a:cxn>
                <a:cxn ang="0">
                  <a:pos x="130" y="80"/>
                </a:cxn>
                <a:cxn ang="0">
                  <a:pos x="126" y="92"/>
                </a:cxn>
                <a:cxn ang="0">
                  <a:pos x="120" y="104"/>
                </a:cxn>
                <a:cxn ang="0">
                  <a:pos x="112" y="114"/>
                </a:cxn>
                <a:cxn ang="0">
                  <a:pos x="102" y="122"/>
                </a:cxn>
                <a:cxn ang="0">
                  <a:pos x="92" y="128"/>
                </a:cxn>
                <a:cxn ang="0">
                  <a:pos x="80" y="132"/>
                </a:cxn>
                <a:cxn ang="0">
                  <a:pos x="66" y="132"/>
                </a:cxn>
                <a:cxn ang="0">
                  <a:pos x="66" y="132"/>
                </a:cxn>
                <a:cxn ang="0">
                  <a:pos x="52" y="132"/>
                </a:cxn>
                <a:cxn ang="0">
                  <a:pos x="40" y="128"/>
                </a:cxn>
                <a:cxn ang="0">
                  <a:pos x="28" y="122"/>
                </a:cxn>
                <a:cxn ang="0">
                  <a:pos x="18" y="114"/>
                </a:cxn>
                <a:cxn ang="0">
                  <a:pos x="10" y="104"/>
                </a:cxn>
                <a:cxn ang="0">
                  <a:pos x="4" y="92"/>
                </a:cxn>
                <a:cxn ang="0">
                  <a:pos x="0" y="80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0" y="54"/>
                </a:cxn>
                <a:cxn ang="0">
                  <a:pos x="4" y="40"/>
                </a:cxn>
                <a:cxn ang="0">
                  <a:pos x="10" y="30"/>
                </a:cxn>
                <a:cxn ang="0">
                  <a:pos x="18" y="20"/>
                </a:cxn>
                <a:cxn ang="0">
                  <a:pos x="28" y="12"/>
                </a:cxn>
                <a:cxn ang="0">
                  <a:pos x="40" y="6"/>
                </a:cxn>
                <a:cxn ang="0">
                  <a:pos x="52" y="2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80" y="2"/>
                </a:cxn>
                <a:cxn ang="0">
                  <a:pos x="92" y="6"/>
                </a:cxn>
                <a:cxn ang="0">
                  <a:pos x="102" y="12"/>
                </a:cxn>
                <a:cxn ang="0">
                  <a:pos x="112" y="20"/>
                </a:cxn>
                <a:cxn ang="0">
                  <a:pos x="120" y="30"/>
                </a:cxn>
                <a:cxn ang="0">
                  <a:pos x="126" y="40"/>
                </a:cxn>
                <a:cxn ang="0">
                  <a:pos x="130" y="54"/>
                </a:cxn>
                <a:cxn ang="0">
                  <a:pos x="132" y="66"/>
                </a:cxn>
                <a:cxn ang="0">
                  <a:pos x="132" y="66"/>
                </a:cxn>
              </a:cxnLst>
              <a:rect l="0" t="0" r="r" b="b"/>
              <a:pathLst>
                <a:path w="132" h="132">
                  <a:moveTo>
                    <a:pt x="132" y="66"/>
                  </a:moveTo>
                  <a:lnTo>
                    <a:pt x="132" y="66"/>
                  </a:lnTo>
                  <a:lnTo>
                    <a:pt x="130" y="80"/>
                  </a:lnTo>
                  <a:lnTo>
                    <a:pt x="126" y="92"/>
                  </a:lnTo>
                  <a:lnTo>
                    <a:pt x="120" y="104"/>
                  </a:lnTo>
                  <a:lnTo>
                    <a:pt x="112" y="114"/>
                  </a:lnTo>
                  <a:lnTo>
                    <a:pt x="102" y="122"/>
                  </a:lnTo>
                  <a:lnTo>
                    <a:pt x="92" y="128"/>
                  </a:lnTo>
                  <a:lnTo>
                    <a:pt x="80" y="132"/>
                  </a:lnTo>
                  <a:lnTo>
                    <a:pt x="66" y="132"/>
                  </a:lnTo>
                  <a:lnTo>
                    <a:pt x="66" y="132"/>
                  </a:lnTo>
                  <a:lnTo>
                    <a:pt x="52" y="132"/>
                  </a:lnTo>
                  <a:lnTo>
                    <a:pt x="40" y="128"/>
                  </a:lnTo>
                  <a:lnTo>
                    <a:pt x="28" y="122"/>
                  </a:lnTo>
                  <a:lnTo>
                    <a:pt x="18" y="114"/>
                  </a:lnTo>
                  <a:lnTo>
                    <a:pt x="10" y="104"/>
                  </a:lnTo>
                  <a:lnTo>
                    <a:pt x="4" y="92"/>
                  </a:lnTo>
                  <a:lnTo>
                    <a:pt x="0" y="80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54"/>
                  </a:lnTo>
                  <a:lnTo>
                    <a:pt x="4" y="40"/>
                  </a:lnTo>
                  <a:lnTo>
                    <a:pt x="10" y="30"/>
                  </a:lnTo>
                  <a:lnTo>
                    <a:pt x="18" y="20"/>
                  </a:lnTo>
                  <a:lnTo>
                    <a:pt x="28" y="12"/>
                  </a:lnTo>
                  <a:lnTo>
                    <a:pt x="40" y="6"/>
                  </a:lnTo>
                  <a:lnTo>
                    <a:pt x="52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80" y="2"/>
                  </a:lnTo>
                  <a:lnTo>
                    <a:pt x="92" y="6"/>
                  </a:lnTo>
                  <a:lnTo>
                    <a:pt x="102" y="12"/>
                  </a:lnTo>
                  <a:lnTo>
                    <a:pt x="112" y="20"/>
                  </a:lnTo>
                  <a:lnTo>
                    <a:pt x="120" y="30"/>
                  </a:lnTo>
                  <a:lnTo>
                    <a:pt x="126" y="40"/>
                  </a:lnTo>
                  <a:lnTo>
                    <a:pt x="130" y="54"/>
                  </a:lnTo>
                  <a:lnTo>
                    <a:pt x="132" y="66"/>
                  </a:lnTo>
                  <a:lnTo>
                    <a:pt x="132" y="66"/>
                  </a:lnTo>
                  <a:close/>
                </a:path>
              </a:pathLst>
            </a:custGeom>
            <a:solidFill>
              <a:srgbClr val="F4FB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0" name="Freeform 26"/>
            <p:cNvSpPr>
              <a:spLocks/>
            </p:cNvSpPr>
            <p:nvPr/>
          </p:nvSpPr>
          <p:spPr bwMode="auto">
            <a:xfrm>
              <a:off x="1214408" y="4116391"/>
              <a:ext cx="196850" cy="196850"/>
            </a:xfrm>
            <a:custGeom>
              <a:avLst/>
              <a:gdLst/>
              <a:ahLst/>
              <a:cxnLst>
                <a:cxn ang="0">
                  <a:pos x="124" y="62"/>
                </a:cxn>
                <a:cxn ang="0">
                  <a:pos x="124" y="62"/>
                </a:cxn>
                <a:cxn ang="0">
                  <a:pos x="122" y="76"/>
                </a:cxn>
                <a:cxn ang="0">
                  <a:pos x="120" y="86"/>
                </a:cxn>
                <a:cxn ang="0">
                  <a:pos x="114" y="98"/>
                </a:cxn>
                <a:cxn ang="0">
                  <a:pos x="106" y="106"/>
                </a:cxn>
                <a:cxn ang="0">
                  <a:pos x="96" y="114"/>
                </a:cxn>
                <a:cxn ang="0">
                  <a:pos x="86" y="120"/>
                </a:cxn>
                <a:cxn ang="0">
                  <a:pos x="74" y="124"/>
                </a:cxn>
                <a:cxn ang="0">
                  <a:pos x="62" y="124"/>
                </a:cxn>
                <a:cxn ang="0">
                  <a:pos x="62" y="124"/>
                </a:cxn>
                <a:cxn ang="0">
                  <a:pos x="50" y="124"/>
                </a:cxn>
                <a:cxn ang="0">
                  <a:pos x="38" y="120"/>
                </a:cxn>
                <a:cxn ang="0">
                  <a:pos x="26" y="114"/>
                </a:cxn>
                <a:cxn ang="0">
                  <a:pos x="18" y="106"/>
                </a:cxn>
                <a:cxn ang="0">
                  <a:pos x="10" y="98"/>
                </a:cxn>
                <a:cxn ang="0">
                  <a:pos x="4" y="86"/>
                </a:cxn>
                <a:cxn ang="0">
                  <a:pos x="0" y="76"/>
                </a:cxn>
                <a:cxn ang="0">
                  <a:pos x="0" y="62"/>
                </a:cxn>
                <a:cxn ang="0">
                  <a:pos x="0" y="62"/>
                </a:cxn>
                <a:cxn ang="0">
                  <a:pos x="0" y="50"/>
                </a:cxn>
                <a:cxn ang="0">
                  <a:pos x="4" y="38"/>
                </a:cxn>
                <a:cxn ang="0">
                  <a:pos x="10" y="28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6"/>
                </a:cxn>
                <a:cxn ang="0">
                  <a:pos x="50" y="2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74" y="2"/>
                </a:cxn>
                <a:cxn ang="0">
                  <a:pos x="86" y="6"/>
                </a:cxn>
                <a:cxn ang="0">
                  <a:pos x="96" y="10"/>
                </a:cxn>
                <a:cxn ang="0">
                  <a:pos x="106" y="18"/>
                </a:cxn>
                <a:cxn ang="0">
                  <a:pos x="114" y="28"/>
                </a:cxn>
                <a:cxn ang="0">
                  <a:pos x="120" y="38"/>
                </a:cxn>
                <a:cxn ang="0">
                  <a:pos x="122" y="50"/>
                </a:cxn>
                <a:cxn ang="0">
                  <a:pos x="124" y="62"/>
                </a:cxn>
                <a:cxn ang="0">
                  <a:pos x="124" y="62"/>
                </a:cxn>
              </a:cxnLst>
              <a:rect l="0" t="0" r="r" b="b"/>
              <a:pathLst>
                <a:path w="124" h="124">
                  <a:moveTo>
                    <a:pt x="124" y="62"/>
                  </a:moveTo>
                  <a:lnTo>
                    <a:pt x="124" y="62"/>
                  </a:lnTo>
                  <a:lnTo>
                    <a:pt x="122" y="76"/>
                  </a:lnTo>
                  <a:lnTo>
                    <a:pt x="120" y="86"/>
                  </a:lnTo>
                  <a:lnTo>
                    <a:pt x="114" y="98"/>
                  </a:lnTo>
                  <a:lnTo>
                    <a:pt x="106" y="106"/>
                  </a:lnTo>
                  <a:lnTo>
                    <a:pt x="96" y="114"/>
                  </a:lnTo>
                  <a:lnTo>
                    <a:pt x="86" y="120"/>
                  </a:lnTo>
                  <a:lnTo>
                    <a:pt x="74" y="124"/>
                  </a:lnTo>
                  <a:lnTo>
                    <a:pt x="62" y="124"/>
                  </a:lnTo>
                  <a:lnTo>
                    <a:pt x="62" y="124"/>
                  </a:lnTo>
                  <a:lnTo>
                    <a:pt x="50" y="124"/>
                  </a:lnTo>
                  <a:lnTo>
                    <a:pt x="38" y="120"/>
                  </a:lnTo>
                  <a:lnTo>
                    <a:pt x="26" y="114"/>
                  </a:lnTo>
                  <a:lnTo>
                    <a:pt x="18" y="106"/>
                  </a:lnTo>
                  <a:lnTo>
                    <a:pt x="10" y="98"/>
                  </a:lnTo>
                  <a:lnTo>
                    <a:pt x="4" y="86"/>
                  </a:lnTo>
                  <a:lnTo>
                    <a:pt x="0" y="76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0" y="50"/>
                  </a:lnTo>
                  <a:lnTo>
                    <a:pt x="4" y="38"/>
                  </a:lnTo>
                  <a:lnTo>
                    <a:pt x="10" y="28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6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74" y="2"/>
                  </a:lnTo>
                  <a:lnTo>
                    <a:pt x="86" y="6"/>
                  </a:lnTo>
                  <a:lnTo>
                    <a:pt x="96" y="10"/>
                  </a:lnTo>
                  <a:lnTo>
                    <a:pt x="106" y="18"/>
                  </a:lnTo>
                  <a:lnTo>
                    <a:pt x="114" y="28"/>
                  </a:lnTo>
                  <a:lnTo>
                    <a:pt x="120" y="38"/>
                  </a:lnTo>
                  <a:lnTo>
                    <a:pt x="122" y="50"/>
                  </a:lnTo>
                  <a:lnTo>
                    <a:pt x="124" y="62"/>
                  </a:lnTo>
                  <a:lnTo>
                    <a:pt x="124" y="62"/>
                  </a:lnTo>
                  <a:close/>
                </a:path>
              </a:pathLst>
            </a:custGeom>
            <a:solidFill>
              <a:srgbClr val="F7FCF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1" name="Freeform 27"/>
            <p:cNvSpPr>
              <a:spLocks/>
            </p:cNvSpPr>
            <p:nvPr/>
          </p:nvSpPr>
          <p:spPr bwMode="auto">
            <a:xfrm>
              <a:off x="1220758" y="4122741"/>
              <a:ext cx="184150" cy="184150"/>
            </a:xfrm>
            <a:custGeom>
              <a:avLst/>
              <a:gdLst/>
              <a:ahLst/>
              <a:cxnLst>
                <a:cxn ang="0">
                  <a:pos x="116" y="58"/>
                </a:cxn>
                <a:cxn ang="0">
                  <a:pos x="116" y="58"/>
                </a:cxn>
                <a:cxn ang="0">
                  <a:pos x="114" y="70"/>
                </a:cxn>
                <a:cxn ang="0">
                  <a:pos x="112" y="82"/>
                </a:cxn>
                <a:cxn ang="0">
                  <a:pos x="106" y="92"/>
                </a:cxn>
                <a:cxn ang="0">
                  <a:pos x="100" y="100"/>
                </a:cxn>
                <a:cxn ang="0">
                  <a:pos x="90" y="106"/>
                </a:cxn>
                <a:cxn ang="0">
                  <a:pos x="80" y="112"/>
                </a:cxn>
                <a:cxn ang="0">
                  <a:pos x="70" y="116"/>
                </a:cxn>
                <a:cxn ang="0">
                  <a:pos x="58" y="116"/>
                </a:cxn>
                <a:cxn ang="0">
                  <a:pos x="58" y="116"/>
                </a:cxn>
                <a:cxn ang="0">
                  <a:pos x="46" y="116"/>
                </a:cxn>
                <a:cxn ang="0">
                  <a:pos x="36" y="112"/>
                </a:cxn>
                <a:cxn ang="0">
                  <a:pos x="26" y="106"/>
                </a:cxn>
                <a:cxn ang="0">
                  <a:pos x="16" y="100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0" y="70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0" y="46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6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6" y="2"/>
                </a:cxn>
                <a:cxn ang="0">
                  <a:pos x="58" y="0"/>
                </a:cxn>
                <a:cxn ang="0">
                  <a:pos x="58" y="0"/>
                </a:cxn>
                <a:cxn ang="0">
                  <a:pos x="70" y="2"/>
                </a:cxn>
                <a:cxn ang="0">
                  <a:pos x="80" y="4"/>
                </a:cxn>
                <a:cxn ang="0">
                  <a:pos x="90" y="10"/>
                </a:cxn>
                <a:cxn ang="0">
                  <a:pos x="100" y="18"/>
                </a:cxn>
                <a:cxn ang="0">
                  <a:pos x="106" y="26"/>
                </a:cxn>
                <a:cxn ang="0">
                  <a:pos x="112" y="36"/>
                </a:cxn>
                <a:cxn ang="0">
                  <a:pos x="114" y="46"/>
                </a:cxn>
                <a:cxn ang="0">
                  <a:pos x="116" y="58"/>
                </a:cxn>
                <a:cxn ang="0">
                  <a:pos x="116" y="58"/>
                </a:cxn>
              </a:cxnLst>
              <a:rect l="0" t="0" r="r" b="b"/>
              <a:pathLst>
                <a:path w="116" h="116">
                  <a:moveTo>
                    <a:pt x="116" y="58"/>
                  </a:moveTo>
                  <a:lnTo>
                    <a:pt x="116" y="58"/>
                  </a:lnTo>
                  <a:lnTo>
                    <a:pt x="114" y="70"/>
                  </a:lnTo>
                  <a:lnTo>
                    <a:pt x="112" y="82"/>
                  </a:lnTo>
                  <a:lnTo>
                    <a:pt x="106" y="92"/>
                  </a:lnTo>
                  <a:lnTo>
                    <a:pt x="100" y="100"/>
                  </a:lnTo>
                  <a:lnTo>
                    <a:pt x="90" y="106"/>
                  </a:lnTo>
                  <a:lnTo>
                    <a:pt x="80" y="112"/>
                  </a:lnTo>
                  <a:lnTo>
                    <a:pt x="70" y="116"/>
                  </a:lnTo>
                  <a:lnTo>
                    <a:pt x="58" y="116"/>
                  </a:lnTo>
                  <a:lnTo>
                    <a:pt x="58" y="116"/>
                  </a:lnTo>
                  <a:lnTo>
                    <a:pt x="46" y="116"/>
                  </a:lnTo>
                  <a:lnTo>
                    <a:pt x="36" y="112"/>
                  </a:lnTo>
                  <a:lnTo>
                    <a:pt x="26" y="106"/>
                  </a:lnTo>
                  <a:lnTo>
                    <a:pt x="16" y="100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0" y="70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46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6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6" y="2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70" y="2"/>
                  </a:lnTo>
                  <a:lnTo>
                    <a:pt x="80" y="4"/>
                  </a:lnTo>
                  <a:lnTo>
                    <a:pt x="90" y="10"/>
                  </a:lnTo>
                  <a:lnTo>
                    <a:pt x="100" y="18"/>
                  </a:lnTo>
                  <a:lnTo>
                    <a:pt x="106" y="26"/>
                  </a:lnTo>
                  <a:lnTo>
                    <a:pt x="112" y="36"/>
                  </a:lnTo>
                  <a:lnTo>
                    <a:pt x="114" y="46"/>
                  </a:lnTo>
                  <a:lnTo>
                    <a:pt x="116" y="58"/>
                  </a:lnTo>
                  <a:lnTo>
                    <a:pt x="116" y="58"/>
                  </a:lnTo>
                  <a:close/>
                </a:path>
              </a:pathLst>
            </a:custGeom>
            <a:solidFill>
              <a:srgbClr val="FBFDF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2" name="Freeform 28"/>
            <p:cNvSpPr>
              <a:spLocks/>
            </p:cNvSpPr>
            <p:nvPr/>
          </p:nvSpPr>
          <p:spPr bwMode="auto">
            <a:xfrm>
              <a:off x="1227108" y="4129091"/>
              <a:ext cx="171450" cy="171450"/>
            </a:xfrm>
            <a:custGeom>
              <a:avLst/>
              <a:gdLst/>
              <a:ahLst/>
              <a:cxnLst>
                <a:cxn ang="0">
                  <a:pos x="108" y="54"/>
                </a:cxn>
                <a:cxn ang="0">
                  <a:pos x="108" y="54"/>
                </a:cxn>
                <a:cxn ang="0">
                  <a:pos x="108" y="66"/>
                </a:cxn>
                <a:cxn ang="0">
                  <a:pos x="104" y="76"/>
                </a:cxn>
                <a:cxn ang="0">
                  <a:pos x="98" y="84"/>
                </a:cxn>
                <a:cxn ang="0">
                  <a:pos x="92" y="92"/>
                </a:cxn>
                <a:cxn ang="0">
                  <a:pos x="84" y="100"/>
                </a:cxn>
                <a:cxn ang="0">
                  <a:pos x="74" y="104"/>
                </a:cxn>
                <a:cxn ang="0">
                  <a:pos x="64" y="108"/>
                </a:cxn>
                <a:cxn ang="0">
                  <a:pos x="54" y="108"/>
                </a:cxn>
                <a:cxn ang="0">
                  <a:pos x="54" y="108"/>
                </a:cxn>
                <a:cxn ang="0">
                  <a:pos x="42" y="108"/>
                </a:cxn>
                <a:cxn ang="0">
                  <a:pos x="32" y="104"/>
                </a:cxn>
                <a:cxn ang="0">
                  <a:pos x="24" y="100"/>
                </a:cxn>
                <a:cxn ang="0">
                  <a:pos x="16" y="92"/>
                </a:cxn>
                <a:cxn ang="0">
                  <a:pos x="8" y="84"/>
                </a:cxn>
                <a:cxn ang="0">
                  <a:pos x="4" y="76"/>
                </a:cxn>
                <a:cxn ang="0">
                  <a:pos x="0" y="66"/>
                </a:cxn>
                <a:cxn ang="0">
                  <a:pos x="0" y="54"/>
                </a:cxn>
                <a:cxn ang="0">
                  <a:pos x="0" y="54"/>
                </a:cxn>
                <a:cxn ang="0">
                  <a:pos x="0" y="44"/>
                </a:cxn>
                <a:cxn ang="0">
                  <a:pos x="4" y="34"/>
                </a:cxn>
                <a:cxn ang="0">
                  <a:pos x="8" y="24"/>
                </a:cxn>
                <a:cxn ang="0">
                  <a:pos x="16" y="16"/>
                </a:cxn>
                <a:cxn ang="0">
                  <a:pos x="24" y="10"/>
                </a:cxn>
                <a:cxn ang="0">
                  <a:pos x="32" y="4"/>
                </a:cxn>
                <a:cxn ang="0">
                  <a:pos x="42" y="2"/>
                </a:cxn>
                <a:cxn ang="0">
                  <a:pos x="54" y="0"/>
                </a:cxn>
                <a:cxn ang="0">
                  <a:pos x="54" y="0"/>
                </a:cxn>
                <a:cxn ang="0">
                  <a:pos x="64" y="2"/>
                </a:cxn>
                <a:cxn ang="0">
                  <a:pos x="74" y="4"/>
                </a:cxn>
                <a:cxn ang="0">
                  <a:pos x="84" y="10"/>
                </a:cxn>
                <a:cxn ang="0">
                  <a:pos x="92" y="16"/>
                </a:cxn>
                <a:cxn ang="0">
                  <a:pos x="98" y="24"/>
                </a:cxn>
                <a:cxn ang="0">
                  <a:pos x="104" y="34"/>
                </a:cxn>
                <a:cxn ang="0">
                  <a:pos x="108" y="44"/>
                </a:cxn>
                <a:cxn ang="0">
                  <a:pos x="108" y="54"/>
                </a:cxn>
                <a:cxn ang="0">
                  <a:pos x="108" y="54"/>
                </a:cxn>
              </a:cxnLst>
              <a:rect l="0" t="0" r="r" b="b"/>
              <a:pathLst>
                <a:path w="108" h="108">
                  <a:moveTo>
                    <a:pt x="108" y="54"/>
                  </a:moveTo>
                  <a:lnTo>
                    <a:pt x="108" y="54"/>
                  </a:lnTo>
                  <a:lnTo>
                    <a:pt x="108" y="66"/>
                  </a:lnTo>
                  <a:lnTo>
                    <a:pt x="104" y="76"/>
                  </a:lnTo>
                  <a:lnTo>
                    <a:pt x="98" y="84"/>
                  </a:lnTo>
                  <a:lnTo>
                    <a:pt x="92" y="92"/>
                  </a:lnTo>
                  <a:lnTo>
                    <a:pt x="84" y="100"/>
                  </a:lnTo>
                  <a:lnTo>
                    <a:pt x="74" y="104"/>
                  </a:lnTo>
                  <a:lnTo>
                    <a:pt x="64" y="108"/>
                  </a:lnTo>
                  <a:lnTo>
                    <a:pt x="54" y="108"/>
                  </a:lnTo>
                  <a:lnTo>
                    <a:pt x="54" y="108"/>
                  </a:lnTo>
                  <a:lnTo>
                    <a:pt x="42" y="108"/>
                  </a:lnTo>
                  <a:lnTo>
                    <a:pt x="32" y="104"/>
                  </a:lnTo>
                  <a:lnTo>
                    <a:pt x="24" y="100"/>
                  </a:lnTo>
                  <a:lnTo>
                    <a:pt x="16" y="92"/>
                  </a:lnTo>
                  <a:lnTo>
                    <a:pt x="8" y="84"/>
                  </a:lnTo>
                  <a:lnTo>
                    <a:pt x="4" y="76"/>
                  </a:lnTo>
                  <a:lnTo>
                    <a:pt x="0" y="66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44"/>
                  </a:lnTo>
                  <a:lnTo>
                    <a:pt x="4" y="34"/>
                  </a:lnTo>
                  <a:lnTo>
                    <a:pt x="8" y="24"/>
                  </a:lnTo>
                  <a:lnTo>
                    <a:pt x="16" y="16"/>
                  </a:lnTo>
                  <a:lnTo>
                    <a:pt x="24" y="10"/>
                  </a:lnTo>
                  <a:lnTo>
                    <a:pt x="32" y="4"/>
                  </a:lnTo>
                  <a:lnTo>
                    <a:pt x="42" y="2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4" y="2"/>
                  </a:lnTo>
                  <a:lnTo>
                    <a:pt x="74" y="4"/>
                  </a:lnTo>
                  <a:lnTo>
                    <a:pt x="84" y="10"/>
                  </a:lnTo>
                  <a:lnTo>
                    <a:pt x="92" y="16"/>
                  </a:lnTo>
                  <a:lnTo>
                    <a:pt x="98" y="24"/>
                  </a:lnTo>
                  <a:lnTo>
                    <a:pt x="104" y="34"/>
                  </a:lnTo>
                  <a:lnTo>
                    <a:pt x="108" y="44"/>
                  </a:lnTo>
                  <a:lnTo>
                    <a:pt x="108" y="54"/>
                  </a:lnTo>
                  <a:lnTo>
                    <a:pt x="108" y="5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3" name="Freeform 29"/>
            <p:cNvSpPr>
              <a:spLocks/>
            </p:cNvSpPr>
            <p:nvPr/>
          </p:nvSpPr>
          <p:spPr bwMode="auto">
            <a:xfrm>
              <a:off x="1230283" y="4319591"/>
              <a:ext cx="47625" cy="190500"/>
            </a:xfrm>
            <a:custGeom>
              <a:avLst/>
              <a:gdLst/>
              <a:ahLst/>
              <a:cxnLst>
                <a:cxn ang="0">
                  <a:pos x="30" y="120"/>
                </a:cxn>
                <a:cxn ang="0">
                  <a:pos x="0" y="0"/>
                </a:cxn>
                <a:cxn ang="0">
                  <a:pos x="30" y="120"/>
                </a:cxn>
              </a:cxnLst>
              <a:rect l="0" t="0" r="r" b="b"/>
              <a:pathLst>
                <a:path w="30" h="120">
                  <a:moveTo>
                    <a:pt x="30" y="120"/>
                  </a:moveTo>
                  <a:lnTo>
                    <a:pt x="0" y="0"/>
                  </a:lnTo>
                  <a:lnTo>
                    <a:pt x="30" y="1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4" name="Line 30"/>
            <p:cNvSpPr>
              <a:spLocks noChangeShapeType="1"/>
            </p:cNvSpPr>
            <p:nvPr/>
          </p:nvSpPr>
          <p:spPr bwMode="auto">
            <a:xfrm flipH="1" flipV="1">
              <a:off x="1230283" y="4319591"/>
              <a:ext cx="47625" cy="190500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5" name="Freeform 31"/>
            <p:cNvSpPr>
              <a:spLocks/>
            </p:cNvSpPr>
            <p:nvPr/>
          </p:nvSpPr>
          <p:spPr bwMode="auto">
            <a:xfrm>
              <a:off x="1223933" y="4313241"/>
              <a:ext cx="60325" cy="20320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28" y="126"/>
                </a:cxn>
                <a:cxn ang="0">
                  <a:pos x="28" y="126"/>
                </a:cxn>
                <a:cxn ang="0">
                  <a:pos x="32" y="128"/>
                </a:cxn>
                <a:cxn ang="0">
                  <a:pos x="34" y="128"/>
                </a:cxn>
                <a:cxn ang="0">
                  <a:pos x="34" y="128"/>
                </a:cxn>
                <a:cxn ang="0">
                  <a:pos x="38" y="126"/>
                </a:cxn>
                <a:cxn ang="0">
                  <a:pos x="38" y="122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38" h="128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28" y="126"/>
                  </a:lnTo>
                  <a:lnTo>
                    <a:pt x="28" y="126"/>
                  </a:lnTo>
                  <a:lnTo>
                    <a:pt x="32" y="128"/>
                  </a:lnTo>
                  <a:lnTo>
                    <a:pt x="34" y="128"/>
                  </a:lnTo>
                  <a:lnTo>
                    <a:pt x="34" y="128"/>
                  </a:lnTo>
                  <a:lnTo>
                    <a:pt x="38" y="126"/>
                  </a:lnTo>
                  <a:lnTo>
                    <a:pt x="38" y="122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81B1D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6" name="Freeform 32"/>
            <p:cNvSpPr>
              <a:spLocks/>
            </p:cNvSpPr>
            <p:nvPr/>
          </p:nvSpPr>
          <p:spPr bwMode="auto">
            <a:xfrm>
              <a:off x="1328708" y="4319591"/>
              <a:ext cx="28575" cy="187325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8" y="0"/>
                </a:cxn>
                <a:cxn ang="0">
                  <a:pos x="0" y="118"/>
                </a:cxn>
              </a:cxnLst>
              <a:rect l="0" t="0" r="r" b="b"/>
              <a:pathLst>
                <a:path w="18" h="118">
                  <a:moveTo>
                    <a:pt x="0" y="118"/>
                  </a:moveTo>
                  <a:lnTo>
                    <a:pt x="18" y="0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7" name="Line 33"/>
            <p:cNvSpPr>
              <a:spLocks noChangeShapeType="1"/>
            </p:cNvSpPr>
            <p:nvPr/>
          </p:nvSpPr>
          <p:spPr bwMode="auto">
            <a:xfrm flipV="1">
              <a:off x="1328708" y="4319591"/>
              <a:ext cx="28575" cy="187325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8" name="Freeform 34"/>
            <p:cNvSpPr>
              <a:spLocks/>
            </p:cNvSpPr>
            <p:nvPr/>
          </p:nvSpPr>
          <p:spPr bwMode="auto">
            <a:xfrm>
              <a:off x="1319183" y="4313241"/>
              <a:ext cx="47625" cy="200025"/>
            </a:xfrm>
            <a:custGeom>
              <a:avLst/>
              <a:gdLst/>
              <a:ahLst/>
              <a:cxnLst>
                <a:cxn ang="0">
                  <a:pos x="20" y="4"/>
                </a:cxn>
                <a:cxn ang="0">
                  <a:pos x="0" y="120"/>
                </a:cxn>
                <a:cxn ang="0">
                  <a:pos x="0" y="120"/>
                </a:cxn>
                <a:cxn ang="0">
                  <a:pos x="2" y="124"/>
                </a:cxn>
                <a:cxn ang="0">
                  <a:pos x="4" y="126"/>
                </a:cxn>
                <a:cxn ang="0">
                  <a:pos x="4" y="126"/>
                </a:cxn>
                <a:cxn ang="0">
                  <a:pos x="8" y="126"/>
                </a:cxn>
                <a:cxn ang="0">
                  <a:pos x="10" y="122"/>
                </a:cxn>
                <a:cxn ang="0">
                  <a:pos x="30" y="6"/>
                </a:cxn>
                <a:cxn ang="0">
                  <a:pos x="30" y="6"/>
                </a:cxn>
                <a:cxn ang="0">
                  <a:pos x="28" y="2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22" y="0"/>
                </a:cxn>
                <a:cxn ang="0">
                  <a:pos x="20" y="4"/>
                </a:cxn>
                <a:cxn ang="0">
                  <a:pos x="20" y="4"/>
                </a:cxn>
              </a:cxnLst>
              <a:rect l="0" t="0" r="r" b="b"/>
              <a:pathLst>
                <a:path w="30" h="126">
                  <a:moveTo>
                    <a:pt x="20" y="4"/>
                  </a:moveTo>
                  <a:lnTo>
                    <a:pt x="0" y="120"/>
                  </a:lnTo>
                  <a:lnTo>
                    <a:pt x="0" y="120"/>
                  </a:lnTo>
                  <a:lnTo>
                    <a:pt x="2" y="124"/>
                  </a:lnTo>
                  <a:lnTo>
                    <a:pt x="4" y="126"/>
                  </a:lnTo>
                  <a:lnTo>
                    <a:pt x="4" y="126"/>
                  </a:lnTo>
                  <a:lnTo>
                    <a:pt x="8" y="126"/>
                  </a:lnTo>
                  <a:lnTo>
                    <a:pt x="10" y="122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28" y="2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0" y="4"/>
                  </a:lnTo>
                  <a:lnTo>
                    <a:pt x="20" y="4"/>
                  </a:lnTo>
                  <a:close/>
                </a:path>
              </a:pathLst>
            </a:custGeom>
            <a:solidFill>
              <a:srgbClr val="81B1D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9" name="Freeform 35"/>
            <p:cNvSpPr>
              <a:spLocks noEditPoints="1"/>
            </p:cNvSpPr>
            <p:nvPr/>
          </p:nvSpPr>
          <p:spPr bwMode="auto">
            <a:xfrm>
              <a:off x="1223933" y="4189416"/>
              <a:ext cx="133350" cy="120650"/>
            </a:xfrm>
            <a:custGeom>
              <a:avLst/>
              <a:gdLst/>
              <a:ahLst/>
              <a:cxnLst>
                <a:cxn ang="0">
                  <a:pos x="72" y="58"/>
                </a:cxn>
                <a:cxn ang="0">
                  <a:pos x="60" y="44"/>
                </a:cxn>
                <a:cxn ang="0">
                  <a:pos x="66" y="28"/>
                </a:cxn>
                <a:cxn ang="0">
                  <a:pos x="70" y="18"/>
                </a:cxn>
                <a:cxn ang="0">
                  <a:pos x="68" y="12"/>
                </a:cxn>
                <a:cxn ang="0">
                  <a:pos x="60" y="10"/>
                </a:cxn>
                <a:cxn ang="0">
                  <a:pos x="52" y="20"/>
                </a:cxn>
                <a:cxn ang="0">
                  <a:pos x="50" y="28"/>
                </a:cxn>
                <a:cxn ang="0">
                  <a:pos x="52" y="36"/>
                </a:cxn>
                <a:cxn ang="0">
                  <a:pos x="38" y="42"/>
                </a:cxn>
                <a:cxn ang="0">
                  <a:pos x="26" y="36"/>
                </a:cxn>
                <a:cxn ang="0">
                  <a:pos x="34" y="16"/>
                </a:cxn>
                <a:cxn ang="0">
                  <a:pos x="32" y="6"/>
                </a:cxn>
                <a:cxn ang="0">
                  <a:pos x="28" y="0"/>
                </a:cxn>
                <a:cxn ang="0">
                  <a:pos x="16" y="2"/>
                </a:cxn>
                <a:cxn ang="0">
                  <a:pos x="10" y="10"/>
                </a:cxn>
                <a:cxn ang="0">
                  <a:pos x="12" y="18"/>
                </a:cxn>
                <a:cxn ang="0">
                  <a:pos x="22" y="36"/>
                </a:cxn>
                <a:cxn ang="0">
                  <a:pos x="6" y="60"/>
                </a:cxn>
                <a:cxn ang="0">
                  <a:pos x="0" y="74"/>
                </a:cxn>
                <a:cxn ang="0">
                  <a:pos x="0" y="74"/>
                </a:cxn>
                <a:cxn ang="0">
                  <a:pos x="2" y="76"/>
                </a:cxn>
                <a:cxn ang="0">
                  <a:pos x="4" y="74"/>
                </a:cxn>
                <a:cxn ang="0">
                  <a:pos x="14" y="58"/>
                </a:cxn>
                <a:cxn ang="0">
                  <a:pos x="16" y="54"/>
                </a:cxn>
                <a:cxn ang="0">
                  <a:pos x="32" y="44"/>
                </a:cxn>
                <a:cxn ang="0">
                  <a:pos x="46" y="44"/>
                </a:cxn>
                <a:cxn ang="0">
                  <a:pos x="60" y="52"/>
                </a:cxn>
                <a:cxn ang="0">
                  <a:pos x="80" y="74"/>
                </a:cxn>
                <a:cxn ang="0">
                  <a:pos x="84" y="74"/>
                </a:cxn>
                <a:cxn ang="0">
                  <a:pos x="84" y="72"/>
                </a:cxn>
                <a:cxn ang="0">
                  <a:pos x="24" y="30"/>
                </a:cxn>
                <a:cxn ang="0">
                  <a:pos x="14" y="12"/>
                </a:cxn>
                <a:cxn ang="0">
                  <a:pos x="16" y="10"/>
                </a:cxn>
                <a:cxn ang="0">
                  <a:pos x="18" y="6"/>
                </a:cxn>
                <a:cxn ang="0">
                  <a:pos x="24" y="6"/>
                </a:cxn>
                <a:cxn ang="0">
                  <a:pos x="28" y="14"/>
                </a:cxn>
                <a:cxn ang="0">
                  <a:pos x="26" y="24"/>
                </a:cxn>
                <a:cxn ang="0">
                  <a:pos x="56" y="28"/>
                </a:cxn>
                <a:cxn ang="0">
                  <a:pos x="56" y="26"/>
                </a:cxn>
                <a:cxn ang="0">
                  <a:pos x="62" y="14"/>
                </a:cxn>
                <a:cxn ang="0">
                  <a:pos x="64" y="18"/>
                </a:cxn>
                <a:cxn ang="0">
                  <a:pos x="62" y="24"/>
                </a:cxn>
                <a:cxn ang="0">
                  <a:pos x="56" y="32"/>
                </a:cxn>
              </a:cxnLst>
              <a:rect l="0" t="0" r="r" b="b"/>
              <a:pathLst>
                <a:path w="84" h="76">
                  <a:moveTo>
                    <a:pt x="84" y="70"/>
                  </a:moveTo>
                  <a:lnTo>
                    <a:pt x="84" y="70"/>
                  </a:lnTo>
                  <a:lnTo>
                    <a:pt x="72" y="58"/>
                  </a:lnTo>
                  <a:lnTo>
                    <a:pt x="72" y="58"/>
                  </a:lnTo>
                  <a:lnTo>
                    <a:pt x="62" y="48"/>
                  </a:lnTo>
                  <a:lnTo>
                    <a:pt x="60" y="44"/>
                  </a:lnTo>
                  <a:lnTo>
                    <a:pt x="56" y="38"/>
                  </a:lnTo>
                  <a:lnTo>
                    <a:pt x="56" y="38"/>
                  </a:lnTo>
                  <a:lnTo>
                    <a:pt x="66" y="28"/>
                  </a:lnTo>
                  <a:lnTo>
                    <a:pt x="66" y="28"/>
                  </a:lnTo>
                  <a:lnTo>
                    <a:pt x="68" y="22"/>
                  </a:lnTo>
                  <a:lnTo>
                    <a:pt x="70" y="18"/>
                  </a:lnTo>
                  <a:lnTo>
                    <a:pt x="70" y="18"/>
                  </a:lnTo>
                  <a:lnTo>
                    <a:pt x="68" y="12"/>
                  </a:lnTo>
                  <a:lnTo>
                    <a:pt x="68" y="12"/>
                  </a:lnTo>
                  <a:lnTo>
                    <a:pt x="64" y="10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58" y="12"/>
                  </a:lnTo>
                  <a:lnTo>
                    <a:pt x="54" y="14"/>
                  </a:lnTo>
                  <a:lnTo>
                    <a:pt x="52" y="20"/>
                  </a:lnTo>
                  <a:lnTo>
                    <a:pt x="50" y="26"/>
                  </a:lnTo>
                  <a:lnTo>
                    <a:pt x="50" y="26"/>
                  </a:lnTo>
                  <a:lnTo>
                    <a:pt x="50" y="28"/>
                  </a:lnTo>
                  <a:lnTo>
                    <a:pt x="50" y="28"/>
                  </a:lnTo>
                  <a:lnTo>
                    <a:pt x="52" y="36"/>
                  </a:lnTo>
                  <a:lnTo>
                    <a:pt x="52" y="36"/>
                  </a:lnTo>
                  <a:lnTo>
                    <a:pt x="46" y="40"/>
                  </a:lnTo>
                  <a:lnTo>
                    <a:pt x="38" y="42"/>
                  </a:lnTo>
                  <a:lnTo>
                    <a:pt x="38" y="42"/>
                  </a:lnTo>
                  <a:lnTo>
                    <a:pt x="32" y="40"/>
                  </a:lnTo>
                  <a:lnTo>
                    <a:pt x="26" y="36"/>
                  </a:lnTo>
                  <a:lnTo>
                    <a:pt x="26" y="36"/>
                  </a:lnTo>
                  <a:lnTo>
                    <a:pt x="30" y="26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4" y="14"/>
                  </a:lnTo>
                  <a:lnTo>
                    <a:pt x="34" y="14"/>
                  </a:lnTo>
                  <a:lnTo>
                    <a:pt x="32" y="6"/>
                  </a:lnTo>
                  <a:lnTo>
                    <a:pt x="30" y="4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2" y="6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2" y="18"/>
                  </a:lnTo>
                  <a:lnTo>
                    <a:pt x="14" y="26"/>
                  </a:lnTo>
                  <a:lnTo>
                    <a:pt x="22" y="36"/>
                  </a:lnTo>
                  <a:lnTo>
                    <a:pt x="22" y="36"/>
                  </a:lnTo>
                  <a:lnTo>
                    <a:pt x="12" y="50"/>
                  </a:lnTo>
                  <a:lnTo>
                    <a:pt x="10" y="56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2" y="66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4" y="74"/>
                  </a:lnTo>
                  <a:lnTo>
                    <a:pt x="4" y="74"/>
                  </a:lnTo>
                  <a:lnTo>
                    <a:pt x="4" y="74"/>
                  </a:lnTo>
                  <a:lnTo>
                    <a:pt x="6" y="68"/>
                  </a:lnTo>
                  <a:lnTo>
                    <a:pt x="10" y="62"/>
                  </a:lnTo>
                  <a:lnTo>
                    <a:pt x="14" y="58"/>
                  </a:lnTo>
                  <a:lnTo>
                    <a:pt x="14" y="58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24" y="40"/>
                  </a:lnTo>
                  <a:lnTo>
                    <a:pt x="24" y="40"/>
                  </a:lnTo>
                  <a:lnTo>
                    <a:pt x="32" y="44"/>
                  </a:lnTo>
                  <a:lnTo>
                    <a:pt x="38" y="46"/>
                  </a:lnTo>
                  <a:lnTo>
                    <a:pt x="38" y="46"/>
                  </a:lnTo>
                  <a:lnTo>
                    <a:pt x="46" y="44"/>
                  </a:lnTo>
                  <a:lnTo>
                    <a:pt x="52" y="40"/>
                  </a:lnTo>
                  <a:lnTo>
                    <a:pt x="52" y="40"/>
                  </a:lnTo>
                  <a:lnTo>
                    <a:pt x="60" y="52"/>
                  </a:lnTo>
                  <a:lnTo>
                    <a:pt x="68" y="60"/>
                  </a:lnTo>
                  <a:lnTo>
                    <a:pt x="68" y="60"/>
                  </a:lnTo>
                  <a:lnTo>
                    <a:pt x="80" y="74"/>
                  </a:lnTo>
                  <a:lnTo>
                    <a:pt x="80" y="74"/>
                  </a:lnTo>
                  <a:lnTo>
                    <a:pt x="82" y="74"/>
                  </a:lnTo>
                  <a:lnTo>
                    <a:pt x="84" y="74"/>
                  </a:lnTo>
                  <a:lnTo>
                    <a:pt x="84" y="74"/>
                  </a:lnTo>
                  <a:lnTo>
                    <a:pt x="84" y="72"/>
                  </a:lnTo>
                  <a:lnTo>
                    <a:pt x="84" y="72"/>
                  </a:lnTo>
                  <a:lnTo>
                    <a:pt x="84" y="70"/>
                  </a:lnTo>
                  <a:lnTo>
                    <a:pt x="84" y="70"/>
                  </a:lnTo>
                  <a:close/>
                  <a:moveTo>
                    <a:pt x="24" y="30"/>
                  </a:moveTo>
                  <a:lnTo>
                    <a:pt x="24" y="30"/>
                  </a:lnTo>
                  <a:lnTo>
                    <a:pt x="18" y="2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22" y="4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8" y="8"/>
                  </a:lnTo>
                  <a:lnTo>
                    <a:pt x="28" y="14"/>
                  </a:lnTo>
                  <a:lnTo>
                    <a:pt x="28" y="14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6" y="24"/>
                  </a:lnTo>
                  <a:lnTo>
                    <a:pt x="24" y="30"/>
                  </a:lnTo>
                  <a:lnTo>
                    <a:pt x="24" y="30"/>
                  </a:lnTo>
                  <a:close/>
                  <a:moveTo>
                    <a:pt x="56" y="28"/>
                  </a:moveTo>
                  <a:lnTo>
                    <a:pt x="56" y="28"/>
                  </a:lnTo>
                  <a:lnTo>
                    <a:pt x="56" y="26"/>
                  </a:lnTo>
                  <a:lnTo>
                    <a:pt x="56" y="26"/>
                  </a:lnTo>
                  <a:lnTo>
                    <a:pt x="58" y="18"/>
                  </a:lnTo>
                  <a:lnTo>
                    <a:pt x="62" y="14"/>
                  </a:lnTo>
                  <a:lnTo>
                    <a:pt x="62" y="14"/>
                  </a:lnTo>
                  <a:lnTo>
                    <a:pt x="64" y="16"/>
                  </a:lnTo>
                  <a:lnTo>
                    <a:pt x="64" y="16"/>
                  </a:lnTo>
                  <a:lnTo>
                    <a:pt x="64" y="18"/>
                  </a:lnTo>
                  <a:lnTo>
                    <a:pt x="64" y="18"/>
                  </a:lnTo>
                  <a:lnTo>
                    <a:pt x="64" y="20"/>
                  </a:lnTo>
                  <a:lnTo>
                    <a:pt x="62" y="24"/>
                  </a:lnTo>
                  <a:lnTo>
                    <a:pt x="62" y="24"/>
                  </a:lnTo>
                  <a:lnTo>
                    <a:pt x="56" y="32"/>
                  </a:lnTo>
                  <a:lnTo>
                    <a:pt x="56" y="32"/>
                  </a:lnTo>
                  <a:lnTo>
                    <a:pt x="56" y="28"/>
                  </a:lnTo>
                  <a:lnTo>
                    <a:pt x="56" y="28"/>
                  </a:lnTo>
                  <a:close/>
                </a:path>
              </a:pathLst>
            </a:custGeom>
            <a:solidFill>
              <a:srgbClr val="FBA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0" name="Freeform 36"/>
            <p:cNvSpPr>
              <a:spLocks/>
            </p:cNvSpPr>
            <p:nvPr/>
          </p:nvSpPr>
          <p:spPr bwMode="auto">
            <a:xfrm>
              <a:off x="1255683" y="4618041"/>
              <a:ext cx="101600" cy="104775"/>
            </a:xfrm>
            <a:custGeom>
              <a:avLst/>
              <a:gdLst/>
              <a:ahLst/>
              <a:cxnLst>
                <a:cxn ang="0">
                  <a:pos x="64" y="34"/>
                </a:cxn>
                <a:cxn ang="0">
                  <a:pos x="64" y="34"/>
                </a:cxn>
                <a:cxn ang="0">
                  <a:pos x="64" y="40"/>
                </a:cxn>
                <a:cxn ang="0">
                  <a:pos x="62" y="46"/>
                </a:cxn>
                <a:cxn ang="0">
                  <a:pos x="58" y="52"/>
                </a:cxn>
                <a:cxn ang="0">
                  <a:pos x="54" y="58"/>
                </a:cxn>
                <a:cxn ang="0">
                  <a:pos x="50" y="62"/>
                </a:cxn>
                <a:cxn ang="0">
                  <a:pos x="44" y="64"/>
                </a:cxn>
                <a:cxn ang="0">
                  <a:pos x="38" y="66"/>
                </a:cxn>
                <a:cxn ang="0">
                  <a:pos x="32" y="66"/>
                </a:cxn>
                <a:cxn ang="0">
                  <a:pos x="32" y="66"/>
                </a:cxn>
                <a:cxn ang="0">
                  <a:pos x="26" y="66"/>
                </a:cxn>
                <a:cxn ang="0">
                  <a:pos x="18" y="64"/>
                </a:cxn>
                <a:cxn ang="0">
                  <a:pos x="14" y="62"/>
                </a:cxn>
                <a:cxn ang="0">
                  <a:pos x="8" y="58"/>
                </a:cxn>
                <a:cxn ang="0">
                  <a:pos x="4" y="52"/>
                </a:cxn>
                <a:cxn ang="0">
                  <a:pos x="2" y="46"/>
                </a:cxn>
                <a:cxn ang="0">
                  <a:pos x="0" y="40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0" y="26"/>
                </a:cxn>
                <a:cxn ang="0">
                  <a:pos x="2" y="20"/>
                </a:cxn>
                <a:cxn ang="0">
                  <a:pos x="4" y="16"/>
                </a:cxn>
                <a:cxn ang="0">
                  <a:pos x="8" y="10"/>
                </a:cxn>
                <a:cxn ang="0">
                  <a:pos x="14" y="6"/>
                </a:cxn>
                <a:cxn ang="0">
                  <a:pos x="18" y="4"/>
                </a:cxn>
                <a:cxn ang="0">
                  <a:pos x="26" y="2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38" y="2"/>
                </a:cxn>
                <a:cxn ang="0">
                  <a:pos x="44" y="4"/>
                </a:cxn>
                <a:cxn ang="0">
                  <a:pos x="50" y="6"/>
                </a:cxn>
                <a:cxn ang="0">
                  <a:pos x="54" y="10"/>
                </a:cxn>
                <a:cxn ang="0">
                  <a:pos x="58" y="16"/>
                </a:cxn>
                <a:cxn ang="0">
                  <a:pos x="62" y="20"/>
                </a:cxn>
                <a:cxn ang="0">
                  <a:pos x="64" y="26"/>
                </a:cxn>
                <a:cxn ang="0">
                  <a:pos x="64" y="34"/>
                </a:cxn>
                <a:cxn ang="0">
                  <a:pos x="64" y="34"/>
                </a:cxn>
              </a:cxnLst>
              <a:rect l="0" t="0" r="r" b="b"/>
              <a:pathLst>
                <a:path w="64" h="66">
                  <a:moveTo>
                    <a:pt x="64" y="34"/>
                  </a:moveTo>
                  <a:lnTo>
                    <a:pt x="64" y="34"/>
                  </a:lnTo>
                  <a:lnTo>
                    <a:pt x="64" y="40"/>
                  </a:lnTo>
                  <a:lnTo>
                    <a:pt x="62" y="46"/>
                  </a:lnTo>
                  <a:lnTo>
                    <a:pt x="58" y="52"/>
                  </a:lnTo>
                  <a:lnTo>
                    <a:pt x="54" y="58"/>
                  </a:lnTo>
                  <a:lnTo>
                    <a:pt x="50" y="62"/>
                  </a:lnTo>
                  <a:lnTo>
                    <a:pt x="44" y="64"/>
                  </a:lnTo>
                  <a:lnTo>
                    <a:pt x="38" y="66"/>
                  </a:lnTo>
                  <a:lnTo>
                    <a:pt x="32" y="66"/>
                  </a:lnTo>
                  <a:lnTo>
                    <a:pt x="32" y="66"/>
                  </a:lnTo>
                  <a:lnTo>
                    <a:pt x="26" y="66"/>
                  </a:lnTo>
                  <a:lnTo>
                    <a:pt x="18" y="64"/>
                  </a:lnTo>
                  <a:lnTo>
                    <a:pt x="14" y="62"/>
                  </a:lnTo>
                  <a:lnTo>
                    <a:pt x="8" y="58"/>
                  </a:lnTo>
                  <a:lnTo>
                    <a:pt x="4" y="52"/>
                  </a:lnTo>
                  <a:lnTo>
                    <a:pt x="2" y="46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26"/>
                  </a:lnTo>
                  <a:lnTo>
                    <a:pt x="2" y="20"/>
                  </a:lnTo>
                  <a:lnTo>
                    <a:pt x="4" y="16"/>
                  </a:lnTo>
                  <a:lnTo>
                    <a:pt x="8" y="10"/>
                  </a:lnTo>
                  <a:lnTo>
                    <a:pt x="14" y="6"/>
                  </a:lnTo>
                  <a:lnTo>
                    <a:pt x="18" y="4"/>
                  </a:lnTo>
                  <a:lnTo>
                    <a:pt x="26" y="2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8" y="2"/>
                  </a:lnTo>
                  <a:lnTo>
                    <a:pt x="44" y="4"/>
                  </a:lnTo>
                  <a:lnTo>
                    <a:pt x="50" y="6"/>
                  </a:lnTo>
                  <a:lnTo>
                    <a:pt x="54" y="10"/>
                  </a:lnTo>
                  <a:lnTo>
                    <a:pt x="58" y="16"/>
                  </a:lnTo>
                  <a:lnTo>
                    <a:pt x="62" y="20"/>
                  </a:lnTo>
                  <a:lnTo>
                    <a:pt x="64" y="26"/>
                  </a:lnTo>
                  <a:lnTo>
                    <a:pt x="64" y="34"/>
                  </a:lnTo>
                  <a:lnTo>
                    <a:pt x="64" y="34"/>
                  </a:lnTo>
                  <a:close/>
                </a:path>
              </a:pathLst>
            </a:custGeom>
            <a:solidFill>
              <a:srgbClr val="4F4F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1" name="Rectangle 131"/>
            <p:cNvSpPr>
              <a:spLocks noChangeArrowheads="1"/>
            </p:cNvSpPr>
            <p:nvPr/>
          </p:nvSpPr>
          <p:spPr bwMode="auto">
            <a:xfrm>
              <a:off x="1214408" y="4529141"/>
              <a:ext cx="187325" cy="1333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2" name="Freeform 132"/>
            <p:cNvSpPr>
              <a:spLocks/>
            </p:cNvSpPr>
            <p:nvPr/>
          </p:nvSpPr>
          <p:spPr bwMode="auto">
            <a:xfrm>
              <a:off x="1201708" y="4519616"/>
              <a:ext cx="212725" cy="155575"/>
            </a:xfrm>
            <a:custGeom>
              <a:avLst/>
              <a:gdLst/>
              <a:ahLst/>
              <a:cxnLst>
                <a:cxn ang="0">
                  <a:pos x="126" y="0"/>
                </a:cxn>
                <a:cxn ang="0">
                  <a:pos x="0" y="0"/>
                </a:cxn>
                <a:cxn ang="0">
                  <a:pos x="0" y="98"/>
                </a:cxn>
                <a:cxn ang="0">
                  <a:pos x="134" y="98"/>
                </a:cxn>
                <a:cxn ang="0">
                  <a:pos x="134" y="0"/>
                </a:cxn>
                <a:cxn ang="0">
                  <a:pos x="126" y="0"/>
                </a:cxn>
              </a:cxnLst>
              <a:rect l="0" t="0" r="r" b="b"/>
              <a:pathLst>
                <a:path w="134" h="98">
                  <a:moveTo>
                    <a:pt x="126" y="0"/>
                  </a:moveTo>
                  <a:lnTo>
                    <a:pt x="0" y="0"/>
                  </a:lnTo>
                  <a:lnTo>
                    <a:pt x="0" y="98"/>
                  </a:lnTo>
                  <a:lnTo>
                    <a:pt x="134" y="98"/>
                  </a:lnTo>
                  <a:lnTo>
                    <a:pt x="134" y="0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61616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3" name="Freeform 133"/>
            <p:cNvSpPr>
              <a:spLocks/>
            </p:cNvSpPr>
            <p:nvPr/>
          </p:nvSpPr>
          <p:spPr bwMode="auto">
            <a:xfrm>
              <a:off x="1223933" y="4541841"/>
              <a:ext cx="168275" cy="111125"/>
            </a:xfrm>
            <a:custGeom>
              <a:avLst/>
              <a:gdLst/>
              <a:ahLst/>
              <a:cxnLst>
                <a:cxn ang="0">
                  <a:pos x="106" y="0"/>
                </a:cxn>
                <a:cxn ang="0">
                  <a:pos x="106" y="0"/>
                </a:cxn>
                <a:cxn ang="0">
                  <a:pos x="106" y="70"/>
                </a:cxn>
                <a:cxn ang="0">
                  <a:pos x="106" y="70"/>
                </a:cxn>
                <a:cxn ang="0">
                  <a:pos x="0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06" y="0"/>
                </a:cxn>
                <a:cxn ang="0">
                  <a:pos x="106" y="0"/>
                </a:cxn>
              </a:cxnLst>
              <a:rect l="0" t="0" r="r" b="b"/>
              <a:pathLst>
                <a:path w="106" h="70">
                  <a:moveTo>
                    <a:pt x="106" y="0"/>
                  </a:moveTo>
                  <a:lnTo>
                    <a:pt x="106" y="0"/>
                  </a:lnTo>
                  <a:lnTo>
                    <a:pt x="106" y="70"/>
                  </a:lnTo>
                  <a:lnTo>
                    <a:pt x="106" y="70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6" y="0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9696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4" name="Freeform 134"/>
            <p:cNvSpPr>
              <a:spLocks/>
            </p:cNvSpPr>
            <p:nvPr/>
          </p:nvSpPr>
          <p:spPr bwMode="auto">
            <a:xfrm>
              <a:off x="1176308" y="4538666"/>
              <a:ext cx="254000" cy="5080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6" y="14"/>
                </a:cxn>
                <a:cxn ang="0">
                  <a:pos x="152" y="32"/>
                </a:cxn>
                <a:cxn ang="0">
                  <a:pos x="152" y="32"/>
                </a:cxn>
                <a:cxn ang="0">
                  <a:pos x="156" y="30"/>
                </a:cxn>
                <a:cxn ang="0">
                  <a:pos x="160" y="26"/>
                </a:cxn>
                <a:cxn ang="0">
                  <a:pos x="160" y="26"/>
                </a:cxn>
                <a:cxn ang="0">
                  <a:pos x="158" y="20"/>
                </a:cxn>
                <a:cxn ang="0">
                  <a:pos x="154" y="18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60" h="32">
                  <a:moveTo>
                    <a:pt x="0" y="6"/>
                  </a:moveTo>
                  <a:lnTo>
                    <a:pt x="0" y="6"/>
                  </a:lnTo>
                  <a:lnTo>
                    <a:pt x="0" y="10"/>
                  </a:lnTo>
                  <a:lnTo>
                    <a:pt x="6" y="14"/>
                  </a:lnTo>
                  <a:lnTo>
                    <a:pt x="152" y="32"/>
                  </a:lnTo>
                  <a:lnTo>
                    <a:pt x="152" y="32"/>
                  </a:lnTo>
                  <a:lnTo>
                    <a:pt x="156" y="30"/>
                  </a:lnTo>
                  <a:lnTo>
                    <a:pt x="160" y="26"/>
                  </a:lnTo>
                  <a:lnTo>
                    <a:pt x="160" y="26"/>
                  </a:lnTo>
                  <a:lnTo>
                    <a:pt x="158" y="20"/>
                  </a:lnTo>
                  <a:lnTo>
                    <a:pt x="154" y="18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61616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5" name="Freeform 135"/>
            <p:cNvSpPr>
              <a:spLocks/>
            </p:cNvSpPr>
            <p:nvPr/>
          </p:nvSpPr>
          <p:spPr bwMode="auto">
            <a:xfrm>
              <a:off x="1176308" y="4573591"/>
              <a:ext cx="254000" cy="5080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6" y="14"/>
                </a:cxn>
                <a:cxn ang="0">
                  <a:pos x="152" y="32"/>
                </a:cxn>
                <a:cxn ang="0">
                  <a:pos x="152" y="32"/>
                </a:cxn>
                <a:cxn ang="0">
                  <a:pos x="158" y="30"/>
                </a:cxn>
                <a:cxn ang="0">
                  <a:pos x="160" y="26"/>
                </a:cxn>
                <a:cxn ang="0">
                  <a:pos x="160" y="26"/>
                </a:cxn>
                <a:cxn ang="0">
                  <a:pos x="158" y="20"/>
                </a:cxn>
                <a:cxn ang="0">
                  <a:pos x="154" y="18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60" h="32">
                  <a:moveTo>
                    <a:pt x="0" y="6"/>
                  </a:moveTo>
                  <a:lnTo>
                    <a:pt x="0" y="6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152" y="32"/>
                  </a:lnTo>
                  <a:lnTo>
                    <a:pt x="152" y="32"/>
                  </a:lnTo>
                  <a:lnTo>
                    <a:pt x="158" y="30"/>
                  </a:lnTo>
                  <a:lnTo>
                    <a:pt x="160" y="26"/>
                  </a:lnTo>
                  <a:lnTo>
                    <a:pt x="160" y="26"/>
                  </a:lnTo>
                  <a:lnTo>
                    <a:pt x="158" y="20"/>
                  </a:lnTo>
                  <a:lnTo>
                    <a:pt x="154" y="18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61616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6" name="Freeform 136"/>
            <p:cNvSpPr>
              <a:spLocks/>
            </p:cNvSpPr>
            <p:nvPr/>
          </p:nvSpPr>
          <p:spPr bwMode="auto">
            <a:xfrm>
              <a:off x="1179483" y="4608516"/>
              <a:ext cx="254000" cy="5080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4"/>
                </a:cxn>
                <a:cxn ang="0">
                  <a:pos x="152" y="32"/>
                </a:cxn>
                <a:cxn ang="0">
                  <a:pos x="152" y="32"/>
                </a:cxn>
                <a:cxn ang="0">
                  <a:pos x="156" y="30"/>
                </a:cxn>
                <a:cxn ang="0">
                  <a:pos x="160" y="26"/>
                </a:cxn>
                <a:cxn ang="0">
                  <a:pos x="160" y="26"/>
                </a:cxn>
                <a:cxn ang="0">
                  <a:pos x="158" y="20"/>
                </a:cxn>
                <a:cxn ang="0">
                  <a:pos x="154" y="18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60" h="32">
                  <a:moveTo>
                    <a:pt x="0" y="6"/>
                  </a:moveTo>
                  <a:lnTo>
                    <a:pt x="0" y="6"/>
                  </a:lnTo>
                  <a:lnTo>
                    <a:pt x="0" y="12"/>
                  </a:lnTo>
                  <a:lnTo>
                    <a:pt x="6" y="14"/>
                  </a:lnTo>
                  <a:lnTo>
                    <a:pt x="152" y="32"/>
                  </a:lnTo>
                  <a:lnTo>
                    <a:pt x="152" y="32"/>
                  </a:lnTo>
                  <a:lnTo>
                    <a:pt x="156" y="30"/>
                  </a:lnTo>
                  <a:lnTo>
                    <a:pt x="160" y="26"/>
                  </a:lnTo>
                  <a:lnTo>
                    <a:pt x="160" y="26"/>
                  </a:lnTo>
                  <a:lnTo>
                    <a:pt x="158" y="20"/>
                  </a:lnTo>
                  <a:lnTo>
                    <a:pt x="154" y="18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61616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7" name="Freeform 143"/>
            <p:cNvSpPr>
              <a:spLocks noEditPoints="1"/>
            </p:cNvSpPr>
            <p:nvPr/>
          </p:nvSpPr>
          <p:spPr bwMode="auto">
            <a:xfrm>
              <a:off x="1081058" y="4071941"/>
              <a:ext cx="79375" cy="276225"/>
            </a:xfrm>
            <a:custGeom>
              <a:avLst/>
              <a:gdLst/>
              <a:ahLst/>
              <a:cxnLst>
                <a:cxn ang="0">
                  <a:pos x="48" y="6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6" y="2"/>
                </a:cxn>
                <a:cxn ang="0">
                  <a:pos x="16" y="16"/>
                </a:cxn>
                <a:cxn ang="0">
                  <a:pos x="34" y="24"/>
                </a:cxn>
                <a:cxn ang="0">
                  <a:pos x="34" y="24"/>
                </a:cxn>
                <a:cxn ang="0">
                  <a:pos x="42" y="14"/>
                </a:cxn>
                <a:cxn ang="0">
                  <a:pos x="48" y="6"/>
                </a:cxn>
                <a:cxn ang="0">
                  <a:pos x="48" y="6"/>
                </a:cxn>
                <a:cxn ang="0">
                  <a:pos x="28" y="36"/>
                </a:cxn>
                <a:cxn ang="0">
                  <a:pos x="10" y="30"/>
                </a:cxn>
                <a:cxn ang="0">
                  <a:pos x="10" y="30"/>
                </a:cxn>
                <a:cxn ang="0">
                  <a:pos x="4" y="44"/>
                </a:cxn>
                <a:cxn ang="0">
                  <a:pos x="0" y="58"/>
                </a:cxn>
                <a:cxn ang="0">
                  <a:pos x="0" y="74"/>
                </a:cxn>
                <a:cxn ang="0">
                  <a:pos x="2" y="92"/>
                </a:cxn>
                <a:cxn ang="0">
                  <a:pos x="6" y="112"/>
                </a:cxn>
                <a:cxn ang="0">
                  <a:pos x="16" y="132"/>
                </a:cxn>
                <a:cxn ang="0">
                  <a:pos x="30" y="152"/>
                </a:cxn>
                <a:cxn ang="0">
                  <a:pos x="50" y="174"/>
                </a:cxn>
                <a:cxn ang="0">
                  <a:pos x="50" y="174"/>
                </a:cxn>
                <a:cxn ang="0">
                  <a:pos x="42" y="160"/>
                </a:cxn>
                <a:cxn ang="0">
                  <a:pos x="36" y="144"/>
                </a:cxn>
                <a:cxn ang="0">
                  <a:pos x="28" y="126"/>
                </a:cxn>
                <a:cxn ang="0">
                  <a:pos x="22" y="104"/>
                </a:cxn>
                <a:cxn ang="0">
                  <a:pos x="18" y="80"/>
                </a:cxn>
                <a:cxn ang="0">
                  <a:pos x="18" y="68"/>
                </a:cxn>
                <a:cxn ang="0">
                  <a:pos x="20" y="58"/>
                </a:cxn>
                <a:cxn ang="0">
                  <a:pos x="22" y="46"/>
                </a:cxn>
                <a:cxn ang="0">
                  <a:pos x="28" y="36"/>
                </a:cxn>
                <a:cxn ang="0">
                  <a:pos x="28" y="36"/>
                </a:cxn>
              </a:cxnLst>
              <a:rect l="0" t="0" r="r" b="b"/>
              <a:pathLst>
                <a:path w="50" h="174">
                  <a:moveTo>
                    <a:pt x="48" y="6"/>
                  </a:moveTo>
                  <a:lnTo>
                    <a:pt x="30" y="0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16" y="16"/>
                  </a:lnTo>
                  <a:lnTo>
                    <a:pt x="34" y="24"/>
                  </a:lnTo>
                  <a:lnTo>
                    <a:pt x="34" y="24"/>
                  </a:lnTo>
                  <a:lnTo>
                    <a:pt x="42" y="14"/>
                  </a:lnTo>
                  <a:lnTo>
                    <a:pt x="48" y="6"/>
                  </a:lnTo>
                  <a:lnTo>
                    <a:pt x="48" y="6"/>
                  </a:lnTo>
                  <a:close/>
                  <a:moveTo>
                    <a:pt x="28" y="36"/>
                  </a:moveTo>
                  <a:lnTo>
                    <a:pt x="10" y="30"/>
                  </a:lnTo>
                  <a:lnTo>
                    <a:pt x="10" y="30"/>
                  </a:lnTo>
                  <a:lnTo>
                    <a:pt x="4" y="44"/>
                  </a:lnTo>
                  <a:lnTo>
                    <a:pt x="0" y="58"/>
                  </a:lnTo>
                  <a:lnTo>
                    <a:pt x="0" y="74"/>
                  </a:lnTo>
                  <a:lnTo>
                    <a:pt x="2" y="92"/>
                  </a:lnTo>
                  <a:lnTo>
                    <a:pt x="6" y="112"/>
                  </a:lnTo>
                  <a:lnTo>
                    <a:pt x="16" y="132"/>
                  </a:lnTo>
                  <a:lnTo>
                    <a:pt x="30" y="152"/>
                  </a:lnTo>
                  <a:lnTo>
                    <a:pt x="50" y="174"/>
                  </a:lnTo>
                  <a:lnTo>
                    <a:pt x="50" y="174"/>
                  </a:lnTo>
                  <a:lnTo>
                    <a:pt x="42" y="160"/>
                  </a:lnTo>
                  <a:lnTo>
                    <a:pt x="36" y="144"/>
                  </a:lnTo>
                  <a:lnTo>
                    <a:pt x="28" y="126"/>
                  </a:lnTo>
                  <a:lnTo>
                    <a:pt x="22" y="104"/>
                  </a:lnTo>
                  <a:lnTo>
                    <a:pt x="18" y="80"/>
                  </a:lnTo>
                  <a:lnTo>
                    <a:pt x="18" y="68"/>
                  </a:lnTo>
                  <a:lnTo>
                    <a:pt x="20" y="58"/>
                  </a:lnTo>
                  <a:lnTo>
                    <a:pt x="22" y="46"/>
                  </a:lnTo>
                  <a:lnTo>
                    <a:pt x="28" y="36"/>
                  </a:lnTo>
                  <a:lnTo>
                    <a:pt x="28" y="3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8" name="Freeform 144"/>
            <p:cNvSpPr>
              <a:spLocks/>
            </p:cNvSpPr>
            <p:nvPr/>
          </p:nvSpPr>
          <p:spPr bwMode="auto">
            <a:xfrm>
              <a:off x="1455708" y="4116391"/>
              <a:ext cx="88900" cy="234950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36" y="16"/>
                </a:cxn>
                <a:cxn ang="0">
                  <a:pos x="40" y="34"/>
                </a:cxn>
                <a:cxn ang="0">
                  <a:pos x="42" y="56"/>
                </a:cxn>
                <a:cxn ang="0">
                  <a:pos x="42" y="80"/>
                </a:cxn>
                <a:cxn ang="0">
                  <a:pos x="40" y="92"/>
                </a:cxn>
                <a:cxn ang="0">
                  <a:pos x="36" y="106"/>
                </a:cxn>
                <a:cxn ang="0">
                  <a:pos x="30" y="118"/>
                </a:cxn>
                <a:cxn ang="0">
                  <a:pos x="22" y="128"/>
                </a:cxn>
                <a:cxn ang="0">
                  <a:pos x="12" y="140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16" y="140"/>
                </a:cxn>
                <a:cxn ang="0">
                  <a:pos x="30" y="128"/>
                </a:cxn>
                <a:cxn ang="0">
                  <a:pos x="42" y="112"/>
                </a:cxn>
                <a:cxn ang="0">
                  <a:pos x="48" y="102"/>
                </a:cxn>
                <a:cxn ang="0">
                  <a:pos x="54" y="90"/>
                </a:cxn>
                <a:cxn ang="0">
                  <a:pos x="56" y="78"/>
                </a:cxn>
                <a:cxn ang="0">
                  <a:pos x="56" y="64"/>
                </a:cxn>
                <a:cxn ang="0">
                  <a:pos x="54" y="50"/>
                </a:cxn>
                <a:cxn ang="0">
                  <a:pos x="50" y="34"/>
                </a:cxn>
                <a:cxn ang="0">
                  <a:pos x="42" y="18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56" h="148">
                  <a:moveTo>
                    <a:pt x="30" y="0"/>
                  </a:moveTo>
                  <a:lnTo>
                    <a:pt x="30" y="0"/>
                  </a:lnTo>
                  <a:lnTo>
                    <a:pt x="36" y="16"/>
                  </a:lnTo>
                  <a:lnTo>
                    <a:pt x="40" y="34"/>
                  </a:lnTo>
                  <a:lnTo>
                    <a:pt x="42" y="56"/>
                  </a:lnTo>
                  <a:lnTo>
                    <a:pt x="42" y="80"/>
                  </a:lnTo>
                  <a:lnTo>
                    <a:pt x="40" y="92"/>
                  </a:lnTo>
                  <a:lnTo>
                    <a:pt x="36" y="106"/>
                  </a:lnTo>
                  <a:lnTo>
                    <a:pt x="30" y="118"/>
                  </a:lnTo>
                  <a:lnTo>
                    <a:pt x="22" y="128"/>
                  </a:lnTo>
                  <a:lnTo>
                    <a:pt x="12" y="140"/>
                  </a:lnTo>
                  <a:lnTo>
                    <a:pt x="0" y="148"/>
                  </a:lnTo>
                  <a:lnTo>
                    <a:pt x="0" y="148"/>
                  </a:lnTo>
                  <a:lnTo>
                    <a:pt x="16" y="140"/>
                  </a:lnTo>
                  <a:lnTo>
                    <a:pt x="30" y="128"/>
                  </a:lnTo>
                  <a:lnTo>
                    <a:pt x="42" y="112"/>
                  </a:lnTo>
                  <a:lnTo>
                    <a:pt x="48" y="102"/>
                  </a:lnTo>
                  <a:lnTo>
                    <a:pt x="54" y="90"/>
                  </a:lnTo>
                  <a:lnTo>
                    <a:pt x="56" y="78"/>
                  </a:lnTo>
                  <a:lnTo>
                    <a:pt x="56" y="64"/>
                  </a:lnTo>
                  <a:lnTo>
                    <a:pt x="54" y="50"/>
                  </a:lnTo>
                  <a:lnTo>
                    <a:pt x="50" y="34"/>
                  </a:lnTo>
                  <a:lnTo>
                    <a:pt x="42" y="18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83D0E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9" name="Freeform 147"/>
            <p:cNvSpPr>
              <a:spLocks/>
            </p:cNvSpPr>
            <p:nvPr/>
          </p:nvSpPr>
          <p:spPr bwMode="auto">
            <a:xfrm>
              <a:off x="1201708" y="4287841"/>
              <a:ext cx="47625" cy="47625"/>
            </a:xfrm>
            <a:custGeom>
              <a:avLst/>
              <a:gdLst/>
              <a:ahLst/>
              <a:cxnLst>
                <a:cxn ang="0">
                  <a:pos x="30" y="14"/>
                </a:cxn>
                <a:cxn ang="0">
                  <a:pos x="30" y="14"/>
                </a:cxn>
                <a:cxn ang="0">
                  <a:pos x="28" y="20"/>
                </a:cxn>
                <a:cxn ang="0">
                  <a:pos x="26" y="26"/>
                </a:cxn>
                <a:cxn ang="0">
                  <a:pos x="20" y="28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8" y="28"/>
                </a:cxn>
                <a:cxn ang="0">
                  <a:pos x="4" y="26"/>
                </a:cxn>
                <a:cxn ang="0">
                  <a:pos x="0" y="2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8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20" y="0"/>
                </a:cxn>
                <a:cxn ang="0">
                  <a:pos x="26" y="4"/>
                </a:cxn>
                <a:cxn ang="0">
                  <a:pos x="28" y="8"/>
                </a:cxn>
                <a:cxn ang="0">
                  <a:pos x="30" y="14"/>
                </a:cxn>
                <a:cxn ang="0">
                  <a:pos x="30" y="14"/>
                </a:cxn>
              </a:cxnLst>
              <a:rect l="0" t="0" r="r" b="b"/>
              <a:pathLst>
                <a:path w="30" h="30">
                  <a:moveTo>
                    <a:pt x="30" y="14"/>
                  </a:moveTo>
                  <a:lnTo>
                    <a:pt x="30" y="14"/>
                  </a:lnTo>
                  <a:lnTo>
                    <a:pt x="28" y="20"/>
                  </a:lnTo>
                  <a:lnTo>
                    <a:pt x="26" y="26"/>
                  </a:lnTo>
                  <a:lnTo>
                    <a:pt x="20" y="28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8" y="28"/>
                  </a:lnTo>
                  <a:lnTo>
                    <a:pt x="4" y="26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6" y="4"/>
                  </a:lnTo>
                  <a:lnTo>
                    <a:pt x="28" y="8"/>
                  </a:lnTo>
                  <a:lnTo>
                    <a:pt x="30" y="14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81B1D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0" name="Freeform 148"/>
            <p:cNvSpPr>
              <a:spLocks/>
            </p:cNvSpPr>
            <p:nvPr/>
          </p:nvSpPr>
          <p:spPr bwMode="auto">
            <a:xfrm>
              <a:off x="1335058" y="4294191"/>
              <a:ext cx="50800" cy="50800"/>
            </a:xfrm>
            <a:custGeom>
              <a:avLst/>
              <a:gdLst/>
              <a:ahLst/>
              <a:cxnLst>
                <a:cxn ang="0">
                  <a:pos x="32" y="16"/>
                </a:cxn>
                <a:cxn ang="0">
                  <a:pos x="32" y="16"/>
                </a:cxn>
                <a:cxn ang="0">
                  <a:pos x="32" y="22"/>
                </a:cxn>
                <a:cxn ang="0">
                  <a:pos x="28" y="28"/>
                </a:cxn>
                <a:cxn ang="0">
                  <a:pos x="22" y="32"/>
                </a:cxn>
                <a:cxn ang="0">
                  <a:pos x="16" y="32"/>
                </a:cxn>
                <a:cxn ang="0">
                  <a:pos x="16" y="32"/>
                </a:cxn>
                <a:cxn ang="0">
                  <a:pos x="10" y="32"/>
                </a:cxn>
                <a:cxn ang="0">
                  <a:pos x="4" y="28"/>
                </a:cxn>
                <a:cxn ang="0">
                  <a:pos x="0" y="22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4" y="4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2" y="0"/>
                </a:cxn>
                <a:cxn ang="0">
                  <a:pos x="28" y="4"/>
                </a:cxn>
                <a:cxn ang="0">
                  <a:pos x="32" y="10"/>
                </a:cxn>
                <a:cxn ang="0">
                  <a:pos x="32" y="16"/>
                </a:cxn>
                <a:cxn ang="0">
                  <a:pos x="32" y="16"/>
                </a:cxn>
              </a:cxnLst>
              <a:rect l="0" t="0" r="r" b="b"/>
              <a:pathLst>
                <a:path w="32" h="32">
                  <a:moveTo>
                    <a:pt x="32" y="16"/>
                  </a:moveTo>
                  <a:lnTo>
                    <a:pt x="32" y="16"/>
                  </a:lnTo>
                  <a:lnTo>
                    <a:pt x="32" y="22"/>
                  </a:lnTo>
                  <a:lnTo>
                    <a:pt x="28" y="28"/>
                  </a:lnTo>
                  <a:lnTo>
                    <a:pt x="22" y="32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0" y="32"/>
                  </a:lnTo>
                  <a:lnTo>
                    <a:pt x="4" y="28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8" y="4"/>
                  </a:lnTo>
                  <a:lnTo>
                    <a:pt x="32" y="10"/>
                  </a:lnTo>
                  <a:lnTo>
                    <a:pt x="32" y="16"/>
                  </a:lnTo>
                  <a:lnTo>
                    <a:pt x="32" y="16"/>
                  </a:lnTo>
                  <a:close/>
                </a:path>
              </a:pathLst>
            </a:custGeom>
            <a:solidFill>
              <a:srgbClr val="81B1D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64</Words>
  <Application>Microsoft Office PowerPoint</Application>
  <PresentationFormat>화면 슬라이드 쇼(4:3)</PresentationFormat>
  <Paragraphs>35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13</cp:revision>
  <dcterms:created xsi:type="dcterms:W3CDTF">2008-11-01T05:56:42Z</dcterms:created>
  <dcterms:modified xsi:type="dcterms:W3CDTF">2008-11-01T07:49:38Z</dcterms:modified>
</cp:coreProperties>
</file>