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3765"/>
    <a:srgbClr val="141E2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96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3D42-4DED-4B28-943A-E1CDDDE3BDC5}" type="datetimeFigureOut">
              <a:rPr lang="ko-KR" altLang="en-US" smtClean="0"/>
              <a:pPr/>
              <a:t>2009-03-29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94FA-BF37-41EF-9C93-0409A83514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3D42-4DED-4B28-943A-E1CDDDE3BDC5}" type="datetimeFigureOut">
              <a:rPr lang="ko-KR" altLang="en-US" smtClean="0"/>
              <a:pPr/>
              <a:t>2009-03-29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94FA-BF37-41EF-9C93-0409A83514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3D42-4DED-4B28-943A-E1CDDDE3BDC5}" type="datetimeFigureOut">
              <a:rPr lang="ko-KR" altLang="en-US" smtClean="0"/>
              <a:pPr/>
              <a:t>2009-03-29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94FA-BF37-41EF-9C93-0409A83514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3D42-4DED-4B28-943A-E1CDDDE3BDC5}" type="datetimeFigureOut">
              <a:rPr lang="ko-KR" altLang="en-US" smtClean="0"/>
              <a:pPr/>
              <a:t>2009-03-29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94FA-BF37-41EF-9C93-0409A83514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3D42-4DED-4B28-943A-E1CDDDE3BDC5}" type="datetimeFigureOut">
              <a:rPr lang="ko-KR" altLang="en-US" smtClean="0"/>
              <a:pPr/>
              <a:t>2009-03-29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94FA-BF37-41EF-9C93-0409A83514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3D42-4DED-4B28-943A-E1CDDDE3BDC5}" type="datetimeFigureOut">
              <a:rPr lang="ko-KR" altLang="en-US" smtClean="0"/>
              <a:pPr/>
              <a:t>2009-03-29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94FA-BF37-41EF-9C93-0409A83514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3D42-4DED-4B28-943A-E1CDDDE3BDC5}" type="datetimeFigureOut">
              <a:rPr lang="ko-KR" altLang="en-US" smtClean="0"/>
              <a:pPr/>
              <a:t>2009-03-29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94FA-BF37-41EF-9C93-0409A83514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3D42-4DED-4B28-943A-E1CDDDE3BDC5}" type="datetimeFigureOut">
              <a:rPr lang="ko-KR" altLang="en-US" smtClean="0"/>
              <a:pPr/>
              <a:t>2009-03-29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94FA-BF37-41EF-9C93-0409A83514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3D42-4DED-4B28-943A-E1CDDDE3BDC5}" type="datetimeFigureOut">
              <a:rPr lang="ko-KR" altLang="en-US" smtClean="0"/>
              <a:pPr/>
              <a:t>2009-03-29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94FA-BF37-41EF-9C93-0409A83514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3D42-4DED-4B28-943A-E1CDDDE3BDC5}" type="datetimeFigureOut">
              <a:rPr lang="ko-KR" altLang="en-US" smtClean="0"/>
              <a:pPr/>
              <a:t>2009-03-29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94FA-BF37-41EF-9C93-0409A83514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3D42-4DED-4B28-943A-E1CDDDE3BDC5}" type="datetimeFigureOut">
              <a:rPr lang="ko-KR" altLang="en-US" smtClean="0"/>
              <a:pPr/>
              <a:t>2009-03-29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94FA-BF37-41EF-9C93-0409A83514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F3D42-4DED-4B28-943A-E1CDDDE3BDC5}" type="datetimeFigureOut">
              <a:rPr lang="ko-KR" altLang="en-US" smtClean="0"/>
              <a:pPr/>
              <a:t>2009-03-29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A94FA-BF37-41EF-9C93-0409A83514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13765"/>
            </a:gs>
            <a:gs pos="100000">
              <a:srgbClr val="141E2E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모서리가 둥근 직사각형 88"/>
          <p:cNvSpPr/>
          <p:nvPr/>
        </p:nvSpPr>
        <p:spPr>
          <a:xfrm>
            <a:off x="1857356" y="4786322"/>
            <a:ext cx="5929354" cy="1214446"/>
          </a:xfrm>
          <a:prstGeom prst="roundRect">
            <a:avLst/>
          </a:prstGeom>
          <a:noFill/>
          <a:ln w="25400" cmpd="sng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1857357" y="2014815"/>
            <a:ext cx="5929354" cy="1285884"/>
          </a:xfrm>
          <a:prstGeom prst="roundRect">
            <a:avLst/>
          </a:prstGeom>
          <a:noFill/>
          <a:ln w="25400" cmpd="sng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1857356" y="3500438"/>
            <a:ext cx="6175645" cy="1071570"/>
          </a:xfrm>
          <a:prstGeom prst="roundRect">
            <a:avLst/>
          </a:prstGeom>
          <a:noFill/>
          <a:ln w="25400" cmpd="sng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00034" y="3764209"/>
            <a:ext cx="785818" cy="664923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</a:t>
            </a:r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시작</a:t>
            </a:r>
            <a:endParaRPr lang="en-US" altLang="ko-K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000232" y="3764209"/>
            <a:ext cx="785818" cy="664923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</a:p>
          <a:p>
            <a:pPr algn="ctr"/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기능 </a:t>
            </a:r>
            <a:endParaRPr lang="en-US" altLang="ko-KR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확정</a:t>
            </a:r>
            <a:endParaRPr lang="en-US" altLang="ko-KR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071934" y="3764209"/>
            <a:ext cx="933456" cy="664923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</a:t>
            </a:r>
            <a:r>
              <a:rPr lang="en-US" altLang="ko-KR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통합</a:t>
            </a:r>
            <a:endParaRPr lang="en-US" altLang="ko-KR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테스트완료</a:t>
            </a:r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929322" y="3764209"/>
            <a:ext cx="1000132" cy="664923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</a:t>
            </a:r>
          </a:p>
          <a:p>
            <a:pPr algn="ctr"/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소프트웨어</a:t>
            </a:r>
            <a:endParaRPr lang="en-US" altLang="ko-KR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개발완</a:t>
            </a:r>
            <a:r>
              <a:rPr lang="ko-KR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료</a:t>
            </a:r>
            <a:endParaRPr lang="en-US" altLang="ko-KR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858148" y="3764209"/>
            <a:ext cx="785818" cy="664923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</a:t>
            </a:r>
          </a:p>
          <a:p>
            <a:pPr algn="ctr"/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</a:t>
            </a:r>
            <a:endParaRPr lang="en-US" altLang="ko-KR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완료</a:t>
            </a:r>
            <a:endParaRPr lang="en-US" altLang="ko-KR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928926" y="5072074"/>
            <a:ext cx="928694" cy="664923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</a:p>
          <a:p>
            <a:pPr algn="ctr"/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설명서</a:t>
            </a:r>
            <a:endParaRPr lang="en-US" altLang="ko-KR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디자인완료</a:t>
            </a:r>
            <a:endParaRPr lang="en-US" altLang="ko-KR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752977" y="5072074"/>
            <a:ext cx="785818" cy="664923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</a:t>
            </a:r>
          </a:p>
          <a:p>
            <a:pPr algn="ctr"/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설명서</a:t>
            </a:r>
            <a:endParaRPr lang="en-US" altLang="ko-KR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편집완</a:t>
            </a:r>
            <a:r>
              <a:rPr lang="ko-KR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료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286512" y="5072074"/>
            <a:ext cx="785818" cy="664923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</a:t>
            </a:r>
          </a:p>
          <a:p>
            <a:pPr algn="ctr"/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인쇄발주</a:t>
            </a:r>
            <a:endParaRPr lang="en-US" altLang="ko-KR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752713" y="2157691"/>
            <a:ext cx="785818" cy="664923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</a:p>
          <a:p>
            <a:pPr algn="ctr"/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하드웨어</a:t>
            </a:r>
            <a:endParaRPr lang="en-US" altLang="ko-KR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설계완</a:t>
            </a:r>
            <a:r>
              <a:rPr lang="ko-KR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료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143371" y="2157691"/>
            <a:ext cx="785818" cy="664923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</a:t>
            </a:r>
          </a:p>
          <a:p>
            <a:pPr algn="ctr"/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회로동작</a:t>
            </a:r>
            <a:r>
              <a:rPr lang="en-US" altLang="ko-KR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확인</a:t>
            </a:r>
            <a:endParaRPr lang="en-US" altLang="ko-KR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929322" y="2251110"/>
            <a:ext cx="785818" cy="664923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</a:t>
            </a:r>
          </a:p>
          <a:p>
            <a:pPr algn="ctr"/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하드웨어</a:t>
            </a:r>
            <a:endParaRPr lang="en-US" altLang="ko-KR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제작발주</a:t>
            </a:r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직선 화살표 연결선 15"/>
          <p:cNvCxnSpPr>
            <a:stCxn id="4" idx="3"/>
            <a:endCxn id="5" idx="1"/>
          </p:cNvCxnSpPr>
          <p:nvPr/>
        </p:nvCxnSpPr>
        <p:spPr>
          <a:xfrm>
            <a:off x="1285852" y="4096671"/>
            <a:ext cx="714380" cy="1588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5" idx="0"/>
            <a:endCxn id="12" idx="1"/>
          </p:cNvCxnSpPr>
          <p:nvPr/>
        </p:nvCxnSpPr>
        <p:spPr>
          <a:xfrm rot="5400000" flipH="1" flipV="1">
            <a:off x="1935899" y="2947395"/>
            <a:ext cx="1274056" cy="359572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2" idx="3"/>
            <a:endCxn id="13" idx="1"/>
          </p:cNvCxnSpPr>
          <p:nvPr/>
        </p:nvCxnSpPr>
        <p:spPr>
          <a:xfrm>
            <a:off x="3538531" y="2490153"/>
            <a:ext cx="604840" cy="1588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3" idx="2"/>
            <a:endCxn id="6" idx="0"/>
          </p:cNvCxnSpPr>
          <p:nvPr/>
        </p:nvCxnSpPr>
        <p:spPr>
          <a:xfrm rot="16200000" flipH="1">
            <a:off x="4066674" y="3292220"/>
            <a:ext cx="941595" cy="2382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6" idx="0"/>
            <a:endCxn id="14" idx="1"/>
          </p:cNvCxnSpPr>
          <p:nvPr/>
        </p:nvCxnSpPr>
        <p:spPr>
          <a:xfrm rot="5400000" flipH="1" flipV="1">
            <a:off x="4643674" y="2478561"/>
            <a:ext cx="1180637" cy="139066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4" idx="3"/>
            <a:endCxn id="8" idx="1"/>
          </p:cNvCxnSpPr>
          <p:nvPr/>
        </p:nvCxnSpPr>
        <p:spPr>
          <a:xfrm>
            <a:off x="6715140" y="2583572"/>
            <a:ext cx="1143008" cy="1513099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5" idx="3"/>
            <a:endCxn id="6" idx="1"/>
          </p:cNvCxnSpPr>
          <p:nvPr/>
        </p:nvCxnSpPr>
        <p:spPr>
          <a:xfrm>
            <a:off x="2786050" y="4096671"/>
            <a:ext cx="1285884" cy="1588"/>
          </a:xfrm>
          <a:prstGeom prst="straightConnector1">
            <a:avLst/>
          </a:prstGeom>
          <a:ln w="1270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6" idx="3"/>
            <a:endCxn id="7" idx="1"/>
          </p:cNvCxnSpPr>
          <p:nvPr/>
        </p:nvCxnSpPr>
        <p:spPr>
          <a:xfrm>
            <a:off x="5005390" y="4096671"/>
            <a:ext cx="923932" cy="1588"/>
          </a:xfrm>
          <a:prstGeom prst="straightConnector1">
            <a:avLst/>
          </a:prstGeom>
          <a:ln w="1270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5" idx="2"/>
            <a:endCxn id="9" idx="1"/>
          </p:cNvCxnSpPr>
          <p:nvPr/>
        </p:nvCxnSpPr>
        <p:spPr>
          <a:xfrm rot="16200000" flipH="1">
            <a:off x="2173331" y="4648941"/>
            <a:ext cx="975404" cy="535785"/>
          </a:xfrm>
          <a:prstGeom prst="straightConnector1">
            <a:avLst/>
          </a:prstGeom>
          <a:ln w="1270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9" idx="3"/>
            <a:endCxn id="10" idx="1"/>
          </p:cNvCxnSpPr>
          <p:nvPr/>
        </p:nvCxnSpPr>
        <p:spPr>
          <a:xfrm>
            <a:off x="3857620" y="5404536"/>
            <a:ext cx="895357" cy="1588"/>
          </a:xfrm>
          <a:prstGeom prst="straightConnector1">
            <a:avLst/>
          </a:prstGeom>
          <a:ln w="1270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0" idx="3"/>
            <a:endCxn id="11" idx="1"/>
          </p:cNvCxnSpPr>
          <p:nvPr/>
        </p:nvCxnSpPr>
        <p:spPr>
          <a:xfrm>
            <a:off x="5538795" y="5404536"/>
            <a:ext cx="747717" cy="1588"/>
          </a:xfrm>
          <a:prstGeom prst="straightConnector1">
            <a:avLst/>
          </a:prstGeom>
          <a:ln w="1270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7" idx="3"/>
            <a:endCxn id="8" idx="1"/>
          </p:cNvCxnSpPr>
          <p:nvPr/>
        </p:nvCxnSpPr>
        <p:spPr>
          <a:xfrm>
            <a:off x="6929454" y="4096671"/>
            <a:ext cx="928694" cy="1588"/>
          </a:xfrm>
          <a:prstGeom prst="straightConnector1">
            <a:avLst/>
          </a:prstGeom>
          <a:ln w="1270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11" idx="3"/>
            <a:endCxn id="8" idx="1"/>
          </p:cNvCxnSpPr>
          <p:nvPr/>
        </p:nvCxnSpPr>
        <p:spPr>
          <a:xfrm flipV="1">
            <a:off x="7072330" y="4096671"/>
            <a:ext cx="785818" cy="1307865"/>
          </a:xfrm>
          <a:prstGeom prst="straightConnector1">
            <a:avLst/>
          </a:prstGeom>
          <a:ln w="1270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204208" y="3805240"/>
            <a:ext cx="7524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제품기획</a:t>
            </a:r>
            <a:endParaRPr lang="en-US" altLang="ko-KR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</a:t>
            </a:r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785918" y="2443443"/>
            <a:ext cx="1143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하드웨어</a:t>
            </a:r>
            <a:r>
              <a:rPr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ko-KR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설계</a:t>
            </a:r>
            <a:endParaRPr lang="en-US" altLang="ko-KR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</a:t>
            </a:r>
            <a:endParaRPr lang="en-US" altLang="ko-KR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071670" y="5007130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설명서 </a:t>
            </a:r>
            <a:endParaRPr lang="en-US" altLang="ko-KR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디자인</a:t>
            </a:r>
            <a:endParaRPr lang="en-US" altLang="ko-KR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</a:t>
            </a:r>
            <a:endParaRPr lang="en-US" altLang="ko-KR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729031" y="5125450"/>
            <a:ext cx="114300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설명서 작성</a:t>
            </a:r>
            <a:endParaRPr lang="en-US" altLang="ko-KR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</a:t>
            </a:r>
            <a:endParaRPr lang="en-US" altLang="ko-KR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343531" y="5134975"/>
            <a:ext cx="11430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설명서교정</a:t>
            </a:r>
            <a:endParaRPr lang="en-US" altLang="ko-KR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</a:t>
            </a:r>
            <a:endParaRPr lang="en-US" altLang="ko-KR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876538" y="3721120"/>
            <a:ext cx="11430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소프트웨어</a:t>
            </a:r>
            <a:r>
              <a:rPr lang="en-US" altLang="ko-KR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설계</a:t>
            </a:r>
            <a:endParaRPr lang="en-US" altLang="ko-KR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</a:t>
            </a:r>
            <a:endParaRPr lang="en-US" altLang="ko-KR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929190" y="3724276"/>
            <a:ext cx="11430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소프트웨어</a:t>
            </a:r>
            <a:r>
              <a:rPr lang="en-US" altLang="ko-KR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altLang="ko-KR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테스트</a:t>
            </a:r>
            <a:endParaRPr lang="en-US" altLang="ko-KR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</a:t>
            </a:r>
            <a:endParaRPr lang="en-US" altLang="ko-KR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715140" y="3738564"/>
            <a:ext cx="11430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소프트웨어</a:t>
            </a:r>
            <a:r>
              <a:rPr lang="en-US" altLang="ko-KR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배포</a:t>
            </a:r>
            <a:endParaRPr lang="en-US" altLang="ko-KR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</a:t>
            </a:r>
            <a:endParaRPr lang="en-US" altLang="ko-KR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143768" y="5078568"/>
            <a:ext cx="642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설명서</a:t>
            </a:r>
            <a:endParaRPr lang="en-US" altLang="ko-KR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출판</a:t>
            </a:r>
            <a:endParaRPr lang="en-US" altLang="ko-KR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</a:t>
            </a:r>
            <a:endParaRPr lang="en-US" altLang="ko-KR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243253" y="2210079"/>
            <a:ext cx="114300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회로설계</a:t>
            </a:r>
            <a:endParaRPr lang="en-US" altLang="ko-KR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</a:t>
            </a:r>
            <a:endParaRPr lang="en-US" altLang="ko-KR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428992" y="2857496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하드웨어</a:t>
            </a:r>
            <a:r>
              <a:rPr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테스트</a:t>
            </a:r>
            <a:endParaRPr lang="en-US" altLang="ko-KR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</a:t>
            </a:r>
            <a:endParaRPr lang="en-US" altLang="ko-KR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643702" y="2476101"/>
            <a:ext cx="11430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하드웨어</a:t>
            </a:r>
            <a:r>
              <a:rPr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제작</a:t>
            </a:r>
            <a:endParaRPr lang="en-US" altLang="ko-KR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</a:t>
            </a:r>
            <a:endParaRPr lang="en-US" altLang="ko-KR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800602" y="2393986"/>
            <a:ext cx="1143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하드웨어</a:t>
            </a:r>
            <a:r>
              <a:rPr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발주준비</a:t>
            </a:r>
            <a:endParaRPr lang="en-US" altLang="ko-KR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</a:t>
            </a:r>
            <a:endParaRPr lang="en-US" altLang="ko-KR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40884" y="2143116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하드웨어 </a:t>
            </a:r>
            <a:r>
              <a:rPr lang="ko-KR" altLang="en-US" sz="1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팀</a:t>
            </a:r>
            <a:endParaRPr lang="en-US" altLang="ko-KR" sz="1200" b="1" dirty="0" smtClean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</a:t>
            </a:r>
            <a:r>
              <a:rPr lang="ko-KR" altLang="en-US" sz="1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</a:t>
            </a:r>
            <a:endParaRPr lang="ko-KR" altLang="en-US" sz="1200" b="1" dirty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14361" y="3333749"/>
            <a:ext cx="1214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소프트웨어 </a:t>
            </a:r>
            <a:r>
              <a:rPr lang="ko-KR" altLang="en-US" sz="1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팀</a:t>
            </a:r>
            <a:endParaRPr lang="en-US" altLang="ko-KR" sz="1200" b="1" dirty="0" smtClean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r>
              <a:rPr lang="ko-KR" altLang="en-US" sz="1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</a:t>
            </a:r>
            <a:endParaRPr lang="ko-KR" altLang="en-US" sz="1200" b="1" dirty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57224" y="5110475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기술문서 팀</a:t>
            </a:r>
            <a:endParaRPr lang="en-US" altLang="ko-KR" sz="1200" b="1" dirty="0" smtClean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ko-KR" altLang="en-US" sz="1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</a:t>
            </a:r>
            <a:endParaRPr lang="ko-KR" altLang="en-US" sz="1200" b="1" dirty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143108" y="710967"/>
            <a:ext cx="4786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GRAPHIC WONDER 3000</a:t>
            </a:r>
            <a:r>
              <a:rPr lang="en-US" altLang="ko-K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/>
            </a:r>
            <a:br>
              <a:rPr lang="en-US" altLang="ko-K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</a:b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그래픽 카드 개발 일정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90</Words>
  <Application>Microsoft Office PowerPoint</Application>
  <PresentationFormat>화면 슬라이드 쇼(4:3)</PresentationFormat>
  <Paragraphs>65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4</cp:revision>
  <dcterms:created xsi:type="dcterms:W3CDTF">2009-03-29T07:47:14Z</dcterms:created>
  <dcterms:modified xsi:type="dcterms:W3CDTF">2009-03-29T09:02:00Z</dcterms:modified>
</cp:coreProperties>
</file>