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765"/>
    <a:srgbClr val="141E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>
        <p:scale>
          <a:sx n="98" d="100"/>
          <a:sy n="98" d="100"/>
        </p:scale>
        <p:origin x="-61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t>2009-03-29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t>2009-03-29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t>2009-03-29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t>2009-03-29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t>2009-03-29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t>2009-03-29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3D42-4DED-4B28-943A-E1CDDDE3BDC5}" type="datetimeFigureOut">
              <a:rPr lang="ko-KR" altLang="en-US" smtClean="0"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94FA-BF37-41EF-9C93-0409A835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4000">
              <a:schemeClr val="bg1">
                <a:tint val="80000"/>
                <a:satMod val="30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모서리가 둥근 직사각형 88"/>
          <p:cNvSpPr/>
          <p:nvPr/>
        </p:nvSpPr>
        <p:spPr>
          <a:xfrm>
            <a:off x="1857356" y="4786322"/>
            <a:ext cx="5929354" cy="1214446"/>
          </a:xfrm>
          <a:prstGeom prst="roundRect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857357" y="2014815"/>
            <a:ext cx="5929354" cy="1285884"/>
          </a:xfrm>
          <a:prstGeom prst="roundRect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857356" y="3500438"/>
            <a:ext cx="6175645" cy="1071570"/>
          </a:xfrm>
          <a:prstGeom prst="roundRect">
            <a:avLst/>
          </a:prstGeom>
          <a:noFill/>
          <a:ln w="25400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3764209"/>
            <a:ext cx="785818" cy="6649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시작</a:t>
            </a:r>
            <a:endParaRPr lang="en-US" altLang="ko-K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000232" y="3764209"/>
            <a:ext cx="785818" cy="6649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 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확정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071934" y="3764209"/>
            <a:ext cx="933456" cy="6649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테스트완료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29322" y="3764209"/>
            <a:ext cx="1000132" cy="6649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개발완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료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858148" y="3764209"/>
            <a:ext cx="785818" cy="6649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완료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28926" y="5072074"/>
            <a:ext cx="928694" cy="6649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설명서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디자인완료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52977" y="5072074"/>
            <a:ext cx="785818" cy="6649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설명서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편집완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료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86512" y="5072074"/>
            <a:ext cx="785818" cy="6649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인쇄발주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52713" y="2157691"/>
            <a:ext cx="785818" cy="6649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하드웨어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설계완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료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43371" y="2157691"/>
            <a:ext cx="785818" cy="6649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회로동작</a:t>
            </a: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29322" y="2251110"/>
            <a:ext cx="785818" cy="6649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하드웨어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제작발주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직선 화살표 연결선 15"/>
          <p:cNvCxnSpPr>
            <a:stCxn id="4" idx="3"/>
            <a:endCxn id="5" idx="1"/>
          </p:cNvCxnSpPr>
          <p:nvPr/>
        </p:nvCxnSpPr>
        <p:spPr>
          <a:xfrm>
            <a:off x="1285852" y="4096671"/>
            <a:ext cx="714380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0"/>
            <a:endCxn id="12" idx="1"/>
          </p:cNvCxnSpPr>
          <p:nvPr/>
        </p:nvCxnSpPr>
        <p:spPr>
          <a:xfrm rot="5400000" flipH="1" flipV="1">
            <a:off x="1935899" y="2947395"/>
            <a:ext cx="1274056" cy="35957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3"/>
            <a:endCxn id="13" idx="1"/>
          </p:cNvCxnSpPr>
          <p:nvPr/>
        </p:nvCxnSpPr>
        <p:spPr>
          <a:xfrm>
            <a:off x="3538531" y="2490153"/>
            <a:ext cx="604840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6" idx="0"/>
          </p:cNvCxnSpPr>
          <p:nvPr/>
        </p:nvCxnSpPr>
        <p:spPr>
          <a:xfrm rot="16200000" flipH="1">
            <a:off x="4066674" y="3292220"/>
            <a:ext cx="941595" cy="238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0"/>
            <a:endCxn id="14" idx="1"/>
          </p:cNvCxnSpPr>
          <p:nvPr/>
        </p:nvCxnSpPr>
        <p:spPr>
          <a:xfrm rot="5400000" flipH="1" flipV="1">
            <a:off x="4643674" y="2478561"/>
            <a:ext cx="1180637" cy="139066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3"/>
            <a:endCxn id="8" idx="1"/>
          </p:cNvCxnSpPr>
          <p:nvPr/>
        </p:nvCxnSpPr>
        <p:spPr>
          <a:xfrm>
            <a:off x="6715140" y="2583572"/>
            <a:ext cx="1143008" cy="151309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" idx="3"/>
            <a:endCxn id="6" idx="1"/>
          </p:cNvCxnSpPr>
          <p:nvPr/>
        </p:nvCxnSpPr>
        <p:spPr>
          <a:xfrm>
            <a:off x="2786050" y="4096671"/>
            <a:ext cx="1285884" cy="1588"/>
          </a:xfrm>
          <a:prstGeom prst="straightConnector1">
            <a:avLst/>
          </a:prstGeom>
          <a:ln w="12700">
            <a:solidFill>
              <a:schemeClr val="tx1">
                <a:lumMod val="8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6" idx="3"/>
            <a:endCxn id="7" idx="1"/>
          </p:cNvCxnSpPr>
          <p:nvPr/>
        </p:nvCxnSpPr>
        <p:spPr>
          <a:xfrm>
            <a:off x="5005390" y="4096671"/>
            <a:ext cx="923932" cy="1588"/>
          </a:xfrm>
          <a:prstGeom prst="straightConnector1">
            <a:avLst/>
          </a:prstGeom>
          <a:ln w="12700">
            <a:solidFill>
              <a:schemeClr val="tx1">
                <a:lumMod val="8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5" idx="2"/>
            <a:endCxn id="9" idx="1"/>
          </p:cNvCxnSpPr>
          <p:nvPr/>
        </p:nvCxnSpPr>
        <p:spPr>
          <a:xfrm rot="16200000" flipH="1">
            <a:off x="2173331" y="4648941"/>
            <a:ext cx="975404" cy="535785"/>
          </a:xfrm>
          <a:prstGeom prst="straightConnector1">
            <a:avLst/>
          </a:prstGeom>
          <a:ln w="12700">
            <a:solidFill>
              <a:schemeClr val="tx1">
                <a:lumMod val="8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9" idx="3"/>
            <a:endCxn id="10" idx="1"/>
          </p:cNvCxnSpPr>
          <p:nvPr/>
        </p:nvCxnSpPr>
        <p:spPr>
          <a:xfrm>
            <a:off x="3857620" y="5404536"/>
            <a:ext cx="895357" cy="1588"/>
          </a:xfrm>
          <a:prstGeom prst="straightConnector1">
            <a:avLst/>
          </a:prstGeom>
          <a:ln w="12700">
            <a:solidFill>
              <a:schemeClr val="tx1">
                <a:lumMod val="8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0" idx="3"/>
            <a:endCxn id="11" idx="1"/>
          </p:cNvCxnSpPr>
          <p:nvPr/>
        </p:nvCxnSpPr>
        <p:spPr>
          <a:xfrm>
            <a:off x="5538795" y="5404536"/>
            <a:ext cx="747717" cy="1588"/>
          </a:xfrm>
          <a:prstGeom prst="straightConnector1">
            <a:avLst/>
          </a:prstGeom>
          <a:ln w="12700">
            <a:solidFill>
              <a:schemeClr val="tx1">
                <a:lumMod val="8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7" idx="3"/>
            <a:endCxn id="8" idx="1"/>
          </p:cNvCxnSpPr>
          <p:nvPr/>
        </p:nvCxnSpPr>
        <p:spPr>
          <a:xfrm>
            <a:off x="6929454" y="4096671"/>
            <a:ext cx="928694" cy="1588"/>
          </a:xfrm>
          <a:prstGeom prst="straightConnector1">
            <a:avLst/>
          </a:prstGeom>
          <a:ln w="12700">
            <a:solidFill>
              <a:schemeClr val="tx1">
                <a:lumMod val="8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1" idx="3"/>
            <a:endCxn id="8" idx="1"/>
          </p:cNvCxnSpPr>
          <p:nvPr/>
        </p:nvCxnSpPr>
        <p:spPr>
          <a:xfrm flipV="1">
            <a:off x="7072330" y="4096671"/>
            <a:ext cx="785818" cy="1307865"/>
          </a:xfrm>
          <a:prstGeom prst="straightConnector1">
            <a:avLst/>
          </a:prstGeom>
          <a:ln w="12700">
            <a:solidFill>
              <a:schemeClr val="tx1">
                <a:lumMod val="8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04208" y="3805240"/>
            <a:ext cx="72458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/>
              <a:t>제품기획</a:t>
            </a:r>
            <a:endParaRPr lang="en-US" altLang="ko-KR" sz="1000" dirty="0" smtClean="0"/>
          </a:p>
          <a:p>
            <a:pPr algn="ctr">
              <a:lnSpc>
                <a:spcPct val="150000"/>
              </a:lnSpc>
            </a:pPr>
            <a:r>
              <a:rPr lang="en-US" altLang="ko-KR" sz="1000" dirty="0" smtClean="0"/>
              <a:t>6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785918" y="2443443"/>
            <a:ext cx="114300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하드웨어</a:t>
            </a:r>
            <a:r>
              <a:rPr lang="en-US" altLang="ko-KR" sz="1000" dirty="0"/>
              <a:t>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설계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4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algn="ctr"/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071670" y="5007130"/>
            <a:ext cx="85725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설명서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디자인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3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algn="ctr"/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3729031" y="5125450"/>
            <a:ext cx="1143008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/>
              <a:t>설명서 작성</a:t>
            </a:r>
            <a:endParaRPr lang="en-US" altLang="ko-KR" sz="1000" dirty="0" smtClean="0"/>
          </a:p>
          <a:p>
            <a:pPr algn="ctr">
              <a:lnSpc>
                <a:spcPct val="150000"/>
              </a:lnSpc>
            </a:pPr>
            <a:r>
              <a:rPr lang="en-US" altLang="ko-KR" sz="1000" dirty="0" smtClean="0"/>
              <a:t>4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3531" y="5134975"/>
            <a:ext cx="1143008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/>
              <a:t>설명서교정</a:t>
            </a:r>
            <a:endParaRPr lang="en-US" altLang="ko-KR" sz="1000" dirty="0" smtClean="0"/>
          </a:p>
          <a:p>
            <a:pPr algn="ctr">
              <a:lnSpc>
                <a:spcPct val="150000"/>
              </a:lnSpc>
            </a:pPr>
            <a:r>
              <a:rPr lang="en-US" altLang="ko-KR" sz="1000" dirty="0" smtClean="0"/>
              <a:t>1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2876538" y="3721120"/>
            <a:ext cx="1143008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소프트웨어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ko-KR" altLang="en-US" sz="1000" dirty="0" smtClean="0"/>
              <a:t>설계</a:t>
            </a:r>
            <a:endParaRPr lang="en-US" altLang="ko-KR" sz="1000" dirty="0" smtClean="0"/>
          </a:p>
          <a:p>
            <a:pPr algn="ctr">
              <a:lnSpc>
                <a:spcPct val="150000"/>
              </a:lnSpc>
            </a:pPr>
            <a:r>
              <a:rPr lang="en-US" altLang="ko-KR" sz="1000" dirty="0" smtClean="0"/>
              <a:t>6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4929190" y="3724276"/>
            <a:ext cx="1143008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소프트웨어</a:t>
            </a:r>
            <a:r>
              <a:rPr lang="en-US" altLang="ko-KR" sz="1000" dirty="0" smtClean="0"/>
              <a:t> </a:t>
            </a:r>
            <a:br>
              <a:rPr lang="en-US" altLang="ko-KR" sz="1000" dirty="0" smtClean="0"/>
            </a:br>
            <a:r>
              <a:rPr lang="ko-KR" altLang="en-US" sz="1000" dirty="0" smtClean="0"/>
              <a:t>테스트</a:t>
            </a:r>
            <a:endParaRPr lang="en-US" altLang="ko-KR" sz="1000" dirty="0" smtClean="0"/>
          </a:p>
          <a:p>
            <a:pPr algn="ctr">
              <a:lnSpc>
                <a:spcPct val="150000"/>
              </a:lnSpc>
            </a:pPr>
            <a:r>
              <a:rPr lang="en-US" altLang="ko-KR" sz="1000" dirty="0" smtClean="0"/>
              <a:t>4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715140" y="3738564"/>
            <a:ext cx="1143008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소프트웨어</a:t>
            </a:r>
            <a:r>
              <a:rPr lang="en-US" altLang="ko-KR" sz="1000" dirty="0" smtClean="0"/>
              <a:t> </a:t>
            </a:r>
          </a:p>
          <a:p>
            <a:pPr algn="ctr"/>
            <a:r>
              <a:rPr lang="ko-KR" altLang="en-US" sz="1000" dirty="0" smtClean="0"/>
              <a:t>배포</a:t>
            </a:r>
            <a:endParaRPr lang="en-US" altLang="ko-KR" sz="1000" dirty="0" smtClean="0"/>
          </a:p>
          <a:p>
            <a:pPr algn="ctr">
              <a:lnSpc>
                <a:spcPct val="150000"/>
              </a:lnSpc>
            </a:pPr>
            <a:r>
              <a:rPr lang="en-US" altLang="ko-KR" sz="1000" dirty="0" smtClean="0"/>
              <a:t>1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143768" y="5078568"/>
            <a:ext cx="64294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설명서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출판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1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algn="ctr"/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386129" y="2210079"/>
            <a:ext cx="828681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/>
              <a:t>회로설계</a:t>
            </a:r>
            <a:endParaRPr lang="en-US" altLang="ko-KR" sz="1000" dirty="0" smtClean="0"/>
          </a:p>
          <a:p>
            <a:pPr algn="ctr">
              <a:lnSpc>
                <a:spcPct val="150000"/>
              </a:lnSpc>
            </a:pPr>
            <a:r>
              <a:rPr lang="en-US" altLang="ko-KR" sz="1000" dirty="0" smtClean="0"/>
              <a:t>2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8992" y="2857496"/>
            <a:ext cx="114300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하드웨어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테스트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3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6643702" y="2476101"/>
            <a:ext cx="1143008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하드웨어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제작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4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4800602" y="2393986"/>
            <a:ext cx="114300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하드웨어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발주준비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2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algn="ctr"/>
            <a:endParaRPr lang="en-US" altLang="ko-KR" sz="10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740884" y="2143116"/>
            <a:ext cx="128588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하드웨어 </a:t>
            </a:r>
            <a:r>
              <a:rPr lang="ko-KR" altLang="en-US" sz="1200" b="1" dirty="0" smtClean="0"/>
              <a:t>팀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12 </a:t>
            </a:r>
            <a:r>
              <a:rPr lang="ko-KR" altLang="en-US" sz="1200" b="1" dirty="0" smtClean="0"/>
              <a:t>주</a:t>
            </a:r>
            <a:endParaRPr lang="ko-KR" altLang="en-US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814361" y="3333749"/>
            <a:ext cx="121441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소프트웨어 팀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11</a:t>
            </a:r>
            <a:r>
              <a:rPr lang="ko-KR" altLang="en-US" sz="1200" b="1" dirty="0"/>
              <a:t>주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57224" y="5110475"/>
            <a:ext cx="107157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기술문서 팀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9</a:t>
            </a:r>
            <a:r>
              <a:rPr lang="ko-KR" altLang="en-US" sz="1200" b="1" dirty="0"/>
              <a:t>주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143108" y="710967"/>
            <a:ext cx="478634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latin typeface="Tahoma" pitchFamily="34" charset="0"/>
                <a:cs typeface="Tahoma" pitchFamily="34" charset="0"/>
              </a:rPr>
              <a:t>GRAPHIC WONDER 3000</a:t>
            </a:r>
            <a:r>
              <a:rPr lang="en-US" altLang="ko-KR" sz="2200" b="1" dirty="0" smtClean="0">
                <a:latin typeface="+mn-ea"/>
              </a:rPr>
              <a:t/>
            </a:r>
            <a:br>
              <a:rPr lang="en-US" altLang="ko-KR" sz="2200" b="1" dirty="0" smtClean="0">
                <a:latin typeface="+mn-ea"/>
              </a:rPr>
            </a:b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그래픽 카드 개발 일정</a:t>
            </a:r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90</Words>
  <Application>Microsoft Office PowerPoint</Application>
  <PresentationFormat>화면 슬라이드 쇼(4:3)</PresentationFormat>
  <Paragraphs>65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5</cp:revision>
  <dcterms:created xsi:type="dcterms:W3CDTF">2009-03-29T07:47:14Z</dcterms:created>
  <dcterms:modified xsi:type="dcterms:W3CDTF">2009-03-29T09:01:39Z</dcterms:modified>
</cp:coreProperties>
</file>