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 autoAdjust="0"/>
    <p:restoredTop sz="94698" autoAdjust="0"/>
  </p:normalViewPr>
  <p:slideViewPr>
    <p:cSldViewPr>
      <p:cViewPr>
        <p:scale>
          <a:sx n="100" d="100"/>
          <a:sy n="100" d="100"/>
        </p:scale>
        <p:origin x="-69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61E5E-CF93-441D-878C-54A654EF9ABA}" type="datetimeFigureOut">
              <a:rPr lang="ko-KR" altLang="en-US" smtClean="0"/>
              <a:pPr/>
              <a:t>2009-10-25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F99E-9C88-4ED3-9215-C868325E9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57356" y="1142984"/>
            <a:ext cx="5643602" cy="4857784"/>
            <a:chOff x="2214546" y="1071546"/>
            <a:chExt cx="4786346" cy="4572032"/>
          </a:xfrm>
          <a:solidFill>
            <a:schemeClr val="accent6">
              <a:lumMod val="75000"/>
            </a:schemeClr>
          </a:solidFill>
          <a:effectLst>
            <a:outerShdw blurRad="88900" algn="tl" rotWithShape="0">
              <a:prstClr val="black">
                <a:alpha val="65000"/>
              </a:prstClr>
            </a:outerShdw>
          </a:effectLst>
        </p:grpSpPr>
        <p:sp>
          <p:nvSpPr>
            <p:cNvPr id="6" name="평행 사변형 5"/>
            <p:cNvSpPr/>
            <p:nvPr/>
          </p:nvSpPr>
          <p:spPr>
            <a:xfrm>
              <a:off x="4143372" y="1071546"/>
              <a:ext cx="2857520" cy="4572032"/>
            </a:xfrm>
            <a:prstGeom prst="parallelogram">
              <a:avLst>
                <a:gd name="adj" fmla="val 475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평행 사변형 7"/>
            <p:cNvSpPr/>
            <p:nvPr/>
          </p:nvSpPr>
          <p:spPr>
            <a:xfrm flipH="1">
              <a:off x="2214546" y="1071546"/>
              <a:ext cx="2857520" cy="4572032"/>
            </a:xfrm>
            <a:prstGeom prst="parallelogram">
              <a:avLst>
                <a:gd name="adj" fmla="val 475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57422" y="1571612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사용자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요구 취합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3662" y="2762245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400" b="1" dirty="0" smtClean="0">
                <a:solidFill>
                  <a:schemeClr val="bg1"/>
                </a:solidFill>
              </a:rPr>
              <a:t>시스템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요구 사항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00377" y="4071943"/>
            <a:ext cx="1271597" cy="785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컴포넌트</a:t>
            </a:r>
            <a:r>
              <a:rPr lang="en-US" altLang="ko-KR" sz="1400" b="1" dirty="0" smtClean="0">
                <a:solidFill>
                  <a:prstClr val="black"/>
                </a:solidFill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</a:rPr>
            </a:br>
            <a:r>
              <a:rPr lang="ko-KR" altLang="en-US" sz="1400" b="1" dirty="0" smtClean="0">
                <a:solidFill>
                  <a:prstClr val="black"/>
                </a:solidFill>
              </a:rPr>
              <a:t>설계</a:t>
            </a:r>
            <a:endParaRPr lang="ko-KR" altLang="en-US" sz="1400" b="1" dirty="0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643570" y="1571612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시스템 적용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운영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/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피드백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7780" y="2771834"/>
            <a:ext cx="1285884" cy="8572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</a:rPr>
              <a:t>시스템 레벨</a:t>
            </a:r>
            <a:r>
              <a:rPr lang="en-US" altLang="ko-KR" sz="1400" b="1" dirty="0" smtClean="0">
                <a:solidFill>
                  <a:schemeClr val="bg1"/>
                </a:solidFill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</a:rPr>
            </a:br>
            <a:r>
              <a:rPr lang="ko-KR" altLang="en-US" sz="1400" b="1" dirty="0" smtClean="0">
                <a:solidFill>
                  <a:schemeClr val="bg1"/>
                </a:solidFill>
              </a:rPr>
              <a:t>통합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14916" y="4071942"/>
            <a:ext cx="1214446" cy="785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컴포넌트</a:t>
            </a:r>
            <a:r>
              <a:rPr lang="en-US" altLang="ko-KR" sz="1400" b="1" dirty="0" smtClean="0">
                <a:solidFill>
                  <a:prstClr val="black"/>
                </a:solidFill>
              </a:rPr>
              <a:t/>
            </a:r>
            <a:br>
              <a:rPr lang="en-US" altLang="ko-KR" sz="1400" b="1" dirty="0" smtClean="0">
                <a:solidFill>
                  <a:prstClr val="black"/>
                </a:solidFill>
              </a:rPr>
            </a:br>
            <a:r>
              <a:rPr lang="ko-KR" altLang="en-US" sz="1400" b="1" dirty="0" smtClean="0">
                <a:solidFill>
                  <a:prstClr val="black"/>
                </a:solidFill>
              </a:rPr>
              <a:t>단위 테스트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000496" y="5000637"/>
            <a:ext cx="1285884" cy="7858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prstClr val="black"/>
                </a:solidFill>
              </a:rPr>
              <a:t>개발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/</a:t>
            </a:r>
            <a:r>
              <a:rPr lang="ko-KR" altLang="en-US" sz="1400" b="1" dirty="0" smtClean="0">
                <a:solidFill>
                  <a:prstClr val="black"/>
                </a:solidFill>
              </a:rPr>
              <a:t>구현</a:t>
            </a:r>
            <a:endParaRPr lang="en-US" altLang="ko-KR" sz="1400" b="1" dirty="0" smtClean="0">
              <a:solidFill>
                <a:prstClr val="black"/>
              </a:solidFill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3071802" y="2476491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위로 굽은 화살표 25"/>
          <p:cNvSpPr/>
          <p:nvPr/>
        </p:nvSpPr>
        <p:spPr>
          <a:xfrm>
            <a:off x="5429256" y="4929198"/>
            <a:ext cx="357190" cy="357190"/>
          </a:xfrm>
          <a:prstGeom prst="bentUpArrow">
            <a:avLst>
              <a:gd name="adj1" fmla="val 19667"/>
              <a:gd name="adj2" fmla="val 22445"/>
              <a:gd name="adj3" fmla="val 38000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위로 굽은 화살표 26"/>
          <p:cNvSpPr/>
          <p:nvPr/>
        </p:nvSpPr>
        <p:spPr>
          <a:xfrm rot="5400000">
            <a:off x="3500430" y="4929198"/>
            <a:ext cx="357190" cy="357190"/>
          </a:xfrm>
          <a:prstGeom prst="bentUpArrow">
            <a:avLst>
              <a:gd name="adj1" fmla="val 21000"/>
              <a:gd name="adj2" fmla="val 22445"/>
              <a:gd name="adj3" fmla="val 38000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아래쪽 화살표 28"/>
          <p:cNvSpPr/>
          <p:nvPr/>
        </p:nvSpPr>
        <p:spPr>
          <a:xfrm rot="10800000">
            <a:off x="5953137" y="2471728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rot="10800000">
            <a:off x="1857356" y="3786190"/>
            <a:ext cx="5715040" cy="1588"/>
          </a:xfrm>
          <a:prstGeom prst="line">
            <a:avLst/>
          </a:prstGeom>
          <a:ln w="1905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>
            <a:outerShdw blurRad="25400" dist="12700" dir="2700000" algn="tl" rotWithShape="0">
              <a:schemeClr val="tx1"/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28728" y="3264099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시스템 레벨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428728" y="4000504"/>
            <a:ext cx="157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컴포넌트 레벨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3428992" y="3743322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아래쪽 화살표 27"/>
          <p:cNvSpPr/>
          <p:nvPr/>
        </p:nvSpPr>
        <p:spPr>
          <a:xfrm rot="10800000">
            <a:off x="5715008" y="3719514"/>
            <a:ext cx="142876" cy="214314"/>
          </a:xfrm>
          <a:prstGeom prst="downArrow">
            <a:avLst>
              <a:gd name="adj1" fmla="val 58888"/>
              <a:gd name="adj2" fmla="val 58889"/>
            </a:avLst>
          </a:prstGeom>
          <a:solidFill>
            <a:srgbClr val="FFC000"/>
          </a:solidFill>
          <a:ln w="15875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2285984" y="1170372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하향식 설계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86446" y="1192397"/>
            <a:ext cx="14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상향식 구현</a:t>
            </a:r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14546" y="252691"/>
            <a:ext cx="5214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시스템 통합 프로젝트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직선 연결선 24"/>
          <p:cNvCxnSpPr>
            <a:stCxn id="17" idx="1"/>
            <a:endCxn id="12" idx="3"/>
          </p:cNvCxnSpPr>
          <p:nvPr/>
        </p:nvCxnSpPr>
        <p:spPr>
          <a:xfrm rot="10800000">
            <a:off x="3643306" y="2000240"/>
            <a:ext cx="2000264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  <a:effectLst>
            <a:outerShdw blurRad="38100" dist="12700" dir="2700000" algn="tl" rotWithShape="0">
              <a:schemeClr val="bg1">
                <a:alpha val="75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14744" y="6335933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프로젝트 진행 단계</a:t>
            </a:r>
            <a:endParaRPr lang="en-US" altLang="ko-K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rot="10800000">
            <a:off x="2786051" y="6284934"/>
            <a:ext cx="3705252" cy="1587"/>
          </a:xfrm>
          <a:prstGeom prst="line">
            <a:avLst/>
          </a:prstGeom>
          <a:ln w="63500" cmpd="sng">
            <a:solidFill>
              <a:schemeClr val="accent5"/>
            </a:solidFill>
            <a:prstDash val="sysDash"/>
            <a:round/>
            <a:headEnd type="triangle" w="med" len="lg"/>
            <a:tailEnd type="none"/>
          </a:ln>
          <a:effectLst>
            <a:outerShdw blurRad="38100" dist="12700" dir="2700000" algn="tl" rotWithShape="0">
              <a:schemeClr val="bg1">
                <a:alpha val="75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8" idx="1"/>
            <a:endCxn id="14" idx="3"/>
          </p:cNvCxnSpPr>
          <p:nvPr/>
        </p:nvCxnSpPr>
        <p:spPr>
          <a:xfrm rot="10800000">
            <a:off x="4019546" y="3190874"/>
            <a:ext cx="1288234" cy="9589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  <a:effectLst>
            <a:outerShdw blurRad="38100" dist="12700" dir="2700000" algn="tl" rotWithShape="0">
              <a:schemeClr val="bg1">
                <a:alpha val="75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9" idx="1"/>
            <a:endCxn id="16" idx="3"/>
          </p:cNvCxnSpPr>
          <p:nvPr/>
        </p:nvCxnSpPr>
        <p:spPr>
          <a:xfrm rot="10800000" flipV="1">
            <a:off x="4371974" y="4464850"/>
            <a:ext cx="642942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  <a:headEnd type="triangle" w="lg" len="med"/>
            <a:tailEnd type="triangle" w="lg" len="med"/>
          </a:ln>
          <a:effectLst>
            <a:outerShdw blurRad="38100" dist="12700" dir="2700000" algn="tl" rotWithShape="0">
              <a:schemeClr val="bg1">
                <a:alpha val="75000"/>
              </a:scheme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214810" y="1692463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검증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214810" y="2895596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검증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214810" y="4143380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cs typeface="Tahoma" pitchFamily="34" charset="0"/>
              </a:rPr>
              <a:t>검증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0087" y="2071678"/>
            <a:ext cx="357190" cy="373426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252786"/>
            <a:ext cx="357190" cy="373426"/>
          </a:xfrm>
          <a:prstGeom prst="rect">
            <a:avLst/>
          </a:prstGeom>
          <a:noFill/>
        </p:spPr>
      </p:pic>
      <p:pic>
        <p:nvPicPr>
          <p:cNvPr id="56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6092" y="4500570"/>
            <a:ext cx="341660" cy="357190"/>
          </a:xfrm>
          <a:prstGeom prst="rect">
            <a:avLst/>
          </a:prstGeom>
          <a:noFill/>
        </p:spPr>
      </p:pic>
      <p:pic>
        <p:nvPicPr>
          <p:cNvPr id="39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93290" y="2458558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40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9446" y="2482492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41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3719514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42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2624" y="3737328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43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5357826"/>
            <a:ext cx="204996" cy="214314"/>
          </a:xfrm>
          <a:prstGeom prst="rect">
            <a:avLst/>
          </a:prstGeom>
          <a:noFill/>
          <a:effectLst/>
        </p:spPr>
      </p:pic>
      <p:pic>
        <p:nvPicPr>
          <p:cNvPr id="45" name="Picture 3" descr="C:\Documents and Settings\loveme\Local Settings\Temporary Internet Files\Content.IE5\4252RMOY\MCj042605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5357826"/>
            <a:ext cx="204996" cy="214314"/>
          </a:xfrm>
          <a:prstGeom prst="rect">
            <a:avLst/>
          </a:prstGeom>
          <a:noFill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19</cp:revision>
  <dcterms:created xsi:type="dcterms:W3CDTF">2008-06-22T04:35:24Z</dcterms:created>
  <dcterms:modified xsi:type="dcterms:W3CDTF">2009-10-25T05:36:37Z</dcterms:modified>
</cp:coreProperties>
</file>