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CC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690" y="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A1570-6D64-4BCA-823C-3E35D8774A7C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27000">
              <a:schemeClr val="bg2">
                <a:lumMod val="75000"/>
              </a:schemeClr>
            </a:gs>
            <a:gs pos="57000">
              <a:schemeClr val="bg2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연결선 68"/>
          <p:cNvCxnSpPr/>
          <p:nvPr/>
        </p:nvCxnSpPr>
        <p:spPr>
          <a:xfrm>
            <a:off x="3428992" y="4565230"/>
            <a:ext cx="1071570" cy="500066"/>
          </a:xfrm>
          <a:prstGeom prst="line">
            <a:avLst/>
          </a:prstGeom>
          <a:noFill/>
          <a:ln w="57150" cap="flat" cmpd="sng" algn="ctr">
            <a:solidFill>
              <a:srgbClr val="669CC8"/>
            </a:solidFill>
            <a:prstDash val="solid"/>
          </a:ln>
          <a:effectLst/>
        </p:spPr>
      </p:cxnSp>
      <p:cxnSp>
        <p:nvCxnSpPr>
          <p:cNvPr id="42" name="직선 연결선 41"/>
          <p:cNvCxnSpPr/>
          <p:nvPr/>
        </p:nvCxnSpPr>
        <p:spPr>
          <a:xfrm flipV="1">
            <a:off x="2857488" y="4350916"/>
            <a:ext cx="847732" cy="438152"/>
          </a:xfrm>
          <a:prstGeom prst="line">
            <a:avLst/>
          </a:prstGeom>
          <a:noFill/>
          <a:ln w="57150" cap="flat" cmpd="sng" algn="ctr">
            <a:solidFill>
              <a:srgbClr val="669CC8"/>
            </a:solidFill>
            <a:prstDash val="solid"/>
          </a:ln>
          <a:effectLst/>
        </p:spPr>
      </p:cxnSp>
      <p:cxnSp>
        <p:nvCxnSpPr>
          <p:cNvPr id="43" name="직선 연결선 42"/>
          <p:cNvCxnSpPr/>
          <p:nvPr/>
        </p:nvCxnSpPr>
        <p:spPr>
          <a:xfrm flipV="1">
            <a:off x="4395108" y="3136470"/>
            <a:ext cx="2891536" cy="1500198"/>
          </a:xfrm>
          <a:prstGeom prst="line">
            <a:avLst/>
          </a:prstGeom>
          <a:noFill/>
          <a:ln w="57150" cap="flat" cmpd="sng" algn="ctr">
            <a:solidFill>
              <a:srgbClr val="669CC8"/>
            </a:solidFill>
            <a:prstDash val="solid"/>
          </a:ln>
          <a:effectLst/>
        </p:spPr>
      </p:cxnSp>
      <p:cxnSp>
        <p:nvCxnSpPr>
          <p:cNvPr id="44" name="직선 연결선 43"/>
          <p:cNvCxnSpPr/>
          <p:nvPr/>
        </p:nvCxnSpPr>
        <p:spPr>
          <a:xfrm flipV="1">
            <a:off x="2879260" y="2493528"/>
            <a:ext cx="2907186" cy="1500198"/>
          </a:xfrm>
          <a:prstGeom prst="line">
            <a:avLst/>
          </a:prstGeom>
          <a:noFill/>
          <a:ln w="57150" cap="flat" cmpd="sng" algn="ctr">
            <a:solidFill>
              <a:srgbClr val="669CC8"/>
            </a:solidFill>
            <a:prstDash val="solid"/>
          </a:ln>
          <a:effectLst/>
        </p:spPr>
      </p:cxnSp>
      <p:cxnSp>
        <p:nvCxnSpPr>
          <p:cNvPr id="45" name="직선 연결선 44"/>
          <p:cNvCxnSpPr/>
          <p:nvPr/>
        </p:nvCxnSpPr>
        <p:spPr>
          <a:xfrm flipV="1">
            <a:off x="1317149" y="1850586"/>
            <a:ext cx="2897661" cy="1438284"/>
          </a:xfrm>
          <a:prstGeom prst="line">
            <a:avLst/>
          </a:prstGeom>
          <a:noFill/>
          <a:ln w="57150" cap="flat" cmpd="sng" algn="ctr">
            <a:solidFill>
              <a:srgbClr val="669CC8"/>
            </a:solidFill>
            <a:prstDash val="solid"/>
          </a:ln>
          <a:effectLst/>
        </p:spPr>
      </p:cxnSp>
      <p:cxnSp>
        <p:nvCxnSpPr>
          <p:cNvPr id="59" name="직선 연결선 58"/>
          <p:cNvCxnSpPr/>
          <p:nvPr/>
        </p:nvCxnSpPr>
        <p:spPr>
          <a:xfrm>
            <a:off x="1307624" y="3279346"/>
            <a:ext cx="4621698" cy="2071702"/>
          </a:xfrm>
          <a:prstGeom prst="line">
            <a:avLst/>
          </a:prstGeom>
          <a:noFill/>
          <a:ln w="57150" cap="flat" cmpd="sng" algn="ctr">
            <a:solidFill>
              <a:srgbClr val="669CC8"/>
            </a:solidFill>
            <a:prstDash val="solid"/>
          </a:ln>
          <a:effectLst/>
        </p:spPr>
      </p:cxnSp>
      <p:sp>
        <p:nvSpPr>
          <p:cNvPr id="46" name="직사각형 45"/>
          <p:cNvSpPr/>
          <p:nvPr/>
        </p:nvSpPr>
        <p:spPr>
          <a:xfrm>
            <a:off x="2143108" y="4208040"/>
            <a:ext cx="1785950" cy="78581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>
            <a:outerShdw blurRad="50800" dir="18900000" sy="23000" kx="-1200000" algn="bl" rotWithShape="0">
              <a:prstClr val="black">
                <a:alpha val="46000"/>
              </a:prstClr>
            </a:outerShdw>
          </a:effectLst>
          <a:scene3d>
            <a:camera prst="isometricLeftDown">
              <a:rot lat="1500003" lon="2700008" rev="21599979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맑은 고딕"/>
                <a:cs typeface="Tahoma" pitchFamily="34" charset="0"/>
              </a:rPr>
              <a:t>HOME</a:t>
            </a:r>
            <a:endParaRPr kumimoji="0" lang="ko-KR" altLang="en-US" sz="180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itchFamily="34" charset="0"/>
              <a:ea typeface="맑은 고딕"/>
              <a:cs typeface="Tahoma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214414" y="2493528"/>
            <a:ext cx="1071570" cy="642942"/>
          </a:xfrm>
          <a:prstGeom prst="rect">
            <a:avLst/>
          </a:prstGeom>
          <a:solidFill>
            <a:srgbClr val="7CCA62">
              <a:lumMod val="75000"/>
            </a:srgb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>
            <a:outerShdw blurRad="50800" dir="18900000" sy="23000" kx="-1200000" algn="bl" rotWithShape="0">
              <a:prstClr val="black">
                <a:alpha val="46000"/>
              </a:prstClr>
            </a:outerShdw>
          </a:effectLst>
          <a:scene3d>
            <a:camera prst="isometricLeftDown">
              <a:rot lat="1500003" lon="2700008" rev="21599979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맑은 고딕"/>
                <a:cs typeface="Tahoma" pitchFamily="34" charset="0"/>
              </a:rPr>
              <a:t>과정안내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022004" y="2064900"/>
            <a:ext cx="1071570" cy="642942"/>
          </a:xfrm>
          <a:prstGeom prst="rect">
            <a:avLst/>
          </a:prstGeom>
          <a:solidFill>
            <a:srgbClr val="7CCA62">
              <a:lumMod val="75000"/>
            </a:srgb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>
            <a:outerShdw blurRad="50800" dir="18900000" sy="23000" kx="-1200000" algn="bl" rotWithShape="0">
              <a:prstClr val="black">
                <a:alpha val="46000"/>
              </a:prstClr>
            </a:outerShdw>
          </a:effectLst>
          <a:scene3d>
            <a:camera prst="isometricLeftDown">
              <a:rot lat="1500003" lon="2700008" rev="21599979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kern="0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/>
                <a:cs typeface="Tahoma" pitchFamily="34" charset="0"/>
              </a:rPr>
              <a:t>온라인</a:t>
            </a:r>
            <a:r>
              <a:rPr lang="en-US" altLang="ko-KR" sz="1600" kern="0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/>
                <a:cs typeface="Tahoma" pitchFamily="34" charset="0"/>
              </a:rPr>
              <a:t/>
            </a:r>
            <a:br>
              <a:rPr lang="en-US" altLang="ko-KR" sz="1600" kern="0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/>
                <a:cs typeface="Tahoma" pitchFamily="34" charset="0"/>
              </a:rPr>
            </a:br>
            <a:r>
              <a:rPr lang="ko-KR" altLang="en-US" sz="1600" kern="0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/>
                <a:cs typeface="Tahoma" pitchFamily="34" charset="0"/>
              </a:rPr>
              <a:t>과정</a:t>
            </a:r>
            <a:endParaRPr kumimoji="0" lang="ko-KR" altLang="en-US" sz="16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itchFamily="34" charset="0"/>
              <a:ea typeface="맑은 고딕"/>
              <a:cs typeface="Tahoma" pitchFamily="34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36384" y="1707710"/>
            <a:ext cx="1071570" cy="642942"/>
          </a:xfrm>
          <a:prstGeom prst="rect">
            <a:avLst/>
          </a:prstGeom>
          <a:solidFill>
            <a:srgbClr val="7CCA62">
              <a:lumMod val="75000"/>
            </a:srgb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>
            <a:outerShdw blurRad="50800" dir="18900000" sy="23000" kx="-1200000" algn="bl" rotWithShape="0">
              <a:prstClr val="black">
                <a:alpha val="46000"/>
              </a:prstClr>
            </a:outerShdw>
          </a:effectLst>
          <a:scene3d>
            <a:camera prst="isometricLeftDown">
              <a:rot lat="1500003" lon="2700008" rev="21599979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kern="0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/>
                <a:cs typeface="Tahoma" pitchFamily="34" charset="0"/>
              </a:rPr>
              <a:t>현장교육</a:t>
            </a:r>
            <a:endParaRPr kumimoji="0" lang="ko-KR" altLang="en-US" sz="16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itchFamily="34" charset="0"/>
              <a:ea typeface="맑은 고딕"/>
              <a:cs typeface="Tahoma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450764" y="1350520"/>
            <a:ext cx="1071570" cy="642942"/>
          </a:xfrm>
          <a:prstGeom prst="rect">
            <a:avLst/>
          </a:prstGeom>
          <a:solidFill>
            <a:srgbClr val="7CCA62">
              <a:lumMod val="75000"/>
            </a:srgb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>
            <a:outerShdw blurRad="50800" dir="18900000" sy="23000" kx="-1200000" algn="bl" rotWithShape="0">
              <a:prstClr val="black">
                <a:alpha val="46000"/>
              </a:prstClr>
            </a:outerShdw>
          </a:effectLst>
          <a:scene3d>
            <a:camera prst="isometricLeftDown">
              <a:rot lat="1500003" lon="2700008" rev="21599979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맑은 고딕"/>
                <a:cs typeface="Tahoma" pitchFamily="34" charset="0"/>
              </a:rPr>
              <a:t>수강신청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2786050" y="3207908"/>
            <a:ext cx="1071570" cy="64294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>
            <a:outerShdw blurRad="50800" dir="18900000" sy="23000" kx="-1200000" algn="bl" rotWithShape="0">
              <a:prstClr val="black">
                <a:alpha val="46000"/>
              </a:prstClr>
            </a:outerShdw>
          </a:effectLst>
          <a:scene3d>
            <a:camera prst="isometricLeftDown">
              <a:rot lat="1500003" lon="2700008" rev="21599979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맑은 고딕"/>
                <a:cs typeface="Tahoma" pitchFamily="34" charset="0"/>
              </a:rPr>
              <a:t>게시판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522202" y="2850718"/>
            <a:ext cx="1071570" cy="64294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>
            <a:outerShdw blurRad="50800" dir="18900000" sy="23000" kx="-1200000" algn="bl" rotWithShape="0">
              <a:prstClr val="black">
                <a:alpha val="46000"/>
              </a:prstClr>
            </a:outerShdw>
          </a:effectLst>
          <a:scene3d>
            <a:camera prst="isometricLeftDown">
              <a:rot lat="1500003" lon="2700008" rev="21599979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kern="0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/>
                <a:cs typeface="Tahoma" pitchFamily="34" charset="0"/>
              </a:rPr>
              <a:t>Q&amp;A</a:t>
            </a:r>
            <a:endParaRPr kumimoji="0" lang="ko-KR" altLang="en-US" sz="16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itchFamily="34" charset="0"/>
              <a:ea typeface="맑은 고딕"/>
              <a:cs typeface="Tahoma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236582" y="2493528"/>
            <a:ext cx="1071570" cy="64294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>
            <a:outerShdw blurRad="50800" dir="18900000" sy="23000" kx="-1200000" algn="bl" rotWithShape="0">
              <a:prstClr val="black">
                <a:alpha val="46000"/>
              </a:prstClr>
            </a:outerShdw>
          </a:effectLst>
          <a:scene3d>
            <a:camera prst="isometricLeftDown">
              <a:rot lat="1500003" lon="2700008" rev="21599979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kern="0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/>
                <a:cs typeface="Tahoma" pitchFamily="34" charset="0"/>
              </a:rPr>
              <a:t>교육후기</a:t>
            </a:r>
            <a:endParaRPr kumimoji="0" lang="ko-KR" altLang="en-US" sz="16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itchFamily="34" charset="0"/>
              <a:ea typeface="맑은 고딕"/>
              <a:cs typeface="Tahoma" pitchFamily="34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950962" y="2064900"/>
            <a:ext cx="1071570" cy="64294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>
            <a:outerShdw blurRad="50800" dir="18900000" sy="23000" kx="-1200000" algn="bl" rotWithShape="0">
              <a:prstClr val="black">
                <a:alpha val="46000"/>
              </a:prstClr>
            </a:outerShdw>
          </a:effectLst>
          <a:scene3d>
            <a:camera prst="isometricLeftDown">
              <a:rot lat="1500003" lon="2700008" rev="21599979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kern="0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/>
                <a:cs typeface="Tahoma" pitchFamily="34" charset="0"/>
              </a:rPr>
              <a:t>FAQ</a:t>
            </a:r>
            <a:endParaRPr kumimoji="0" lang="ko-KR" altLang="en-US" sz="16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itchFamily="34" charset="0"/>
              <a:ea typeface="맑은 고딕"/>
              <a:cs typeface="Tahoma" pitchFamily="34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214810" y="3922288"/>
            <a:ext cx="1071570" cy="642942"/>
          </a:xfrm>
          <a:prstGeom prst="rect">
            <a:avLst/>
          </a:prstGeom>
          <a:solidFill>
            <a:srgbClr val="009DD9">
              <a:lumMod val="75000"/>
            </a:srgb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>
            <a:outerShdw blurRad="50800" dir="18900000" sy="23000" kx="-1200000" algn="bl" rotWithShape="0">
              <a:prstClr val="black">
                <a:alpha val="46000"/>
              </a:prstClr>
            </a:outerShdw>
          </a:effectLst>
          <a:scene3d>
            <a:camera prst="isometricLeftDown">
              <a:rot lat="1500003" lon="2700008" rev="21599979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맑은 고딕"/>
                <a:cs typeface="Tahoma" pitchFamily="34" charset="0"/>
              </a:rPr>
              <a:t>회사소개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4929190" y="3565098"/>
            <a:ext cx="1071570" cy="642942"/>
          </a:xfrm>
          <a:prstGeom prst="rect">
            <a:avLst/>
          </a:prstGeom>
          <a:solidFill>
            <a:srgbClr val="009DD9">
              <a:lumMod val="75000"/>
            </a:srgb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>
            <a:outerShdw blurRad="50800" dir="18900000" sy="23000" kx="-1200000" algn="bl" rotWithShape="0">
              <a:prstClr val="black">
                <a:alpha val="46000"/>
              </a:prstClr>
            </a:outerShdw>
          </a:effectLst>
          <a:scene3d>
            <a:camera prst="isometricLeftDown">
              <a:rot lat="1500003" lon="2700008" rev="21599979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맑은 고딕"/>
                <a:cs typeface="Tahoma" pitchFamily="34" charset="0"/>
              </a:rPr>
              <a:t>인사말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5643570" y="3207908"/>
            <a:ext cx="1071570" cy="642942"/>
          </a:xfrm>
          <a:prstGeom prst="rect">
            <a:avLst/>
          </a:prstGeom>
          <a:solidFill>
            <a:srgbClr val="009DD9">
              <a:lumMod val="75000"/>
            </a:srgb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>
            <a:outerShdw blurRad="50800" dir="18900000" sy="23000" kx="-1200000" algn="bl" rotWithShape="0">
              <a:prstClr val="black">
                <a:alpha val="46000"/>
              </a:prstClr>
            </a:outerShdw>
          </a:effectLst>
          <a:scene3d>
            <a:camera prst="isometricLeftDown">
              <a:rot lat="1500003" lon="2700008" rev="21599979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맑은 고딕"/>
                <a:cs typeface="Tahoma" pitchFamily="34" charset="0"/>
              </a:rPr>
              <a:t>사업영역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6429388" y="2779280"/>
            <a:ext cx="1071570" cy="642942"/>
          </a:xfrm>
          <a:prstGeom prst="rect">
            <a:avLst/>
          </a:prstGeom>
          <a:solidFill>
            <a:srgbClr val="009DD9">
              <a:lumMod val="75000"/>
            </a:srgb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>
            <a:outerShdw blurRad="50800" dir="18900000" sy="23000" kx="-1200000" algn="bl" rotWithShape="0">
              <a:prstClr val="black">
                <a:alpha val="46000"/>
              </a:prstClr>
            </a:outerShdw>
          </a:effectLst>
          <a:scene3d>
            <a:camera prst="isometricLeftDown">
              <a:rot lat="1500003" lon="2700008" rev="21599979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맑은 고딕"/>
                <a:cs typeface="Tahoma" pitchFamily="34" charset="0"/>
              </a:rPr>
              <a:t>약도</a:t>
            </a:r>
          </a:p>
        </p:txBody>
      </p:sp>
      <p:cxnSp>
        <p:nvCxnSpPr>
          <p:cNvPr id="60" name="직선 연결선 59"/>
          <p:cNvCxnSpPr/>
          <p:nvPr/>
        </p:nvCxnSpPr>
        <p:spPr>
          <a:xfrm flipV="1">
            <a:off x="5919797" y="4065164"/>
            <a:ext cx="2436685" cy="1276359"/>
          </a:xfrm>
          <a:prstGeom prst="line">
            <a:avLst/>
          </a:prstGeom>
          <a:noFill/>
          <a:ln w="57150" cap="flat" cmpd="sng" algn="ctr">
            <a:solidFill>
              <a:srgbClr val="0F6FC6">
                <a:lumMod val="60000"/>
                <a:lumOff val="40000"/>
              </a:srgbClr>
            </a:solidFill>
            <a:prstDash val="solid"/>
          </a:ln>
          <a:effectLst/>
        </p:spPr>
      </p:cxnSp>
      <p:sp>
        <p:nvSpPr>
          <p:cNvPr id="61" name="직사각형 60"/>
          <p:cNvSpPr/>
          <p:nvPr/>
        </p:nvSpPr>
        <p:spPr>
          <a:xfrm>
            <a:off x="5715008" y="4708106"/>
            <a:ext cx="1071570" cy="64294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>
            <a:outerShdw blurRad="50800" dir="18900000" sy="23000" kx="-1200000" algn="bl" rotWithShape="0">
              <a:prstClr val="black">
                <a:alpha val="46000"/>
              </a:prstClr>
            </a:outerShdw>
          </a:effectLst>
          <a:scene3d>
            <a:camera prst="isometricLeftDown">
              <a:rot lat="1500003" lon="2700008" rev="21599979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맑은 고딕"/>
                <a:cs typeface="Tahoma" pitchFamily="34" charset="0"/>
              </a:rPr>
              <a:t>자료실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6429388" y="4350916"/>
            <a:ext cx="1071570" cy="64294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>
            <a:outerShdw blurRad="50800" dir="18900000" sy="23000" kx="-1200000" algn="bl" rotWithShape="0">
              <a:prstClr val="black">
                <a:alpha val="46000"/>
              </a:prstClr>
            </a:outerShdw>
          </a:effectLst>
          <a:scene3d>
            <a:camera prst="isometricLeftDown">
              <a:rot lat="1500003" lon="2700008" rev="21599979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맑은 고딕"/>
                <a:cs typeface="Tahoma" pitchFamily="34" charset="0"/>
              </a:rPr>
              <a:t>도서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7072330" y="3993726"/>
            <a:ext cx="1071570" cy="64294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>
            <a:outerShdw blurRad="50800" dir="18900000" sy="23000" kx="-1200000" algn="bl" rotWithShape="0">
              <a:prstClr val="black">
                <a:alpha val="46000"/>
              </a:prstClr>
            </a:outerShdw>
          </a:effectLst>
          <a:scene3d>
            <a:camera prst="isometricLeftDown">
              <a:rot lat="1500003" lon="2700008" rev="21599979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맑은 고딕"/>
                <a:cs typeface="Tahoma" pitchFamily="34" charset="0"/>
              </a:rPr>
              <a:t>음향 자료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7643834" y="3565098"/>
            <a:ext cx="1071570" cy="64294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>
            <a:outerShdw blurRad="50800" dir="18900000" sy="23000" kx="-1200000" algn="bl" rotWithShape="0">
              <a:prstClr val="black">
                <a:alpha val="46000"/>
              </a:prstClr>
            </a:outerShdw>
          </a:effectLst>
          <a:scene3d>
            <a:camera prst="isometricLeftDown">
              <a:rot lat="1500003" lon="2700008" rev="21599979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맑은 고딕"/>
                <a:cs typeface="Tahoma" pitchFamily="34" charset="0"/>
              </a:rPr>
              <a:t>이미지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929058" y="4779544"/>
            <a:ext cx="857256" cy="500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>
            <a:outerShdw blurRad="50800" dir="18900000" sy="23000" kx="-1200000" algn="bl" rotWithShape="0">
              <a:prstClr val="black">
                <a:alpha val="46000"/>
              </a:prstClr>
            </a:outerShdw>
          </a:effectLst>
          <a:scene3d>
            <a:camera prst="isometricLeftDown">
              <a:rot lat="1500003" lon="2700008" rev="21599979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Tahoma" pitchFamily="34" charset="0"/>
                <a:ea typeface="맑은 고딕"/>
                <a:cs typeface="Tahoma" pitchFamily="34" charset="0"/>
              </a:rPr>
              <a:t>검색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832504" y="5715016"/>
            <a:ext cx="25250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3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웹 사이트 맵</a:t>
            </a:r>
            <a:endParaRPr lang="ko-KR" altLang="en-US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pic>
        <p:nvPicPr>
          <p:cNvPr id="1026" name="Picture 2" descr="http://lh4.ggpht.com/_eq_un_zx-QM/RxZYRdPYROI/AAAAAAAAASE/PQ6lGskfCfw/hom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4143380"/>
            <a:ext cx="857256" cy="857256"/>
          </a:xfrm>
          <a:prstGeom prst="rect">
            <a:avLst/>
          </a:prstGeom>
          <a:noFill/>
          <a:effectLst>
            <a:outerShdw blurRad="127000" dir="18900000" sy="23000" kx="-1200000" algn="b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22</Words>
  <Application>Microsoft Office PowerPoint</Application>
  <PresentationFormat>화면 슬라이드 쇼(4:3)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12</cp:revision>
  <dcterms:created xsi:type="dcterms:W3CDTF">2008-06-22T06:52:11Z</dcterms:created>
  <dcterms:modified xsi:type="dcterms:W3CDTF">2009-10-25T05:43:17Z</dcterms:modified>
</cp:coreProperties>
</file>