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C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9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428992" y="4565230"/>
            <a:ext cx="1071570" cy="500066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2" name="직선 연결선 41"/>
          <p:cNvCxnSpPr/>
          <p:nvPr/>
        </p:nvCxnSpPr>
        <p:spPr>
          <a:xfrm flipV="1">
            <a:off x="2857488" y="4350916"/>
            <a:ext cx="847732" cy="438152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3" name="직선 연결선 42"/>
          <p:cNvCxnSpPr/>
          <p:nvPr/>
        </p:nvCxnSpPr>
        <p:spPr>
          <a:xfrm flipV="1">
            <a:off x="4395108" y="3136470"/>
            <a:ext cx="2891536" cy="1500198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4" name="직선 연결선 43"/>
          <p:cNvCxnSpPr/>
          <p:nvPr/>
        </p:nvCxnSpPr>
        <p:spPr>
          <a:xfrm flipV="1">
            <a:off x="2879260" y="2493528"/>
            <a:ext cx="2907186" cy="1500198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45" name="직선 연결선 44"/>
          <p:cNvCxnSpPr/>
          <p:nvPr/>
        </p:nvCxnSpPr>
        <p:spPr>
          <a:xfrm flipV="1">
            <a:off x="1317149" y="1850586"/>
            <a:ext cx="2897661" cy="1438284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cxnSp>
        <p:nvCxnSpPr>
          <p:cNvPr id="59" name="직선 연결선 58"/>
          <p:cNvCxnSpPr/>
          <p:nvPr/>
        </p:nvCxnSpPr>
        <p:spPr>
          <a:xfrm>
            <a:off x="1307624" y="3279346"/>
            <a:ext cx="4621698" cy="2071702"/>
          </a:xfrm>
          <a:prstGeom prst="line">
            <a:avLst/>
          </a:prstGeom>
          <a:noFill/>
          <a:ln w="57150" cap="flat" cmpd="sng" algn="ctr">
            <a:solidFill>
              <a:srgbClr val="669CC8"/>
            </a:solidFill>
            <a:prstDash val="solid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2143108" y="4208040"/>
            <a:ext cx="1785950" cy="7858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HOME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14414" y="2493528"/>
            <a:ext cx="1071570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과정안내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022004" y="2064900"/>
            <a:ext cx="1071570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온라인</a:t>
            </a:r>
            <a: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/>
            </a:r>
            <a:b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</a:b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과정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36384" y="1707710"/>
            <a:ext cx="1071570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현장교육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50764" y="1350520"/>
            <a:ext cx="1071570" cy="6429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수강신청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786050" y="3207908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게시판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22202" y="2850718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Q&amp;A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36582" y="2493528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교육후기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50962" y="2064900"/>
            <a:ext cx="1071570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/>
                <a:cs typeface="Tahoma" pitchFamily="34" charset="0"/>
              </a:rPr>
              <a:t>FAQ</a:t>
            </a:r>
            <a:endParaRPr kumimoji="0" lang="ko-KR" alt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맑은 고딕"/>
              <a:cs typeface="Tahoma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14810" y="3922288"/>
            <a:ext cx="1071570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회사소개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929190" y="3565098"/>
            <a:ext cx="1071570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인사말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643570" y="3207908"/>
            <a:ext cx="1071570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사업영역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429388" y="2779280"/>
            <a:ext cx="1071570" cy="6429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약도</a:t>
            </a: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5919797" y="4065164"/>
            <a:ext cx="2436685" cy="1276359"/>
          </a:xfrm>
          <a:prstGeom prst="line">
            <a:avLst/>
          </a:prstGeom>
          <a:noFill/>
          <a:ln w="57150" cap="flat" cmpd="sng" algn="ctr">
            <a:solidFill>
              <a:srgbClr val="0F6FC6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61" name="직사각형 60"/>
          <p:cNvSpPr/>
          <p:nvPr/>
        </p:nvSpPr>
        <p:spPr>
          <a:xfrm>
            <a:off x="5715008" y="4708106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자료실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29388" y="4350916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도서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072330" y="3993726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음향 자료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643834" y="3565098"/>
            <a:ext cx="1071570" cy="64294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이미지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929058" y="4779544"/>
            <a:ext cx="857256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>
            <a:outerShdw blurRad="50800" dir="18900000" sy="23000" kx="-1200000" algn="bl" rotWithShape="0">
              <a:prstClr val="black">
                <a:alpha val="46000"/>
              </a:prstClr>
            </a:outerShdw>
          </a:effectLst>
          <a:scene3d>
            <a:camera prst="isometricLeftDown">
              <a:rot lat="1500003" lon="2700008" rev="21599979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Tahoma" pitchFamily="34" charset="0"/>
                <a:ea typeface="맑은 고딕"/>
                <a:cs typeface="Tahoma" pitchFamily="34" charset="0"/>
              </a:rPr>
              <a:t>검색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81374" y="5715016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b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웹 사이트 맵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786190"/>
            <a:ext cx="102977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12</cp:revision>
  <dcterms:created xsi:type="dcterms:W3CDTF">2008-06-22T06:52:11Z</dcterms:created>
  <dcterms:modified xsi:type="dcterms:W3CDTF">2009-10-25T05:44:26Z</dcterms:modified>
</cp:coreProperties>
</file>