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CCFF33"/>
    <a:srgbClr val="66FF33"/>
    <a:srgbClr val="FFFF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4000">
              <a:schemeClr val="tx2">
                <a:lumMod val="50000"/>
              </a:schemeClr>
            </a:gs>
            <a:gs pos="100000">
              <a:schemeClr val="bg1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29058" y="2563824"/>
            <a:ext cx="1214446" cy="127516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01600">
            <a:solidFill>
              <a:schemeClr val="tx1">
                <a:lumMod val="85000"/>
              </a:schemeClr>
            </a:solidFill>
          </a:ln>
          <a:effectLst>
            <a:outerShdw blurRad="127000" dist="254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Home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285984" y="2571744"/>
            <a:ext cx="928694" cy="9286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88900" dist="38100" dir="5400000" algn="ctr" rotWithShape="0">
              <a:schemeClr val="bg1">
                <a:lumMod val="95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과정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안내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71736" y="4214818"/>
            <a:ext cx="1071570" cy="10715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88900" dist="38100" dir="5400000" algn="ctr" rotWithShape="0">
              <a:schemeClr val="bg1">
                <a:lumMod val="95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게시판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>
            <a:stCxn id="8" idx="6"/>
            <a:endCxn id="4" idx="2"/>
          </p:cNvCxnSpPr>
          <p:nvPr/>
        </p:nvCxnSpPr>
        <p:spPr>
          <a:xfrm>
            <a:off x="3214678" y="3036091"/>
            <a:ext cx="714380" cy="165317"/>
          </a:xfrm>
          <a:prstGeom prst="line">
            <a:avLst/>
          </a:prstGeom>
          <a:ln w="635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7"/>
            <a:endCxn id="4" idx="3"/>
          </p:cNvCxnSpPr>
          <p:nvPr/>
        </p:nvCxnSpPr>
        <p:spPr>
          <a:xfrm rot="5400000" flipH="1" flipV="1">
            <a:off x="3436895" y="3701731"/>
            <a:ext cx="719498" cy="620532"/>
          </a:xfrm>
          <a:prstGeom prst="line">
            <a:avLst/>
          </a:prstGeom>
          <a:ln w="635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929322" y="1857364"/>
            <a:ext cx="981496" cy="9814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88900" dist="38100" dir="5400000" algn="ctr" rotWithShape="0">
              <a:schemeClr val="bg1">
                <a:lumMod val="95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/>
          <p:cNvCxnSpPr>
            <a:stCxn id="21" idx="3"/>
            <a:endCxn id="4" idx="6"/>
          </p:cNvCxnSpPr>
          <p:nvPr/>
        </p:nvCxnSpPr>
        <p:spPr>
          <a:xfrm rot="5400000">
            <a:off x="5355140" y="2483488"/>
            <a:ext cx="506285" cy="929555"/>
          </a:xfrm>
          <a:prstGeom prst="line">
            <a:avLst/>
          </a:prstGeom>
          <a:ln w="635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643570" y="4071942"/>
            <a:ext cx="1143008" cy="1143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88900" dist="38100" dir="5400000" algn="ctr" rotWithShape="0">
              <a:schemeClr val="bg1">
                <a:lumMod val="95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자료실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stCxn id="25" idx="1"/>
            <a:endCxn id="4" idx="5"/>
          </p:cNvCxnSpPr>
          <p:nvPr/>
        </p:nvCxnSpPr>
        <p:spPr>
          <a:xfrm rot="16200000" flipV="1">
            <a:off x="5094764" y="3523136"/>
            <a:ext cx="587084" cy="845308"/>
          </a:xfrm>
          <a:prstGeom prst="line">
            <a:avLst/>
          </a:prstGeom>
          <a:ln w="635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6929454" y="5072074"/>
            <a:ext cx="428628" cy="428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215206" y="4286256"/>
            <a:ext cx="428628" cy="428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000760" y="5429264"/>
            <a:ext cx="428628" cy="428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571604" y="4000504"/>
            <a:ext cx="428628" cy="428628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tx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857356" y="4857760"/>
            <a:ext cx="428628" cy="428628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tx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928926" y="5500702"/>
            <a:ext cx="428628" cy="428628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tx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/>
          <p:cNvCxnSpPr>
            <a:stCxn id="51" idx="6"/>
            <a:endCxn id="9" idx="1"/>
          </p:cNvCxnSpPr>
          <p:nvPr/>
        </p:nvCxnSpPr>
        <p:spPr>
          <a:xfrm>
            <a:off x="2000232" y="4214818"/>
            <a:ext cx="728432" cy="156928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2" idx="7"/>
            <a:endCxn id="9" idx="2"/>
          </p:cNvCxnSpPr>
          <p:nvPr/>
        </p:nvCxnSpPr>
        <p:spPr>
          <a:xfrm rot="5400000" flipH="1" flipV="1">
            <a:off x="2312510" y="4661306"/>
            <a:ext cx="169928" cy="348523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0"/>
            <a:endCxn id="9" idx="4"/>
          </p:cNvCxnSpPr>
          <p:nvPr/>
        </p:nvCxnSpPr>
        <p:spPr>
          <a:xfrm rot="16200000" flipV="1">
            <a:off x="3018224" y="5375685"/>
            <a:ext cx="214314" cy="35719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12" idx="6"/>
            <a:endCxn id="8" idx="2"/>
          </p:cNvCxnSpPr>
          <p:nvPr/>
        </p:nvCxnSpPr>
        <p:spPr>
          <a:xfrm flipV="1">
            <a:off x="1928794" y="3036091"/>
            <a:ext cx="357190" cy="250033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11" idx="6"/>
            <a:endCxn id="8" idx="1"/>
          </p:cNvCxnSpPr>
          <p:nvPr/>
        </p:nvCxnSpPr>
        <p:spPr>
          <a:xfrm>
            <a:off x="1857356" y="2571744"/>
            <a:ext cx="564632" cy="136004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10" idx="5"/>
            <a:endCxn id="8" idx="0"/>
          </p:cNvCxnSpPr>
          <p:nvPr/>
        </p:nvCxnSpPr>
        <p:spPr>
          <a:xfrm rot="16200000" flipH="1">
            <a:off x="2348230" y="2169642"/>
            <a:ext cx="348523" cy="455680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19" idx="3"/>
            <a:endCxn id="21" idx="7"/>
          </p:cNvCxnSpPr>
          <p:nvPr/>
        </p:nvCxnSpPr>
        <p:spPr>
          <a:xfrm rot="5400000">
            <a:off x="6847837" y="1713837"/>
            <a:ext cx="206508" cy="368020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20" idx="1"/>
            <a:endCxn id="21" idx="5"/>
          </p:cNvCxnSpPr>
          <p:nvPr/>
        </p:nvCxnSpPr>
        <p:spPr>
          <a:xfrm rot="16200000" flipV="1">
            <a:off x="6731362" y="2730842"/>
            <a:ext cx="225144" cy="153706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49" idx="2"/>
            <a:endCxn id="25" idx="6"/>
          </p:cNvCxnSpPr>
          <p:nvPr/>
        </p:nvCxnSpPr>
        <p:spPr>
          <a:xfrm rot="10800000" flipV="1">
            <a:off x="6786578" y="4500570"/>
            <a:ext cx="428628" cy="142876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48" idx="1"/>
            <a:endCxn id="25" idx="5"/>
          </p:cNvCxnSpPr>
          <p:nvPr/>
        </p:nvCxnSpPr>
        <p:spPr>
          <a:xfrm rot="16200000" flipV="1">
            <a:off x="6762065" y="4904684"/>
            <a:ext cx="87285" cy="373037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50" idx="0"/>
            <a:endCxn id="25" idx="4"/>
          </p:cNvCxnSpPr>
          <p:nvPr/>
        </p:nvCxnSpPr>
        <p:spPr>
          <a:xfrm rot="5400000" flipH="1" flipV="1">
            <a:off x="6107917" y="5322107"/>
            <a:ext cx="214314" cy="1588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857488" y="600076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FAQ</a:t>
            </a:r>
            <a:endPara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14414" y="528638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후기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28662" y="435769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3834" y="433905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도서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86644" y="535782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음향자료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29388" y="578645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이미지</a:t>
            </a:r>
          </a:p>
        </p:txBody>
      </p:sp>
      <p:sp>
        <p:nvSpPr>
          <p:cNvPr id="110" name="타원 109"/>
          <p:cNvSpPr/>
          <p:nvPr/>
        </p:nvSpPr>
        <p:spPr>
          <a:xfrm>
            <a:off x="1928794" y="1857364"/>
            <a:ext cx="428628" cy="428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28728" y="2357430"/>
            <a:ext cx="428628" cy="428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500166" y="3071810"/>
            <a:ext cx="428628" cy="428628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tx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4348" y="173312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온라인 과정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57158" y="242886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현장 교육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0034" y="3143248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수강신청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7072330" y="1428736"/>
            <a:ext cx="428628" cy="428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858016" y="2857496"/>
            <a:ext cx="428628" cy="428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429520" y="2143116"/>
            <a:ext cx="428628" cy="428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연결선 121"/>
          <p:cNvCxnSpPr>
            <a:stCxn id="121" idx="2"/>
            <a:endCxn id="21" idx="6"/>
          </p:cNvCxnSpPr>
          <p:nvPr/>
        </p:nvCxnSpPr>
        <p:spPr>
          <a:xfrm rot="10800000">
            <a:off x="6910818" y="2348112"/>
            <a:ext cx="518702" cy="9318"/>
          </a:xfrm>
          <a:prstGeom prst="line">
            <a:avLst/>
          </a:prstGeom>
          <a:ln w="476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86644" y="321468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회사 약도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43834" y="141010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인사말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858148" y="212448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사업영역</a:t>
            </a:r>
          </a:p>
        </p:txBody>
      </p:sp>
      <p:sp>
        <p:nvSpPr>
          <p:cNvPr id="132" name="타원 131"/>
          <p:cNvSpPr/>
          <p:nvPr/>
        </p:nvSpPr>
        <p:spPr>
          <a:xfrm>
            <a:off x="4357686" y="4214818"/>
            <a:ext cx="428628" cy="428628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tx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3" name="직선 연결선 132"/>
          <p:cNvCxnSpPr>
            <a:stCxn id="132" idx="0"/>
            <a:endCxn id="4" idx="4"/>
          </p:cNvCxnSpPr>
          <p:nvPr/>
        </p:nvCxnSpPr>
        <p:spPr>
          <a:xfrm rot="16200000" flipV="1">
            <a:off x="4366228" y="4009045"/>
            <a:ext cx="375826" cy="3571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286248" y="471488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786050" y="710967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웹 사이트 맵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</TotalTime>
  <Words>25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20</cp:revision>
  <dcterms:created xsi:type="dcterms:W3CDTF">2008-09-26T07:33:52Z</dcterms:created>
  <dcterms:modified xsi:type="dcterms:W3CDTF">2009-10-25T05:40:25Z</dcterms:modified>
</cp:coreProperties>
</file>