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  <a:srgbClr val="CCFF33"/>
    <a:srgbClr val="66FF33"/>
    <a:srgbClr val="FFFF00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1CDB-8A3C-4E7F-A925-85E5D9661D6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5F93-03E2-4EC0-8E33-AE0D03646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1CDB-8A3C-4E7F-A925-85E5D9661D6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5F93-03E2-4EC0-8E33-AE0D03646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1CDB-8A3C-4E7F-A925-85E5D9661D6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5F93-03E2-4EC0-8E33-AE0D03646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1CDB-8A3C-4E7F-A925-85E5D9661D6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5F93-03E2-4EC0-8E33-AE0D03646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1CDB-8A3C-4E7F-A925-85E5D9661D6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5F93-03E2-4EC0-8E33-AE0D03646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1CDB-8A3C-4E7F-A925-85E5D9661D6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5F93-03E2-4EC0-8E33-AE0D03646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1CDB-8A3C-4E7F-A925-85E5D9661D6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5F93-03E2-4EC0-8E33-AE0D03646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1CDB-8A3C-4E7F-A925-85E5D9661D6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5F93-03E2-4EC0-8E33-AE0D03646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1CDB-8A3C-4E7F-A925-85E5D9661D6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5F93-03E2-4EC0-8E33-AE0D03646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1CDB-8A3C-4E7F-A925-85E5D9661D6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5F93-03E2-4EC0-8E33-AE0D03646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1CDB-8A3C-4E7F-A925-85E5D9661D6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5F93-03E2-4EC0-8E33-AE0D03646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01CDB-8A3C-4E7F-A925-85E5D9661D63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75F93-03E2-4EC0-8E33-AE0D03646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929058" y="2563824"/>
            <a:ext cx="1214446" cy="12751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>
            <a:outerShdw blurRad="127000" dist="254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357422" y="2428868"/>
            <a:ext cx="928694" cy="92869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88900" dist="38100" dir="5400000" algn="ctr" rotWithShape="0">
              <a:schemeClr val="bg1">
                <a:lumMod val="95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과정</a:t>
            </a:r>
            <a:r>
              <a:rPr lang="en-US" altLang="ko-KR" sz="1400" b="1" dirty="0" smtClean="0">
                <a:solidFill>
                  <a:schemeClr val="tx1"/>
                </a:solidFill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ko-KR" altLang="en-US" sz="1400" b="1" dirty="0" smtClean="0">
                <a:solidFill>
                  <a:schemeClr val="tx1"/>
                </a:solidFill>
              </a:rPr>
              <a:t>안내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571736" y="4214818"/>
            <a:ext cx="1071570" cy="10715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88900" dist="38100" dir="5400000" algn="ctr" rotWithShape="0">
              <a:schemeClr val="bg1">
                <a:lumMod val="95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게시판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8" idx="6"/>
            <a:endCxn id="4" idx="2"/>
          </p:cNvCxnSpPr>
          <p:nvPr/>
        </p:nvCxnSpPr>
        <p:spPr>
          <a:xfrm>
            <a:off x="3286116" y="2893215"/>
            <a:ext cx="642942" cy="3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9" idx="7"/>
            <a:endCxn id="4" idx="3"/>
          </p:cNvCxnSpPr>
          <p:nvPr/>
        </p:nvCxnSpPr>
        <p:spPr>
          <a:xfrm rot="5400000" flipH="1" flipV="1">
            <a:off x="3436895" y="3701731"/>
            <a:ext cx="719498" cy="620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5857884" y="2000240"/>
            <a:ext cx="981496" cy="98149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88900" dist="38100" dir="5400000" algn="ctr" rotWithShape="0">
              <a:schemeClr val="bg1">
                <a:lumMod val="95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회사</a:t>
            </a:r>
            <a:r>
              <a:rPr lang="en-US" altLang="ko-KR" sz="1400" b="1" dirty="0" smtClean="0">
                <a:solidFill>
                  <a:schemeClr val="tx1"/>
                </a:solidFill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ko-KR" altLang="en-US" sz="1400" b="1" dirty="0" smtClean="0">
                <a:solidFill>
                  <a:schemeClr val="tx1"/>
                </a:solidFill>
              </a:rPr>
              <a:t>소개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stCxn id="21" idx="3"/>
            <a:endCxn id="4" idx="6"/>
          </p:cNvCxnSpPr>
          <p:nvPr/>
        </p:nvCxnSpPr>
        <p:spPr>
          <a:xfrm rot="5400000">
            <a:off x="5390859" y="2590645"/>
            <a:ext cx="363409" cy="858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5643570" y="4071942"/>
            <a:ext cx="1071570" cy="107157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88900" dist="38100" dir="5400000" algn="ctr" rotWithShape="0">
              <a:schemeClr val="bg1">
                <a:lumMod val="95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자료실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>
            <a:stCxn id="25" idx="1"/>
            <a:endCxn id="4" idx="5"/>
          </p:cNvCxnSpPr>
          <p:nvPr/>
        </p:nvCxnSpPr>
        <p:spPr>
          <a:xfrm rot="16200000" flipV="1">
            <a:off x="5094764" y="3523136"/>
            <a:ext cx="576622" cy="8348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6858016" y="5143512"/>
            <a:ext cx="428628" cy="42862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sx="103000" sy="103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215206" y="4286256"/>
            <a:ext cx="428628" cy="42862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sx="103000" sy="103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000760" y="5429264"/>
            <a:ext cx="428628" cy="42862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sx="103000" sy="103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571604" y="4000504"/>
            <a:ext cx="357190" cy="3571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857356" y="4857760"/>
            <a:ext cx="357190" cy="3571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928926" y="5500702"/>
            <a:ext cx="357190" cy="3571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직선 연결선 53"/>
          <p:cNvCxnSpPr>
            <a:stCxn id="51" idx="6"/>
            <a:endCxn id="9" idx="1"/>
          </p:cNvCxnSpPr>
          <p:nvPr/>
        </p:nvCxnSpPr>
        <p:spPr>
          <a:xfrm>
            <a:off x="1928794" y="4179099"/>
            <a:ext cx="799870" cy="1926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2" idx="7"/>
            <a:endCxn id="9" idx="2"/>
          </p:cNvCxnSpPr>
          <p:nvPr/>
        </p:nvCxnSpPr>
        <p:spPr>
          <a:xfrm rot="5400000" flipH="1" flipV="1">
            <a:off x="2287253" y="4625587"/>
            <a:ext cx="159466" cy="4094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3" idx="0"/>
            <a:endCxn id="9" idx="4"/>
          </p:cNvCxnSpPr>
          <p:nvPr/>
        </p:nvCxnSpPr>
        <p:spPr>
          <a:xfrm rot="5400000" flipH="1" flipV="1">
            <a:off x="3000364" y="5393545"/>
            <a:ext cx="214314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112" idx="6"/>
            <a:endCxn id="8" idx="3"/>
          </p:cNvCxnSpPr>
          <p:nvPr/>
        </p:nvCxnSpPr>
        <p:spPr>
          <a:xfrm flipV="1">
            <a:off x="2000232" y="3221558"/>
            <a:ext cx="493194" cy="17172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111" idx="6"/>
            <a:endCxn id="8" idx="2"/>
          </p:cNvCxnSpPr>
          <p:nvPr/>
        </p:nvCxnSpPr>
        <p:spPr>
          <a:xfrm>
            <a:off x="2000232" y="2821777"/>
            <a:ext cx="357190" cy="714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110" idx="5"/>
            <a:endCxn id="8" idx="1"/>
          </p:cNvCxnSpPr>
          <p:nvPr/>
        </p:nvCxnSpPr>
        <p:spPr>
          <a:xfrm rot="16200000" flipH="1">
            <a:off x="2197956" y="2269401"/>
            <a:ext cx="331189" cy="25975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119" idx="3"/>
            <a:endCxn id="21" idx="7"/>
          </p:cNvCxnSpPr>
          <p:nvPr/>
        </p:nvCxnSpPr>
        <p:spPr>
          <a:xfrm rot="5400000">
            <a:off x="6812118" y="1820994"/>
            <a:ext cx="206508" cy="43945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120" idx="1"/>
            <a:endCxn id="21" idx="5"/>
          </p:cNvCxnSpPr>
          <p:nvPr/>
        </p:nvCxnSpPr>
        <p:spPr>
          <a:xfrm rot="16200000" flipV="1">
            <a:off x="6695643" y="2837999"/>
            <a:ext cx="225144" cy="2251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49" idx="2"/>
            <a:endCxn id="25" idx="6"/>
          </p:cNvCxnSpPr>
          <p:nvPr/>
        </p:nvCxnSpPr>
        <p:spPr>
          <a:xfrm rot="10800000" flipV="1">
            <a:off x="6715140" y="4500569"/>
            <a:ext cx="500066" cy="1071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48" idx="1"/>
            <a:endCxn id="25" idx="5"/>
          </p:cNvCxnSpPr>
          <p:nvPr/>
        </p:nvCxnSpPr>
        <p:spPr>
          <a:xfrm rot="16200000" flipV="1">
            <a:off x="6629651" y="4915146"/>
            <a:ext cx="219699" cy="3625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50" idx="0"/>
            <a:endCxn id="25" idx="4"/>
          </p:cNvCxnSpPr>
          <p:nvPr/>
        </p:nvCxnSpPr>
        <p:spPr>
          <a:xfrm rot="16200000" flipV="1">
            <a:off x="6054339" y="5268528"/>
            <a:ext cx="285752" cy="3571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857488" y="6000768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FAQ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214414" y="528638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교육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후기</a:t>
            </a:r>
            <a:endParaRPr lang="ko-KR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928662" y="4357694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Q&amp;A</a:t>
            </a:r>
            <a:endParaRPr lang="ko-KR" alt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643834" y="43390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도서</a:t>
            </a:r>
            <a:endParaRPr lang="ko-KR" alt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286644" y="5357826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음향자료</a:t>
            </a:r>
            <a:endParaRPr lang="ko-KR" alt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429388" y="5786454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이미지</a:t>
            </a:r>
            <a:endParaRPr lang="ko-KR" altLang="en-US" sz="1400" dirty="0"/>
          </a:p>
        </p:txBody>
      </p:sp>
      <p:sp>
        <p:nvSpPr>
          <p:cNvPr id="110" name="타원 109"/>
          <p:cNvSpPr/>
          <p:nvPr/>
        </p:nvSpPr>
        <p:spPr>
          <a:xfrm>
            <a:off x="1928794" y="1928802"/>
            <a:ext cx="357190" cy="3571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sx="103000" sy="103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643042" y="2643182"/>
            <a:ext cx="357190" cy="3571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sx="103000" sy="103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643042" y="3214686"/>
            <a:ext cx="357190" cy="35719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sx="103000" sy="103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14348" y="194743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온라인 과정</a:t>
            </a:r>
            <a:endParaRPr lang="ko-KR" alt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00034" y="2590380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현장 교육</a:t>
            </a:r>
            <a:endParaRPr lang="ko-KR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42910" y="3233322"/>
            <a:ext cx="1285884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수강신청</a:t>
            </a:r>
            <a:endParaRPr lang="en-US" altLang="ko-KR" sz="1400" dirty="0" smtClean="0"/>
          </a:p>
        </p:txBody>
      </p:sp>
      <p:sp>
        <p:nvSpPr>
          <p:cNvPr id="119" name="타원 118"/>
          <p:cNvSpPr/>
          <p:nvPr/>
        </p:nvSpPr>
        <p:spPr>
          <a:xfrm>
            <a:off x="7072330" y="1571612"/>
            <a:ext cx="428628" cy="42862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sx="103000" sy="103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6858016" y="3000372"/>
            <a:ext cx="428628" cy="42862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sx="103000" sy="103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7286644" y="2285992"/>
            <a:ext cx="428628" cy="42862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sx="103000" sy="103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/>
          <p:cNvCxnSpPr>
            <a:stCxn id="121" idx="2"/>
            <a:endCxn id="21" idx="6"/>
          </p:cNvCxnSpPr>
          <p:nvPr/>
        </p:nvCxnSpPr>
        <p:spPr>
          <a:xfrm rot="10800000">
            <a:off x="6839380" y="2490988"/>
            <a:ext cx="447264" cy="93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286644" y="3214686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회사 약도</a:t>
            </a:r>
            <a:endParaRPr lang="ko-KR" alt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572396" y="1571612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인사말</a:t>
            </a:r>
            <a:endParaRPr lang="ko-KR" alt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7715272" y="2285992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사업영역</a:t>
            </a:r>
            <a:endParaRPr lang="ko-KR" altLang="en-US" sz="1400" dirty="0"/>
          </a:p>
        </p:txBody>
      </p:sp>
      <p:sp>
        <p:nvSpPr>
          <p:cNvPr id="132" name="타원 131"/>
          <p:cNvSpPr/>
          <p:nvPr/>
        </p:nvSpPr>
        <p:spPr>
          <a:xfrm>
            <a:off x="4357686" y="4214818"/>
            <a:ext cx="357190" cy="35719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3" name="직선 연결선 132"/>
          <p:cNvCxnSpPr>
            <a:stCxn id="132" idx="0"/>
            <a:endCxn id="4" idx="4"/>
          </p:cNvCxnSpPr>
          <p:nvPr/>
        </p:nvCxnSpPr>
        <p:spPr>
          <a:xfrm rot="5400000" flipH="1" flipV="1">
            <a:off x="4348368" y="4026905"/>
            <a:ext cx="37582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286248" y="4714884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검색</a:t>
            </a:r>
            <a:endParaRPr lang="ko-KR" altLang="en-US" sz="14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857488" y="834078"/>
            <a:ext cx="3357586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웹 사이트 맵</a:t>
            </a:r>
            <a:endParaRPr lang="ko-KR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25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23</cp:revision>
  <dcterms:created xsi:type="dcterms:W3CDTF">2008-09-26T07:33:52Z</dcterms:created>
  <dcterms:modified xsi:type="dcterms:W3CDTF">2009-10-25T05:41:38Z</dcterms:modified>
</cp:coreProperties>
</file>