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721"/>
    <a:srgbClr val="53647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540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C051-A0BE-4867-BFDF-96BC32781A53}" type="datetimeFigureOut">
              <a:rPr lang="ko-KR" altLang="en-US" smtClean="0"/>
              <a:pPr/>
              <a:t>2009-03-22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318D-B0B1-445C-AE1D-88AF669E58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C051-A0BE-4867-BFDF-96BC32781A53}" type="datetimeFigureOut">
              <a:rPr lang="ko-KR" altLang="en-US" smtClean="0"/>
              <a:pPr/>
              <a:t>2009-03-22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318D-B0B1-445C-AE1D-88AF669E58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C051-A0BE-4867-BFDF-96BC32781A53}" type="datetimeFigureOut">
              <a:rPr lang="ko-KR" altLang="en-US" smtClean="0"/>
              <a:pPr/>
              <a:t>2009-03-22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318D-B0B1-445C-AE1D-88AF669E58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C051-A0BE-4867-BFDF-96BC32781A53}" type="datetimeFigureOut">
              <a:rPr lang="ko-KR" altLang="en-US" smtClean="0"/>
              <a:pPr/>
              <a:t>2009-03-22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318D-B0B1-445C-AE1D-88AF669E58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C051-A0BE-4867-BFDF-96BC32781A53}" type="datetimeFigureOut">
              <a:rPr lang="ko-KR" altLang="en-US" smtClean="0"/>
              <a:pPr/>
              <a:t>2009-03-22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318D-B0B1-445C-AE1D-88AF669E58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C051-A0BE-4867-BFDF-96BC32781A53}" type="datetimeFigureOut">
              <a:rPr lang="ko-KR" altLang="en-US" smtClean="0"/>
              <a:pPr/>
              <a:t>2009-03-22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318D-B0B1-445C-AE1D-88AF669E58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C051-A0BE-4867-BFDF-96BC32781A53}" type="datetimeFigureOut">
              <a:rPr lang="ko-KR" altLang="en-US" smtClean="0"/>
              <a:pPr/>
              <a:t>2009-03-22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318D-B0B1-445C-AE1D-88AF669E58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C051-A0BE-4867-BFDF-96BC32781A53}" type="datetimeFigureOut">
              <a:rPr lang="ko-KR" altLang="en-US" smtClean="0"/>
              <a:pPr/>
              <a:t>2009-03-22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318D-B0B1-445C-AE1D-88AF669E58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C051-A0BE-4867-BFDF-96BC32781A53}" type="datetimeFigureOut">
              <a:rPr lang="ko-KR" altLang="en-US" smtClean="0"/>
              <a:pPr/>
              <a:t>2009-03-22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318D-B0B1-445C-AE1D-88AF669E58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C051-A0BE-4867-BFDF-96BC32781A53}" type="datetimeFigureOut">
              <a:rPr lang="ko-KR" altLang="en-US" smtClean="0"/>
              <a:pPr/>
              <a:t>2009-03-22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318D-B0B1-445C-AE1D-88AF669E58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C051-A0BE-4867-BFDF-96BC32781A53}" type="datetimeFigureOut">
              <a:rPr lang="ko-KR" altLang="en-US" smtClean="0"/>
              <a:pPr/>
              <a:t>2009-03-22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318D-B0B1-445C-AE1D-88AF669E58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FC051-A0BE-4867-BFDF-96BC32781A53}" type="datetimeFigureOut">
              <a:rPr lang="ko-KR" altLang="en-US" smtClean="0"/>
              <a:pPr/>
              <a:t>2009-03-22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E318D-B0B1-445C-AE1D-88AF669E58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3647F"/>
            </a:gs>
            <a:gs pos="100000">
              <a:srgbClr val="15172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그룹 166"/>
          <p:cNvGrpSpPr/>
          <p:nvPr/>
        </p:nvGrpSpPr>
        <p:grpSpPr>
          <a:xfrm>
            <a:off x="3279114" y="5758350"/>
            <a:ext cx="747718" cy="571504"/>
            <a:chOff x="3356115" y="3071810"/>
            <a:chExt cx="534843" cy="571504"/>
          </a:xfrm>
        </p:grpSpPr>
        <p:cxnSp>
          <p:nvCxnSpPr>
            <p:cNvPr id="168" name="꺾인 연결선 167"/>
            <p:cNvCxnSpPr/>
            <p:nvPr/>
          </p:nvCxnSpPr>
          <p:spPr>
            <a:xfrm flipV="1">
              <a:off x="3356115" y="3071810"/>
              <a:ext cx="1588" cy="571504"/>
            </a:xfrm>
            <a:prstGeom prst="bentConnector3">
              <a:avLst>
                <a:gd name="adj1" fmla="val 14395466"/>
              </a:avLst>
            </a:prstGeom>
            <a:ln w="57150" cap="flat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3605206" y="3346449"/>
              <a:ext cx="285752" cy="1588"/>
            </a:xfrm>
            <a:prstGeom prst="line">
              <a:avLst/>
            </a:prstGeom>
            <a:ln w="57150" cap="flat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그룹 163"/>
          <p:cNvGrpSpPr/>
          <p:nvPr/>
        </p:nvGrpSpPr>
        <p:grpSpPr>
          <a:xfrm>
            <a:off x="3279114" y="4523173"/>
            <a:ext cx="747718" cy="571504"/>
            <a:chOff x="3356115" y="3071810"/>
            <a:chExt cx="534843" cy="571504"/>
          </a:xfrm>
        </p:grpSpPr>
        <p:cxnSp>
          <p:nvCxnSpPr>
            <p:cNvPr id="165" name="꺾인 연결선 164"/>
            <p:cNvCxnSpPr/>
            <p:nvPr/>
          </p:nvCxnSpPr>
          <p:spPr>
            <a:xfrm flipV="1">
              <a:off x="3356115" y="3071810"/>
              <a:ext cx="1588" cy="571504"/>
            </a:xfrm>
            <a:prstGeom prst="bentConnector3">
              <a:avLst>
                <a:gd name="adj1" fmla="val 14395466"/>
              </a:avLst>
            </a:prstGeom>
            <a:ln w="57150" cap="flat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>
              <a:off x="3605206" y="3346449"/>
              <a:ext cx="285752" cy="1588"/>
            </a:xfrm>
            <a:prstGeom prst="line">
              <a:avLst/>
            </a:prstGeom>
            <a:ln w="57150" cap="flat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그룹 128"/>
          <p:cNvGrpSpPr/>
          <p:nvPr/>
        </p:nvGrpSpPr>
        <p:grpSpPr>
          <a:xfrm>
            <a:off x="3293402" y="3284359"/>
            <a:ext cx="747718" cy="571504"/>
            <a:chOff x="3356115" y="3071810"/>
            <a:chExt cx="534843" cy="571504"/>
          </a:xfrm>
        </p:grpSpPr>
        <p:cxnSp>
          <p:nvCxnSpPr>
            <p:cNvPr id="155" name="꺾인 연결선 154"/>
            <p:cNvCxnSpPr/>
            <p:nvPr/>
          </p:nvCxnSpPr>
          <p:spPr>
            <a:xfrm flipV="1">
              <a:off x="3356115" y="3071810"/>
              <a:ext cx="1588" cy="571504"/>
            </a:xfrm>
            <a:prstGeom prst="bentConnector3">
              <a:avLst>
                <a:gd name="adj1" fmla="val 14395466"/>
              </a:avLst>
            </a:prstGeom>
            <a:ln w="57150" cap="flat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3605206" y="3346449"/>
              <a:ext cx="285752" cy="1588"/>
            </a:xfrm>
            <a:prstGeom prst="line">
              <a:avLst/>
            </a:prstGeom>
            <a:ln w="57150" cap="flat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그룹 129"/>
          <p:cNvGrpSpPr/>
          <p:nvPr/>
        </p:nvGrpSpPr>
        <p:grpSpPr>
          <a:xfrm>
            <a:off x="3293402" y="2041337"/>
            <a:ext cx="701111" cy="571504"/>
            <a:chOff x="3356115" y="1714488"/>
            <a:chExt cx="501505" cy="571504"/>
          </a:xfrm>
        </p:grpSpPr>
        <p:cxnSp>
          <p:nvCxnSpPr>
            <p:cNvPr id="154" name="꺾인 연결선 153"/>
            <p:cNvCxnSpPr/>
            <p:nvPr/>
          </p:nvCxnSpPr>
          <p:spPr>
            <a:xfrm flipV="1">
              <a:off x="3356115" y="1714488"/>
              <a:ext cx="1588" cy="571504"/>
            </a:xfrm>
            <a:prstGeom prst="bentConnector3">
              <a:avLst>
                <a:gd name="adj1" fmla="val 14395466"/>
              </a:avLst>
            </a:prstGeom>
            <a:ln w="57150" cap="flat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3571868" y="2000240"/>
              <a:ext cx="285752" cy="1588"/>
            </a:xfrm>
            <a:prstGeom prst="line">
              <a:avLst/>
            </a:prstGeom>
            <a:ln w="57150" cap="flat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꺾인 연결선 140"/>
          <p:cNvCxnSpPr/>
          <p:nvPr/>
        </p:nvCxnSpPr>
        <p:spPr>
          <a:xfrm flipV="1">
            <a:off x="5532593" y="2310276"/>
            <a:ext cx="1588" cy="1285884"/>
          </a:xfrm>
          <a:prstGeom prst="bentConnector3">
            <a:avLst>
              <a:gd name="adj1" fmla="val 14395466"/>
            </a:avLst>
          </a:prstGeom>
          <a:ln w="57150" cap="flat">
            <a:solidFill>
              <a:schemeClr val="accent1">
                <a:lumMod val="60000"/>
                <a:lumOff val="4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꺾인 연결선 143"/>
          <p:cNvCxnSpPr/>
          <p:nvPr/>
        </p:nvCxnSpPr>
        <p:spPr>
          <a:xfrm flipV="1">
            <a:off x="5527030" y="4739168"/>
            <a:ext cx="1588" cy="1285884"/>
          </a:xfrm>
          <a:prstGeom prst="bentConnector3">
            <a:avLst>
              <a:gd name="adj1" fmla="val 14395466"/>
            </a:avLst>
          </a:prstGeom>
          <a:ln w="57150" cap="flat">
            <a:solidFill>
              <a:schemeClr val="accent1">
                <a:lumMod val="60000"/>
                <a:lumOff val="4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/>
          <p:cNvGrpSpPr/>
          <p:nvPr/>
        </p:nvGrpSpPr>
        <p:grpSpPr>
          <a:xfrm>
            <a:off x="5784984" y="2935139"/>
            <a:ext cx="652467" cy="2412079"/>
            <a:chOff x="3356115" y="1714488"/>
            <a:chExt cx="501505" cy="571504"/>
          </a:xfrm>
        </p:grpSpPr>
        <p:cxnSp>
          <p:nvCxnSpPr>
            <p:cNvPr id="161" name="꺾인 연결선 160"/>
            <p:cNvCxnSpPr/>
            <p:nvPr/>
          </p:nvCxnSpPr>
          <p:spPr>
            <a:xfrm flipV="1">
              <a:off x="3356115" y="1714488"/>
              <a:ext cx="1588" cy="571504"/>
            </a:xfrm>
            <a:prstGeom prst="bentConnector3">
              <a:avLst>
                <a:gd name="adj1" fmla="val 14395466"/>
              </a:avLst>
            </a:prstGeom>
            <a:ln w="57150" cap="flat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3571868" y="2000240"/>
              <a:ext cx="285752" cy="1588"/>
            </a:xfrm>
            <a:prstGeom prst="line">
              <a:avLst/>
            </a:prstGeom>
            <a:ln w="57150" cap="flat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한쪽 모서리가 잘린 사각형 5"/>
          <p:cNvSpPr/>
          <p:nvPr/>
        </p:nvSpPr>
        <p:spPr>
          <a:xfrm>
            <a:off x="1597940" y="1755585"/>
            <a:ext cx="1714512" cy="500066"/>
          </a:xfrm>
          <a:prstGeom prst="snip1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    </a:t>
            </a:r>
            <a:r>
              <a:rPr lang="en-US" altLang="ko-K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Yahoo</a:t>
            </a:r>
            <a:endParaRPr lang="ko-KR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52757" y="1828704"/>
            <a:ext cx="257177" cy="3629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1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한쪽 모서리가 잘린 사각형 9"/>
          <p:cNvSpPr/>
          <p:nvPr/>
        </p:nvSpPr>
        <p:spPr>
          <a:xfrm>
            <a:off x="1597940" y="2317564"/>
            <a:ext cx="1714512" cy="500066"/>
          </a:xfrm>
          <a:prstGeom prst="snip1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</a:t>
            </a:r>
            <a:endParaRPr lang="ko-KR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한쪽 모서리가 잘린 사각형 19"/>
          <p:cNvSpPr/>
          <p:nvPr/>
        </p:nvSpPr>
        <p:spPr>
          <a:xfrm>
            <a:off x="1597940" y="2998607"/>
            <a:ext cx="1714512" cy="500066"/>
          </a:xfrm>
          <a:prstGeom prst="snip1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NHN</a:t>
            </a:r>
            <a:endParaRPr lang="ko-KR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한쪽 모서리가 잘린 사각형 22"/>
          <p:cNvSpPr/>
          <p:nvPr/>
        </p:nvSpPr>
        <p:spPr>
          <a:xfrm>
            <a:off x="1597940" y="3551061"/>
            <a:ext cx="1714512" cy="500066"/>
          </a:xfrm>
          <a:prstGeom prst="snip1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Daum</a:t>
            </a:r>
            <a:endParaRPr lang="ko-KR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한쪽 모서리가 잘린 사각형 25"/>
          <p:cNvSpPr/>
          <p:nvPr/>
        </p:nvSpPr>
        <p:spPr>
          <a:xfrm>
            <a:off x="1597940" y="4237421"/>
            <a:ext cx="1714512" cy="500066"/>
          </a:xfrm>
          <a:prstGeom prst="snip1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Cyworld</a:t>
            </a:r>
            <a:endParaRPr lang="ko-KR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한쪽 모서리가 잘린 사각형 28"/>
          <p:cNvSpPr/>
          <p:nvPr/>
        </p:nvSpPr>
        <p:spPr>
          <a:xfrm>
            <a:off x="1597940" y="4789875"/>
            <a:ext cx="1714512" cy="500066"/>
          </a:xfrm>
          <a:prstGeom prst="snip1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Auction</a:t>
            </a:r>
            <a:endParaRPr lang="ko-KR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한쪽 모서리가 잘린 사각형 31"/>
          <p:cNvSpPr/>
          <p:nvPr/>
        </p:nvSpPr>
        <p:spPr>
          <a:xfrm>
            <a:off x="1597940" y="5472598"/>
            <a:ext cx="1714512" cy="500066"/>
          </a:xfrm>
          <a:prstGeom prst="snip1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NCSoft</a:t>
            </a:r>
            <a:endParaRPr lang="ko-KR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한쪽 모서리가 잘린 사각형 34"/>
          <p:cNvSpPr/>
          <p:nvPr/>
        </p:nvSpPr>
        <p:spPr>
          <a:xfrm>
            <a:off x="1597940" y="6025052"/>
            <a:ext cx="1714512" cy="500066"/>
          </a:xfrm>
          <a:prstGeom prst="snip1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</a:t>
            </a:r>
            <a:endParaRPr lang="ko-KR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3955394" y="2079437"/>
            <a:ext cx="1571636" cy="500066"/>
            <a:chOff x="4143372" y="2143116"/>
            <a:chExt cx="1571636" cy="500066"/>
          </a:xfrm>
        </p:grpSpPr>
        <p:sp>
          <p:nvSpPr>
            <p:cNvPr id="113" name="한쪽 모서리가 잘린 사각형 112"/>
            <p:cNvSpPr/>
            <p:nvPr/>
          </p:nvSpPr>
          <p:spPr>
            <a:xfrm>
              <a:off x="4143372" y="2143116"/>
              <a:ext cx="1571636" cy="500066"/>
            </a:xfrm>
            <a:prstGeom prst="snip1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</a:t>
              </a:r>
              <a:r>
                <a:rPr lang="en-US" altLang="ko-KR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vs.</a:t>
              </a:r>
              <a:r>
                <a:rPr lang="ko-KR" alt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승  승자</a:t>
              </a:r>
              <a:endParaRPr lang="ko-KR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205285" y="2238843"/>
              <a:ext cx="235264" cy="307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Tahoma" pitchFamily="34" charset="0"/>
                </a:rPr>
                <a:t>1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722501" y="2238843"/>
              <a:ext cx="235264" cy="307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Tahoma" pitchFamily="34" charset="0"/>
                </a:rPr>
                <a:t>2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643042" y="357166"/>
            <a:ext cx="59293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2009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 인터넷 기업 족구 최강전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토너먼트 대진표 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142976" y="1352541"/>
            <a:ext cx="2437298" cy="33141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</a:t>
            </a: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강전</a:t>
            </a: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9.5(</a:t>
            </a: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토</a:t>
            </a: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16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663626" y="1352541"/>
            <a:ext cx="2148733" cy="33141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강전 </a:t>
            </a: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9.12(</a:t>
            </a: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토</a:t>
            </a: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16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6643702" y="2000240"/>
            <a:ext cx="785818" cy="913638"/>
            <a:chOff x="3108327" y="2300290"/>
            <a:chExt cx="2508250" cy="2916239"/>
          </a:xfrm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4" name="Freeform 8"/>
            <p:cNvSpPr>
              <a:spLocks/>
            </p:cNvSpPr>
            <p:nvPr/>
          </p:nvSpPr>
          <p:spPr bwMode="auto">
            <a:xfrm>
              <a:off x="4864102" y="2408240"/>
              <a:ext cx="714375" cy="1298576"/>
            </a:xfrm>
            <a:custGeom>
              <a:avLst/>
              <a:gdLst/>
              <a:ahLst/>
              <a:cxnLst>
                <a:cxn ang="0">
                  <a:pos x="174" y="350"/>
                </a:cxn>
                <a:cxn ang="0">
                  <a:pos x="207" y="325"/>
                </a:cxn>
                <a:cxn ang="0">
                  <a:pos x="245" y="306"/>
                </a:cxn>
                <a:cxn ang="0">
                  <a:pos x="277" y="285"/>
                </a:cxn>
                <a:cxn ang="0">
                  <a:pos x="315" y="270"/>
                </a:cxn>
                <a:cxn ang="0">
                  <a:pos x="351" y="247"/>
                </a:cxn>
                <a:cxn ang="0">
                  <a:pos x="389" y="230"/>
                </a:cxn>
                <a:cxn ang="0">
                  <a:pos x="433" y="215"/>
                </a:cxn>
                <a:cxn ang="0">
                  <a:pos x="477" y="205"/>
                </a:cxn>
                <a:cxn ang="0">
                  <a:pos x="503" y="194"/>
                </a:cxn>
                <a:cxn ang="0">
                  <a:pos x="530" y="194"/>
                </a:cxn>
                <a:cxn ang="0">
                  <a:pos x="564" y="194"/>
                </a:cxn>
                <a:cxn ang="0">
                  <a:pos x="615" y="205"/>
                </a:cxn>
                <a:cxn ang="0">
                  <a:pos x="657" y="220"/>
                </a:cxn>
                <a:cxn ang="0">
                  <a:pos x="691" y="255"/>
                </a:cxn>
                <a:cxn ang="0">
                  <a:pos x="712" y="291"/>
                </a:cxn>
                <a:cxn ang="0">
                  <a:pos x="722" y="323"/>
                </a:cxn>
                <a:cxn ang="0">
                  <a:pos x="728" y="355"/>
                </a:cxn>
                <a:cxn ang="0">
                  <a:pos x="729" y="393"/>
                </a:cxn>
                <a:cxn ang="0">
                  <a:pos x="724" y="430"/>
                </a:cxn>
                <a:cxn ang="0">
                  <a:pos x="718" y="473"/>
                </a:cxn>
                <a:cxn ang="0">
                  <a:pos x="701" y="517"/>
                </a:cxn>
                <a:cxn ang="0">
                  <a:pos x="682" y="565"/>
                </a:cxn>
                <a:cxn ang="0">
                  <a:pos x="657" y="614"/>
                </a:cxn>
                <a:cxn ang="0">
                  <a:pos x="634" y="650"/>
                </a:cxn>
                <a:cxn ang="0">
                  <a:pos x="621" y="677"/>
                </a:cxn>
                <a:cxn ang="0">
                  <a:pos x="600" y="707"/>
                </a:cxn>
                <a:cxn ang="0">
                  <a:pos x="581" y="736"/>
                </a:cxn>
                <a:cxn ang="0">
                  <a:pos x="553" y="772"/>
                </a:cxn>
                <a:cxn ang="0">
                  <a:pos x="517" y="814"/>
                </a:cxn>
                <a:cxn ang="0">
                  <a:pos x="482" y="855"/>
                </a:cxn>
                <a:cxn ang="0">
                  <a:pos x="444" y="901"/>
                </a:cxn>
                <a:cxn ang="0">
                  <a:pos x="401" y="945"/>
                </a:cxn>
                <a:cxn ang="0">
                  <a:pos x="380" y="971"/>
                </a:cxn>
                <a:cxn ang="0">
                  <a:pos x="340" y="1015"/>
                </a:cxn>
                <a:cxn ang="0">
                  <a:pos x="315" y="1042"/>
                </a:cxn>
                <a:cxn ang="0">
                  <a:pos x="292" y="1072"/>
                </a:cxn>
                <a:cxn ang="0">
                  <a:pos x="266" y="1101"/>
                </a:cxn>
                <a:cxn ang="0">
                  <a:pos x="241" y="1131"/>
                </a:cxn>
                <a:cxn ang="0">
                  <a:pos x="212" y="1162"/>
                </a:cxn>
                <a:cxn ang="0">
                  <a:pos x="188" y="1198"/>
                </a:cxn>
                <a:cxn ang="0">
                  <a:pos x="159" y="1232"/>
                </a:cxn>
                <a:cxn ang="0">
                  <a:pos x="135" y="1272"/>
                </a:cxn>
                <a:cxn ang="0">
                  <a:pos x="106" y="1310"/>
                </a:cxn>
                <a:cxn ang="0">
                  <a:pos x="79" y="1354"/>
                </a:cxn>
                <a:cxn ang="0">
                  <a:pos x="51" y="1397"/>
                </a:cxn>
                <a:cxn ang="0">
                  <a:pos x="34" y="1439"/>
                </a:cxn>
                <a:cxn ang="0">
                  <a:pos x="20" y="1479"/>
                </a:cxn>
                <a:cxn ang="0">
                  <a:pos x="9" y="1519"/>
                </a:cxn>
                <a:cxn ang="0">
                  <a:pos x="3" y="1553"/>
                </a:cxn>
                <a:cxn ang="0">
                  <a:pos x="0" y="1580"/>
                </a:cxn>
                <a:cxn ang="0">
                  <a:pos x="0" y="1620"/>
                </a:cxn>
                <a:cxn ang="0">
                  <a:pos x="0" y="1637"/>
                </a:cxn>
                <a:cxn ang="0">
                  <a:pos x="819" y="190"/>
                </a:cxn>
                <a:cxn ang="0">
                  <a:pos x="169" y="355"/>
                </a:cxn>
              </a:cxnLst>
              <a:rect l="0" t="0" r="r" b="b"/>
              <a:pathLst>
                <a:path w="899" h="1637">
                  <a:moveTo>
                    <a:pt x="169" y="355"/>
                  </a:moveTo>
                  <a:lnTo>
                    <a:pt x="169" y="354"/>
                  </a:lnTo>
                  <a:lnTo>
                    <a:pt x="174" y="350"/>
                  </a:lnTo>
                  <a:lnTo>
                    <a:pt x="182" y="344"/>
                  </a:lnTo>
                  <a:lnTo>
                    <a:pt x="197" y="336"/>
                  </a:lnTo>
                  <a:lnTo>
                    <a:pt x="207" y="325"/>
                  </a:lnTo>
                  <a:lnTo>
                    <a:pt x="224" y="317"/>
                  </a:lnTo>
                  <a:lnTo>
                    <a:pt x="235" y="312"/>
                  </a:lnTo>
                  <a:lnTo>
                    <a:pt x="245" y="306"/>
                  </a:lnTo>
                  <a:lnTo>
                    <a:pt x="256" y="300"/>
                  </a:lnTo>
                  <a:lnTo>
                    <a:pt x="266" y="295"/>
                  </a:lnTo>
                  <a:lnTo>
                    <a:pt x="277" y="285"/>
                  </a:lnTo>
                  <a:lnTo>
                    <a:pt x="288" y="279"/>
                  </a:lnTo>
                  <a:lnTo>
                    <a:pt x="300" y="276"/>
                  </a:lnTo>
                  <a:lnTo>
                    <a:pt x="315" y="270"/>
                  </a:lnTo>
                  <a:lnTo>
                    <a:pt x="327" y="260"/>
                  </a:lnTo>
                  <a:lnTo>
                    <a:pt x="336" y="255"/>
                  </a:lnTo>
                  <a:lnTo>
                    <a:pt x="351" y="247"/>
                  </a:lnTo>
                  <a:lnTo>
                    <a:pt x="365" y="243"/>
                  </a:lnTo>
                  <a:lnTo>
                    <a:pt x="380" y="238"/>
                  </a:lnTo>
                  <a:lnTo>
                    <a:pt x="389" y="230"/>
                  </a:lnTo>
                  <a:lnTo>
                    <a:pt x="406" y="226"/>
                  </a:lnTo>
                  <a:lnTo>
                    <a:pt x="422" y="220"/>
                  </a:lnTo>
                  <a:lnTo>
                    <a:pt x="433" y="215"/>
                  </a:lnTo>
                  <a:lnTo>
                    <a:pt x="446" y="211"/>
                  </a:lnTo>
                  <a:lnTo>
                    <a:pt x="460" y="207"/>
                  </a:lnTo>
                  <a:lnTo>
                    <a:pt x="477" y="205"/>
                  </a:lnTo>
                  <a:lnTo>
                    <a:pt x="482" y="200"/>
                  </a:lnTo>
                  <a:lnTo>
                    <a:pt x="494" y="196"/>
                  </a:lnTo>
                  <a:lnTo>
                    <a:pt x="503" y="194"/>
                  </a:lnTo>
                  <a:lnTo>
                    <a:pt x="513" y="194"/>
                  </a:lnTo>
                  <a:lnTo>
                    <a:pt x="518" y="194"/>
                  </a:lnTo>
                  <a:lnTo>
                    <a:pt x="530" y="194"/>
                  </a:lnTo>
                  <a:lnTo>
                    <a:pt x="539" y="194"/>
                  </a:lnTo>
                  <a:lnTo>
                    <a:pt x="551" y="194"/>
                  </a:lnTo>
                  <a:lnTo>
                    <a:pt x="564" y="194"/>
                  </a:lnTo>
                  <a:lnTo>
                    <a:pt x="581" y="196"/>
                  </a:lnTo>
                  <a:lnTo>
                    <a:pt x="598" y="200"/>
                  </a:lnTo>
                  <a:lnTo>
                    <a:pt x="615" y="205"/>
                  </a:lnTo>
                  <a:lnTo>
                    <a:pt x="629" y="207"/>
                  </a:lnTo>
                  <a:lnTo>
                    <a:pt x="642" y="215"/>
                  </a:lnTo>
                  <a:lnTo>
                    <a:pt x="657" y="220"/>
                  </a:lnTo>
                  <a:lnTo>
                    <a:pt x="669" y="232"/>
                  </a:lnTo>
                  <a:lnTo>
                    <a:pt x="680" y="241"/>
                  </a:lnTo>
                  <a:lnTo>
                    <a:pt x="691" y="255"/>
                  </a:lnTo>
                  <a:lnTo>
                    <a:pt x="699" y="266"/>
                  </a:lnTo>
                  <a:lnTo>
                    <a:pt x="707" y="279"/>
                  </a:lnTo>
                  <a:lnTo>
                    <a:pt x="712" y="291"/>
                  </a:lnTo>
                  <a:lnTo>
                    <a:pt x="716" y="300"/>
                  </a:lnTo>
                  <a:lnTo>
                    <a:pt x="718" y="312"/>
                  </a:lnTo>
                  <a:lnTo>
                    <a:pt x="722" y="323"/>
                  </a:lnTo>
                  <a:lnTo>
                    <a:pt x="724" y="335"/>
                  </a:lnTo>
                  <a:lnTo>
                    <a:pt x="728" y="344"/>
                  </a:lnTo>
                  <a:lnTo>
                    <a:pt x="728" y="355"/>
                  </a:lnTo>
                  <a:lnTo>
                    <a:pt x="729" y="371"/>
                  </a:lnTo>
                  <a:lnTo>
                    <a:pt x="729" y="382"/>
                  </a:lnTo>
                  <a:lnTo>
                    <a:pt x="729" y="393"/>
                  </a:lnTo>
                  <a:lnTo>
                    <a:pt x="728" y="403"/>
                  </a:lnTo>
                  <a:lnTo>
                    <a:pt x="728" y="418"/>
                  </a:lnTo>
                  <a:lnTo>
                    <a:pt x="724" y="430"/>
                  </a:lnTo>
                  <a:lnTo>
                    <a:pt x="722" y="443"/>
                  </a:lnTo>
                  <a:lnTo>
                    <a:pt x="718" y="460"/>
                  </a:lnTo>
                  <a:lnTo>
                    <a:pt x="718" y="473"/>
                  </a:lnTo>
                  <a:lnTo>
                    <a:pt x="712" y="489"/>
                  </a:lnTo>
                  <a:lnTo>
                    <a:pt x="707" y="502"/>
                  </a:lnTo>
                  <a:lnTo>
                    <a:pt x="701" y="517"/>
                  </a:lnTo>
                  <a:lnTo>
                    <a:pt x="695" y="532"/>
                  </a:lnTo>
                  <a:lnTo>
                    <a:pt x="691" y="547"/>
                  </a:lnTo>
                  <a:lnTo>
                    <a:pt x="682" y="565"/>
                  </a:lnTo>
                  <a:lnTo>
                    <a:pt x="674" y="580"/>
                  </a:lnTo>
                  <a:lnTo>
                    <a:pt x="669" y="597"/>
                  </a:lnTo>
                  <a:lnTo>
                    <a:pt x="657" y="614"/>
                  </a:lnTo>
                  <a:lnTo>
                    <a:pt x="646" y="631"/>
                  </a:lnTo>
                  <a:lnTo>
                    <a:pt x="640" y="641"/>
                  </a:lnTo>
                  <a:lnTo>
                    <a:pt x="634" y="650"/>
                  </a:lnTo>
                  <a:lnTo>
                    <a:pt x="631" y="660"/>
                  </a:lnTo>
                  <a:lnTo>
                    <a:pt x="627" y="667"/>
                  </a:lnTo>
                  <a:lnTo>
                    <a:pt x="621" y="677"/>
                  </a:lnTo>
                  <a:lnTo>
                    <a:pt x="612" y="688"/>
                  </a:lnTo>
                  <a:lnTo>
                    <a:pt x="606" y="696"/>
                  </a:lnTo>
                  <a:lnTo>
                    <a:pt x="600" y="707"/>
                  </a:lnTo>
                  <a:lnTo>
                    <a:pt x="593" y="715"/>
                  </a:lnTo>
                  <a:lnTo>
                    <a:pt x="587" y="726"/>
                  </a:lnTo>
                  <a:lnTo>
                    <a:pt x="581" y="736"/>
                  </a:lnTo>
                  <a:lnTo>
                    <a:pt x="576" y="747"/>
                  </a:lnTo>
                  <a:lnTo>
                    <a:pt x="564" y="760"/>
                  </a:lnTo>
                  <a:lnTo>
                    <a:pt x="553" y="772"/>
                  </a:lnTo>
                  <a:lnTo>
                    <a:pt x="541" y="785"/>
                  </a:lnTo>
                  <a:lnTo>
                    <a:pt x="530" y="800"/>
                  </a:lnTo>
                  <a:lnTo>
                    <a:pt x="517" y="814"/>
                  </a:lnTo>
                  <a:lnTo>
                    <a:pt x="505" y="827"/>
                  </a:lnTo>
                  <a:lnTo>
                    <a:pt x="494" y="842"/>
                  </a:lnTo>
                  <a:lnTo>
                    <a:pt x="482" y="855"/>
                  </a:lnTo>
                  <a:lnTo>
                    <a:pt x="469" y="873"/>
                  </a:lnTo>
                  <a:lnTo>
                    <a:pt x="454" y="886"/>
                  </a:lnTo>
                  <a:lnTo>
                    <a:pt x="444" y="901"/>
                  </a:lnTo>
                  <a:lnTo>
                    <a:pt x="429" y="918"/>
                  </a:lnTo>
                  <a:lnTo>
                    <a:pt x="416" y="931"/>
                  </a:lnTo>
                  <a:lnTo>
                    <a:pt x="401" y="945"/>
                  </a:lnTo>
                  <a:lnTo>
                    <a:pt x="393" y="954"/>
                  </a:lnTo>
                  <a:lnTo>
                    <a:pt x="387" y="962"/>
                  </a:lnTo>
                  <a:lnTo>
                    <a:pt x="380" y="971"/>
                  </a:lnTo>
                  <a:lnTo>
                    <a:pt x="374" y="983"/>
                  </a:lnTo>
                  <a:lnTo>
                    <a:pt x="353" y="996"/>
                  </a:lnTo>
                  <a:lnTo>
                    <a:pt x="340" y="1015"/>
                  </a:lnTo>
                  <a:lnTo>
                    <a:pt x="330" y="1025"/>
                  </a:lnTo>
                  <a:lnTo>
                    <a:pt x="323" y="1032"/>
                  </a:lnTo>
                  <a:lnTo>
                    <a:pt x="315" y="1042"/>
                  </a:lnTo>
                  <a:lnTo>
                    <a:pt x="309" y="1053"/>
                  </a:lnTo>
                  <a:lnTo>
                    <a:pt x="300" y="1061"/>
                  </a:lnTo>
                  <a:lnTo>
                    <a:pt x="292" y="1072"/>
                  </a:lnTo>
                  <a:lnTo>
                    <a:pt x="283" y="1080"/>
                  </a:lnTo>
                  <a:lnTo>
                    <a:pt x="275" y="1089"/>
                  </a:lnTo>
                  <a:lnTo>
                    <a:pt x="266" y="1101"/>
                  </a:lnTo>
                  <a:lnTo>
                    <a:pt x="258" y="1108"/>
                  </a:lnTo>
                  <a:lnTo>
                    <a:pt x="250" y="1120"/>
                  </a:lnTo>
                  <a:lnTo>
                    <a:pt x="241" y="1131"/>
                  </a:lnTo>
                  <a:lnTo>
                    <a:pt x="233" y="1143"/>
                  </a:lnTo>
                  <a:lnTo>
                    <a:pt x="222" y="1150"/>
                  </a:lnTo>
                  <a:lnTo>
                    <a:pt x="212" y="1162"/>
                  </a:lnTo>
                  <a:lnTo>
                    <a:pt x="205" y="1173"/>
                  </a:lnTo>
                  <a:lnTo>
                    <a:pt x="197" y="1184"/>
                  </a:lnTo>
                  <a:lnTo>
                    <a:pt x="188" y="1198"/>
                  </a:lnTo>
                  <a:lnTo>
                    <a:pt x="176" y="1207"/>
                  </a:lnTo>
                  <a:lnTo>
                    <a:pt x="171" y="1220"/>
                  </a:lnTo>
                  <a:lnTo>
                    <a:pt x="159" y="1232"/>
                  </a:lnTo>
                  <a:lnTo>
                    <a:pt x="152" y="1247"/>
                  </a:lnTo>
                  <a:lnTo>
                    <a:pt x="140" y="1255"/>
                  </a:lnTo>
                  <a:lnTo>
                    <a:pt x="135" y="1272"/>
                  </a:lnTo>
                  <a:lnTo>
                    <a:pt x="123" y="1283"/>
                  </a:lnTo>
                  <a:lnTo>
                    <a:pt x="116" y="1297"/>
                  </a:lnTo>
                  <a:lnTo>
                    <a:pt x="106" y="1310"/>
                  </a:lnTo>
                  <a:lnTo>
                    <a:pt x="98" y="1325"/>
                  </a:lnTo>
                  <a:lnTo>
                    <a:pt x="87" y="1338"/>
                  </a:lnTo>
                  <a:lnTo>
                    <a:pt x="79" y="1354"/>
                  </a:lnTo>
                  <a:lnTo>
                    <a:pt x="68" y="1367"/>
                  </a:lnTo>
                  <a:lnTo>
                    <a:pt x="58" y="1384"/>
                  </a:lnTo>
                  <a:lnTo>
                    <a:pt x="51" y="1397"/>
                  </a:lnTo>
                  <a:lnTo>
                    <a:pt x="45" y="1412"/>
                  </a:lnTo>
                  <a:lnTo>
                    <a:pt x="39" y="1426"/>
                  </a:lnTo>
                  <a:lnTo>
                    <a:pt x="34" y="1439"/>
                  </a:lnTo>
                  <a:lnTo>
                    <a:pt x="28" y="1454"/>
                  </a:lnTo>
                  <a:lnTo>
                    <a:pt x="22" y="1466"/>
                  </a:lnTo>
                  <a:lnTo>
                    <a:pt x="20" y="1479"/>
                  </a:lnTo>
                  <a:lnTo>
                    <a:pt x="17" y="1492"/>
                  </a:lnTo>
                  <a:lnTo>
                    <a:pt x="11" y="1504"/>
                  </a:lnTo>
                  <a:lnTo>
                    <a:pt x="9" y="1519"/>
                  </a:lnTo>
                  <a:lnTo>
                    <a:pt x="5" y="1530"/>
                  </a:lnTo>
                  <a:lnTo>
                    <a:pt x="5" y="1542"/>
                  </a:lnTo>
                  <a:lnTo>
                    <a:pt x="3" y="1553"/>
                  </a:lnTo>
                  <a:lnTo>
                    <a:pt x="0" y="1561"/>
                  </a:lnTo>
                  <a:lnTo>
                    <a:pt x="0" y="1568"/>
                  </a:lnTo>
                  <a:lnTo>
                    <a:pt x="0" y="1580"/>
                  </a:lnTo>
                  <a:lnTo>
                    <a:pt x="0" y="1595"/>
                  </a:lnTo>
                  <a:lnTo>
                    <a:pt x="0" y="1612"/>
                  </a:lnTo>
                  <a:lnTo>
                    <a:pt x="0" y="1620"/>
                  </a:lnTo>
                  <a:lnTo>
                    <a:pt x="0" y="1627"/>
                  </a:lnTo>
                  <a:lnTo>
                    <a:pt x="0" y="1633"/>
                  </a:lnTo>
                  <a:lnTo>
                    <a:pt x="0" y="1637"/>
                  </a:lnTo>
                  <a:lnTo>
                    <a:pt x="465" y="1201"/>
                  </a:lnTo>
                  <a:lnTo>
                    <a:pt x="899" y="572"/>
                  </a:lnTo>
                  <a:lnTo>
                    <a:pt x="819" y="190"/>
                  </a:lnTo>
                  <a:lnTo>
                    <a:pt x="556" y="0"/>
                  </a:lnTo>
                  <a:lnTo>
                    <a:pt x="36" y="211"/>
                  </a:lnTo>
                  <a:lnTo>
                    <a:pt x="169" y="355"/>
                  </a:lnTo>
                  <a:lnTo>
                    <a:pt x="169" y="355"/>
                  </a:lnTo>
                  <a:close/>
                </a:path>
              </a:pathLst>
            </a:custGeom>
            <a:solidFill>
              <a:srgbClr val="FFED4D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9"/>
            <p:cNvSpPr>
              <a:spLocks/>
            </p:cNvSpPr>
            <p:nvPr/>
          </p:nvSpPr>
          <p:spPr bwMode="auto">
            <a:xfrm>
              <a:off x="3144839" y="2408240"/>
              <a:ext cx="714375" cy="1298576"/>
            </a:xfrm>
            <a:custGeom>
              <a:avLst/>
              <a:gdLst/>
              <a:ahLst/>
              <a:cxnLst>
                <a:cxn ang="0">
                  <a:pos x="722" y="350"/>
                </a:cxn>
                <a:cxn ang="0">
                  <a:pos x="690" y="331"/>
                </a:cxn>
                <a:cxn ang="0">
                  <a:pos x="665" y="317"/>
                </a:cxn>
                <a:cxn ang="0">
                  <a:pos x="635" y="300"/>
                </a:cxn>
                <a:cxn ang="0">
                  <a:pos x="595" y="279"/>
                </a:cxn>
                <a:cxn ang="0">
                  <a:pos x="555" y="260"/>
                </a:cxn>
                <a:cxn ang="0">
                  <a:pos x="517" y="243"/>
                </a:cxn>
                <a:cxn ang="0">
                  <a:pos x="471" y="226"/>
                </a:cxn>
                <a:cxn ang="0">
                  <a:pos x="425" y="211"/>
                </a:cxn>
                <a:cxn ang="0">
                  <a:pos x="389" y="201"/>
                </a:cxn>
                <a:cxn ang="0">
                  <a:pos x="365" y="196"/>
                </a:cxn>
                <a:cxn ang="0">
                  <a:pos x="317" y="196"/>
                </a:cxn>
                <a:cxn ang="0">
                  <a:pos x="271" y="205"/>
                </a:cxn>
                <a:cxn ang="0">
                  <a:pos x="235" y="220"/>
                </a:cxn>
                <a:cxn ang="0">
                  <a:pos x="207" y="249"/>
                </a:cxn>
                <a:cxn ang="0">
                  <a:pos x="184" y="285"/>
                </a:cxn>
                <a:cxn ang="0">
                  <a:pos x="175" y="317"/>
                </a:cxn>
                <a:cxn ang="0">
                  <a:pos x="169" y="350"/>
                </a:cxn>
                <a:cxn ang="0">
                  <a:pos x="165" y="388"/>
                </a:cxn>
                <a:cxn ang="0">
                  <a:pos x="171" y="426"/>
                </a:cxn>
                <a:cxn ang="0">
                  <a:pos x="182" y="468"/>
                </a:cxn>
                <a:cxn ang="0">
                  <a:pos x="195" y="513"/>
                </a:cxn>
                <a:cxn ang="0">
                  <a:pos x="216" y="561"/>
                </a:cxn>
                <a:cxn ang="0">
                  <a:pos x="241" y="612"/>
                </a:cxn>
                <a:cxn ang="0">
                  <a:pos x="260" y="648"/>
                </a:cxn>
                <a:cxn ang="0">
                  <a:pos x="281" y="677"/>
                </a:cxn>
                <a:cxn ang="0">
                  <a:pos x="298" y="707"/>
                </a:cxn>
                <a:cxn ang="0">
                  <a:pos x="319" y="736"/>
                </a:cxn>
                <a:cxn ang="0">
                  <a:pos x="347" y="772"/>
                </a:cxn>
                <a:cxn ang="0">
                  <a:pos x="378" y="814"/>
                </a:cxn>
                <a:cxn ang="0">
                  <a:pos x="418" y="855"/>
                </a:cxn>
                <a:cxn ang="0">
                  <a:pos x="458" y="901"/>
                </a:cxn>
                <a:cxn ang="0">
                  <a:pos x="500" y="945"/>
                </a:cxn>
                <a:cxn ang="0">
                  <a:pos x="522" y="971"/>
                </a:cxn>
                <a:cxn ang="0">
                  <a:pos x="560" y="1015"/>
                </a:cxn>
                <a:cxn ang="0">
                  <a:pos x="583" y="1042"/>
                </a:cxn>
                <a:cxn ang="0">
                  <a:pos x="606" y="1072"/>
                </a:cxn>
                <a:cxn ang="0">
                  <a:pos x="635" y="1101"/>
                </a:cxn>
                <a:cxn ang="0">
                  <a:pos x="659" y="1131"/>
                </a:cxn>
                <a:cxn ang="0">
                  <a:pos x="684" y="1162"/>
                </a:cxn>
                <a:cxn ang="0">
                  <a:pos x="711" y="1198"/>
                </a:cxn>
                <a:cxn ang="0">
                  <a:pos x="737" y="1232"/>
                </a:cxn>
                <a:cxn ang="0">
                  <a:pos x="766" y="1272"/>
                </a:cxn>
                <a:cxn ang="0">
                  <a:pos x="794" y="1310"/>
                </a:cxn>
                <a:cxn ang="0">
                  <a:pos x="825" y="1354"/>
                </a:cxn>
                <a:cxn ang="0">
                  <a:pos x="847" y="1397"/>
                </a:cxn>
                <a:cxn ang="0">
                  <a:pos x="866" y="1439"/>
                </a:cxn>
                <a:cxn ang="0">
                  <a:pos x="882" y="1479"/>
                </a:cxn>
                <a:cxn ang="0">
                  <a:pos x="889" y="1519"/>
                </a:cxn>
                <a:cxn ang="0">
                  <a:pos x="895" y="1553"/>
                </a:cxn>
                <a:cxn ang="0">
                  <a:pos x="901" y="1580"/>
                </a:cxn>
                <a:cxn ang="0">
                  <a:pos x="901" y="1620"/>
                </a:cxn>
                <a:cxn ang="0">
                  <a:pos x="901" y="1637"/>
                </a:cxn>
                <a:cxn ang="0">
                  <a:pos x="83" y="184"/>
                </a:cxn>
                <a:cxn ang="0">
                  <a:pos x="731" y="355"/>
                </a:cxn>
              </a:cxnLst>
              <a:rect l="0" t="0" r="r" b="b"/>
              <a:pathLst>
                <a:path w="901" h="1637">
                  <a:moveTo>
                    <a:pt x="731" y="355"/>
                  </a:moveTo>
                  <a:lnTo>
                    <a:pt x="730" y="354"/>
                  </a:lnTo>
                  <a:lnTo>
                    <a:pt x="722" y="350"/>
                  </a:lnTo>
                  <a:lnTo>
                    <a:pt x="712" y="344"/>
                  </a:lnTo>
                  <a:lnTo>
                    <a:pt x="699" y="336"/>
                  </a:lnTo>
                  <a:lnTo>
                    <a:pt x="690" y="331"/>
                  </a:lnTo>
                  <a:lnTo>
                    <a:pt x="682" y="325"/>
                  </a:lnTo>
                  <a:lnTo>
                    <a:pt x="673" y="323"/>
                  </a:lnTo>
                  <a:lnTo>
                    <a:pt x="665" y="317"/>
                  </a:lnTo>
                  <a:lnTo>
                    <a:pt x="654" y="312"/>
                  </a:lnTo>
                  <a:lnTo>
                    <a:pt x="646" y="306"/>
                  </a:lnTo>
                  <a:lnTo>
                    <a:pt x="635" y="300"/>
                  </a:lnTo>
                  <a:lnTo>
                    <a:pt x="623" y="295"/>
                  </a:lnTo>
                  <a:lnTo>
                    <a:pt x="608" y="285"/>
                  </a:lnTo>
                  <a:lnTo>
                    <a:pt x="595" y="279"/>
                  </a:lnTo>
                  <a:lnTo>
                    <a:pt x="583" y="276"/>
                  </a:lnTo>
                  <a:lnTo>
                    <a:pt x="570" y="266"/>
                  </a:lnTo>
                  <a:lnTo>
                    <a:pt x="555" y="260"/>
                  </a:lnTo>
                  <a:lnTo>
                    <a:pt x="541" y="255"/>
                  </a:lnTo>
                  <a:lnTo>
                    <a:pt x="528" y="247"/>
                  </a:lnTo>
                  <a:lnTo>
                    <a:pt x="517" y="243"/>
                  </a:lnTo>
                  <a:lnTo>
                    <a:pt x="500" y="238"/>
                  </a:lnTo>
                  <a:lnTo>
                    <a:pt x="486" y="230"/>
                  </a:lnTo>
                  <a:lnTo>
                    <a:pt x="471" y="226"/>
                  </a:lnTo>
                  <a:lnTo>
                    <a:pt x="458" y="220"/>
                  </a:lnTo>
                  <a:lnTo>
                    <a:pt x="441" y="215"/>
                  </a:lnTo>
                  <a:lnTo>
                    <a:pt x="425" y="211"/>
                  </a:lnTo>
                  <a:lnTo>
                    <a:pt x="412" y="207"/>
                  </a:lnTo>
                  <a:lnTo>
                    <a:pt x="401" y="205"/>
                  </a:lnTo>
                  <a:lnTo>
                    <a:pt x="389" y="201"/>
                  </a:lnTo>
                  <a:lnTo>
                    <a:pt x="382" y="200"/>
                  </a:lnTo>
                  <a:lnTo>
                    <a:pt x="372" y="196"/>
                  </a:lnTo>
                  <a:lnTo>
                    <a:pt x="365" y="196"/>
                  </a:lnTo>
                  <a:lnTo>
                    <a:pt x="346" y="196"/>
                  </a:lnTo>
                  <a:lnTo>
                    <a:pt x="330" y="196"/>
                  </a:lnTo>
                  <a:lnTo>
                    <a:pt x="317" y="196"/>
                  </a:lnTo>
                  <a:lnTo>
                    <a:pt x="300" y="196"/>
                  </a:lnTo>
                  <a:lnTo>
                    <a:pt x="287" y="201"/>
                  </a:lnTo>
                  <a:lnTo>
                    <a:pt x="271" y="205"/>
                  </a:lnTo>
                  <a:lnTo>
                    <a:pt x="258" y="211"/>
                  </a:lnTo>
                  <a:lnTo>
                    <a:pt x="247" y="215"/>
                  </a:lnTo>
                  <a:lnTo>
                    <a:pt x="235" y="220"/>
                  </a:lnTo>
                  <a:lnTo>
                    <a:pt x="224" y="230"/>
                  </a:lnTo>
                  <a:lnTo>
                    <a:pt x="213" y="241"/>
                  </a:lnTo>
                  <a:lnTo>
                    <a:pt x="207" y="249"/>
                  </a:lnTo>
                  <a:lnTo>
                    <a:pt x="195" y="260"/>
                  </a:lnTo>
                  <a:lnTo>
                    <a:pt x="190" y="276"/>
                  </a:lnTo>
                  <a:lnTo>
                    <a:pt x="184" y="285"/>
                  </a:lnTo>
                  <a:lnTo>
                    <a:pt x="180" y="295"/>
                  </a:lnTo>
                  <a:lnTo>
                    <a:pt x="176" y="306"/>
                  </a:lnTo>
                  <a:lnTo>
                    <a:pt x="175" y="317"/>
                  </a:lnTo>
                  <a:lnTo>
                    <a:pt x="171" y="325"/>
                  </a:lnTo>
                  <a:lnTo>
                    <a:pt x="169" y="338"/>
                  </a:lnTo>
                  <a:lnTo>
                    <a:pt x="169" y="350"/>
                  </a:lnTo>
                  <a:lnTo>
                    <a:pt x="169" y="361"/>
                  </a:lnTo>
                  <a:lnTo>
                    <a:pt x="165" y="373"/>
                  </a:lnTo>
                  <a:lnTo>
                    <a:pt x="165" y="388"/>
                  </a:lnTo>
                  <a:lnTo>
                    <a:pt x="169" y="397"/>
                  </a:lnTo>
                  <a:lnTo>
                    <a:pt x="169" y="414"/>
                  </a:lnTo>
                  <a:lnTo>
                    <a:pt x="171" y="426"/>
                  </a:lnTo>
                  <a:lnTo>
                    <a:pt x="175" y="441"/>
                  </a:lnTo>
                  <a:lnTo>
                    <a:pt x="176" y="454"/>
                  </a:lnTo>
                  <a:lnTo>
                    <a:pt x="182" y="468"/>
                  </a:lnTo>
                  <a:lnTo>
                    <a:pt x="184" y="485"/>
                  </a:lnTo>
                  <a:lnTo>
                    <a:pt x="190" y="500"/>
                  </a:lnTo>
                  <a:lnTo>
                    <a:pt x="195" y="513"/>
                  </a:lnTo>
                  <a:lnTo>
                    <a:pt x="201" y="530"/>
                  </a:lnTo>
                  <a:lnTo>
                    <a:pt x="207" y="544"/>
                  </a:lnTo>
                  <a:lnTo>
                    <a:pt x="216" y="561"/>
                  </a:lnTo>
                  <a:lnTo>
                    <a:pt x="224" y="578"/>
                  </a:lnTo>
                  <a:lnTo>
                    <a:pt x="233" y="595"/>
                  </a:lnTo>
                  <a:lnTo>
                    <a:pt x="241" y="612"/>
                  </a:lnTo>
                  <a:lnTo>
                    <a:pt x="249" y="629"/>
                  </a:lnTo>
                  <a:lnTo>
                    <a:pt x="254" y="641"/>
                  </a:lnTo>
                  <a:lnTo>
                    <a:pt x="260" y="648"/>
                  </a:lnTo>
                  <a:lnTo>
                    <a:pt x="270" y="660"/>
                  </a:lnTo>
                  <a:lnTo>
                    <a:pt x="275" y="667"/>
                  </a:lnTo>
                  <a:lnTo>
                    <a:pt x="281" y="677"/>
                  </a:lnTo>
                  <a:lnTo>
                    <a:pt x="287" y="688"/>
                  </a:lnTo>
                  <a:lnTo>
                    <a:pt x="292" y="696"/>
                  </a:lnTo>
                  <a:lnTo>
                    <a:pt x="298" y="707"/>
                  </a:lnTo>
                  <a:lnTo>
                    <a:pt x="306" y="715"/>
                  </a:lnTo>
                  <a:lnTo>
                    <a:pt x="313" y="726"/>
                  </a:lnTo>
                  <a:lnTo>
                    <a:pt x="319" y="736"/>
                  </a:lnTo>
                  <a:lnTo>
                    <a:pt x="328" y="747"/>
                  </a:lnTo>
                  <a:lnTo>
                    <a:pt x="340" y="760"/>
                  </a:lnTo>
                  <a:lnTo>
                    <a:pt x="347" y="772"/>
                  </a:lnTo>
                  <a:lnTo>
                    <a:pt x="357" y="785"/>
                  </a:lnTo>
                  <a:lnTo>
                    <a:pt x="370" y="800"/>
                  </a:lnTo>
                  <a:lnTo>
                    <a:pt x="378" y="814"/>
                  </a:lnTo>
                  <a:lnTo>
                    <a:pt x="393" y="827"/>
                  </a:lnTo>
                  <a:lnTo>
                    <a:pt x="405" y="842"/>
                  </a:lnTo>
                  <a:lnTo>
                    <a:pt x="418" y="855"/>
                  </a:lnTo>
                  <a:lnTo>
                    <a:pt x="429" y="873"/>
                  </a:lnTo>
                  <a:lnTo>
                    <a:pt x="443" y="886"/>
                  </a:lnTo>
                  <a:lnTo>
                    <a:pt x="458" y="901"/>
                  </a:lnTo>
                  <a:lnTo>
                    <a:pt x="471" y="918"/>
                  </a:lnTo>
                  <a:lnTo>
                    <a:pt x="486" y="931"/>
                  </a:lnTo>
                  <a:lnTo>
                    <a:pt x="500" y="945"/>
                  </a:lnTo>
                  <a:lnTo>
                    <a:pt x="505" y="954"/>
                  </a:lnTo>
                  <a:lnTo>
                    <a:pt x="517" y="962"/>
                  </a:lnTo>
                  <a:lnTo>
                    <a:pt x="522" y="971"/>
                  </a:lnTo>
                  <a:lnTo>
                    <a:pt x="530" y="983"/>
                  </a:lnTo>
                  <a:lnTo>
                    <a:pt x="545" y="996"/>
                  </a:lnTo>
                  <a:lnTo>
                    <a:pt x="560" y="1015"/>
                  </a:lnTo>
                  <a:lnTo>
                    <a:pt x="566" y="1025"/>
                  </a:lnTo>
                  <a:lnTo>
                    <a:pt x="576" y="1032"/>
                  </a:lnTo>
                  <a:lnTo>
                    <a:pt x="583" y="1042"/>
                  </a:lnTo>
                  <a:lnTo>
                    <a:pt x="593" y="1053"/>
                  </a:lnTo>
                  <a:lnTo>
                    <a:pt x="600" y="1061"/>
                  </a:lnTo>
                  <a:lnTo>
                    <a:pt x="606" y="1072"/>
                  </a:lnTo>
                  <a:lnTo>
                    <a:pt x="614" y="1080"/>
                  </a:lnTo>
                  <a:lnTo>
                    <a:pt x="625" y="1089"/>
                  </a:lnTo>
                  <a:lnTo>
                    <a:pt x="635" y="1101"/>
                  </a:lnTo>
                  <a:lnTo>
                    <a:pt x="640" y="1108"/>
                  </a:lnTo>
                  <a:lnTo>
                    <a:pt x="652" y="1120"/>
                  </a:lnTo>
                  <a:lnTo>
                    <a:pt x="659" y="1131"/>
                  </a:lnTo>
                  <a:lnTo>
                    <a:pt x="669" y="1143"/>
                  </a:lnTo>
                  <a:lnTo>
                    <a:pt x="676" y="1150"/>
                  </a:lnTo>
                  <a:lnTo>
                    <a:pt x="684" y="1162"/>
                  </a:lnTo>
                  <a:lnTo>
                    <a:pt x="693" y="1173"/>
                  </a:lnTo>
                  <a:lnTo>
                    <a:pt x="701" y="1184"/>
                  </a:lnTo>
                  <a:lnTo>
                    <a:pt x="711" y="1198"/>
                  </a:lnTo>
                  <a:lnTo>
                    <a:pt x="722" y="1207"/>
                  </a:lnTo>
                  <a:lnTo>
                    <a:pt x="730" y="1220"/>
                  </a:lnTo>
                  <a:lnTo>
                    <a:pt x="737" y="1232"/>
                  </a:lnTo>
                  <a:lnTo>
                    <a:pt x="747" y="1247"/>
                  </a:lnTo>
                  <a:lnTo>
                    <a:pt x="758" y="1255"/>
                  </a:lnTo>
                  <a:lnTo>
                    <a:pt x="766" y="1272"/>
                  </a:lnTo>
                  <a:lnTo>
                    <a:pt x="777" y="1283"/>
                  </a:lnTo>
                  <a:lnTo>
                    <a:pt x="787" y="1297"/>
                  </a:lnTo>
                  <a:lnTo>
                    <a:pt x="794" y="1310"/>
                  </a:lnTo>
                  <a:lnTo>
                    <a:pt x="806" y="1325"/>
                  </a:lnTo>
                  <a:lnTo>
                    <a:pt x="813" y="1338"/>
                  </a:lnTo>
                  <a:lnTo>
                    <a:pt x="825" y="1354"/>
                  </a:lnTo>
                  <a:lnTo>
                    <a:pt x="830" y="1367"/>
                  </a:lnTo>
                  <a:lnTo>
                    <a:pt x="840" y="1384"/>
                  </a:lnTo>
                  <a:lnTo>
                    <a:pt x="847" y="1397"/>
                  </a:lnTo>
                  <a:lnTo>
                    <a:pt x="853" y="1412"/>
                  </a:lnTo>
                  <a:lnTo>
                    <a:pt x="861" y="1426"/>
                  </a:lnTo>
                  <a:lnTo>
                    <a:pt x="866" y="1439"/>
                  </a:lnTo>
                  <a:lnTo>
                    <a:pt x="870" y="1454"/>
                  </a:lnTo>
                  <a:lnTo>
                    <a:pt x="876" y="1466"/>
                  </a:lnTo>
                  <a:lnTo>
                    <a:pt x="882" y="1479"/>
                  </a:lnTo>
                  <a:lnTo>
                    <a:pt x="884" y="1492"/>
                  </a:lnTo>
                  <a:lnTo>
                    <a:pt x="887" y="1504"/>
                  </a:lnTo>
                  <a:lnTo>
                    <a:pt x="889" y="1519"/>
                  </a:lnTo>
                  <a:lnTo>
                    <a:pt x="893" y="1530"/>
                  </a:lnTo>
                  <a:lnTo>
                    <a:pt x="895" y="1542"/>
                  </a:lnTo>
                  <a:lnTo>
                    <a:pt x="895" y="1553"/>
                  </a:lnTo>
                  <a:lnTo>
                    <a:pt x="899" y="1561"/>
                  </a:lnTo>
                  <a:lnTo>
                    <a:pt x="899" y="1568"/>
                  </a:lnTo>
                  <a:lnTo>
                    <a:pt x="901" y="1580"/>
                  </a:lnTo>
                  <a:lnTo>
                    <a:pt x="901" y="1595"/>
                  </a:lnTo>
                  <a:lnTo>
                    <a:pt x="901" y="1612"/>
                  </a:lnTo>
                  <a:lnTo>
                    <a:pt x="901" y="1620"/>
                  </a:lnTo>
                  <a:lnTo>
                    <a:pt x="901" y="1627"/>
                  </a:lnTo>
                  <a:lnTo>
                    <a:pt x="901" y="1633"/>
                  </a:lnTo>
                  <a:lnTo>
                    <a:pt x="901" y="1637"/>
                  </a:lnTo>
                  <a:lnTo>
                    <a:pt x="437" y="1201"/>
                  </a:lnTo>
                  <a:lnTo>
                    <a:pt x="0" y="572"/>
                  </a:lnTo>
                  <a:lnTo>
                    <a:pt x="83" y="184"/>
                  </a:lnTo>
                  <a:lnTo>
                    <a:pt x="346" y="0"/>
                  </a:lnTo>
                  <a:lnTo>
                    <a:pt x="865" y="211"/>
                  </a:lnTo>
                  <a:lnTo>
                    <a:pt x="731" y="355"/>
                  </a:lnTo>
                  <a:lnTo>
                    <a:pt x="731" y="355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10"/>
            <p:cNvSpPr>
              <a:spLocks/>
            </p:cNvSpPr>
            <p:nvPr/>
          </p:nvSpPr>
          <p:spPr bwMode="auto">
            <a:xfrm>
              <a:off x="3703639" y="2357440"/>
              <a:ext cx="1328738" cy="2219326"/>
            </a:xfrm>
            <a:custGeom>
              <a:avLst/>
              <a:gdLst/>
              <a:ahLst/>
              <a:cxnLst>
                <a:cxn ang="0">
                  <a:pos x="760" y="2728"/>
                </a:cxn>
                <a:cxn ang="0">
                  <a:pos x="673" y="2620"/>
                </a:cxn>
                <a:cxn ang="0">
                  <a:pos x="578" y="2481"/>
                </a:cxn>
                <a:cxn ang="0">
                  <a:pos x="473" y="2320"/>
                </a:cxn>
                <a:cxn ang="0">
                  <a:pos x="370" y="2133"/>
                </a:cxn>
                <a:cxn ang="0">
                  <a:pos x="272" y="1928"/>
                </a:cxn>
                <a:cxn ang="0">
                  <a:pos x="182" y="1709"/>
                </a:cxn>
                <a:cxn ang="0">
                  <a:pos x="102" y="1479"/>
                </a:cxn>
                <a:cxn ang="0">
                  <a:pos x="42" y="1238"/>
                </a:cxn>
                <a:cxn ang="0">
                  <a:pos x="6" y="996"/>
                </a:cxn>
                <a:cxn ang="0">
                  <a:pos x="0" y="784"/>
                </a:cxn>
                <a:cxn ang="0">
                  <a:pos x="0" y="700"/>
                </a:cxn>
                <a:cxn ang="0">
                  <a:pos x="0" y="620"/>
                </a:cxn>
                <a:cxn ang="0">
                  <a:pos x="6" y="542"/>
                </a:cxn>
                <a:cxn ang="0">
                  <a:pos x="13" y="460"/>
                </a:cxn>
                <a:cxn ang="0">
                  <a:pos x="25" y="388"/>
                </a:cxn>
                <a:cxn ang="0">
                  <a:pos x="36" y="312"/>
                </a:cxn>
                <a:cxn ang="0">
                  <a:pos x="47" y="238"/>
                </a:cxn>
                <a:cxn ang="0">
                  <a:pos x="64" y="168"/>
                </a:cxn>
                <a:cxn ang="0">
                  <a:pos x="78" y="97"/>
                </a:cxn>
                <a:cxn ang="0">
                  <a:pos x="101" y="31"/>
                </a:cxn>
                <a:cxn ang="0">
                  <a:pos x="171" y="0"/>
                </a:cxn>
                <a:cxn ang="0">
                  <a:pos x="289" y="0"/>
                </a:cxn>
                <a:cxn ang="0">
                  <a:pos x="418" y="0"/>
                </a:cxn>
                <a:cxn ang="0">
                  <a:pos x="547" y="0"/>
                </a:cxn>
                <a:cxn ang="0">
                  <a:pos x="684" y="0"/>
                </a:cxn>
                <a:cxn ang="0">
                  <a:pos x="821" y="0"/>
                </a:cxn>
                <a:cxn ang="0">
                  <a:pos x="962" y="0"/>
                </a:cxn>
                <a:cxn ang="0">
                  <a:pos x="1106" y="0"/>
                </a:cxn>
                <a:cxn ang="0">
                  <a:pos x="1245" y="0"/>
                </a:cxn>
                <a:cxn ang="0">
                  <a:pos x="1389" y="0"/>
                </a:cxn>
                <a:cxn ang="0">
                  <a:pos x="1532" y="0"/>
                </a:cxn>
                <a:cxn ang="0">
                  <a:pos x="1568" y="54"/>
                </a:cxn>
                <a:cxn ang="0">
                  <a:pos x="1589" y="120"/>
                </a:cxn>
                <a:cxn ang="0">
                  <a:pos x="1606" y="190"/>
                </a:cxn>
                <a:cxn ang="0">
                  <a:pos x="1619" y="265"/>
                </a:cxn>
                <a:cxn ang="0">
                  <a:pos x="1633" y="335"/>
                </a:cxn>
                <a:cxn ang="0">
                  <a:pos x="1644" y="413"/>
                </a:cxn>
                <a:cxn ang="0">
                  <a:pos x="1654" y="489"/>
                </a:cxn>
                <a:cxn ang="0">
                  <a:pos x="1661" y="567"/>
                </a:cxn>
                <a:cxn ang="0">
                  <a:pos x="1667" y="645"/>
                </a:cxn>
                <a:cxn ang="0">
                  <a:pos x="1669" y="727"/>
                </a:cxn>
                <a:cxn ang="0">
                  <a:pos x="1669" y="833"/>
                </a:cxn>
                <a:cxn ang="0">
                  <a:pos x="1648" y="1080"/>
                </a:cxn>
                <a:cxn ang="0">
                  <a:pos x="1600" y="1325"/>
                </a:cxn>
                <a:cxn ang="0">
                  <a:pos x="1530" y="1567"/>
                </a:cxn>
                <a:cxn ang="0">
                  <a:pos x="1443" y="1797"/>
                </a:cxn>
                <a:cxn ang="0">
                  <a:pos x="1342" y="2016"/>
                </a:cxn>
                <a:cxn ang="0">
                  <a:pos x="1235" y="2219"/>
                </a:cxn>
                <a:cxn ang="0">
                  <a:pos x="1127" y="2396"/>
                </a:cxn>
                <a:cxn ang="0">
                  <a:pos x="1024" y="2552"/>
                </a:cxn>
                <a:cxn ang="0">
                  <a:pos x="931" y="2675"/>
                </a:cxn>
                <a:cxn ang="0">
                  <a:pos x="853" y="2766"/>
                </a:cxn>
              </a:cxnLst>
              <a:rect l="0" t="0" r="r" b="b"/>
              <a:pathLst>
                <a:path w="1673" h="2797">
                  <a:moveTo>
                    <a:pt x="821" y="2797"/>
                  </a:moveTo>
                  <a:lnTo>
                    <a:pt x="811" y="2785"/>
                  </a:lnTo>
                  <a:lnTo>
                    <a:pt x="796" y="2774"/>
                  </a:lnTo>
                  <a:lnTo>
                    <a:pt x="785" y="2761"/>
                  </a:lnTo>
                  <a:lnTo>
                    <a:pt x="773" y="2746"/>
                  </a:lnTo>
                  <a:lnTo>
                    <a:pt x="760" y="2728"/>
                  </a:lnTo>
                  <a:lnTo>
                    <a:pt x="747" y="2713"/>
                  </a:lnTo>
                  <a:lnTo>
                    <a:pt x="732" y="2696"/>
                  </a:lnTo>
                  <a:lnTo>
                    <a:pt x="718" y="2679"/>
                  </a:lnTo>
                  <a:lnTo>
                    <a:pt x="703" y="2662"/>
                  </a:lnTo>
                  <a:lnTo>
                    <a:pt x="690" y="2643"/>
                  </a:lnTo>
                  <a:lnTo>
                    <a:pt x="673" y="2620"/>
                  </a:lnTo>
                  <a:lnTo>
                    <a:pt x="659" y="2599"/>
                  </a:lnTo>
                  <a:lnTo>
                    <a:pt x="642" y="2578"/>
                  </a:lnTo>
                  <a:lnTo>
                    <a:pt x="629" y="2555"/>
                  </a:lnTo>
                  <a:lnTo>
                    <a:pt x="608" y="2533"/>
                  </a:lnTo>
                  <a:lnTo>
                    <a:pt x="595" y="2510"/>
                  </a:lnTo>
                  <a:lnTo>
                    <a:pt x="578" y="2481"/>
                  </a:lnTo>
                  <a:lnTo>
                    <a:pt x="561" y="2457"/>
                  </a:lnTo>
                  <a:lnTo>
                    <a:pt x="543" y="2428"/>
                  </a:lnTo>
                  <a:lnTo>
                    <a:pt x="526" y="2403"/>
                  </a:lnTo>
                  <a:lnTo>
                    <a:pt x="511" y="2375"/>
                  </a:lnTo>
                  <a:lnTo>
                    <a:pt x="490" y="2348"/>
                  </a:lnTo>
                  <a:lnTo>
                    <a:pt x="473" y="2320"/>
                  </a:lnTo>
                  <a:lnTo>
                    <a:pt x="456" y="2291"/>
                  </a:lnTo>
                  <a:lnTo>
                    <a:pt x="441" y="2261"/>
                  </a:lnTo>
                  <a:lnTo>
                    <a:pt x="424" y="2228"/>
                  </a:lnTo>
                  <a:lnTo>
                    <a:pt x="403" y="2196"/>
                  </a:lnTo>
                  <a:lnTo>
                    <a:pt x="388" y="2168"/>
                  </a:lnTo>
                  <a:lnTo>
                    <a:pt x="370" y="2133"/>
                  </a:lnTo>
                  <a:lnTo>
                    <a:pt x="355" y="2101"/>
                  </a:lnTo>
                  <a:lnTo>
                    <a:pt x="336" y="2067"/>
                  </a:lnTo>
                  <a:lnTo>
                    <a:pt x="323" y="2036"/>
                  </a:lnTo>
                  <a:lnTo>
                    <a:pt x="306" y="2002"/>
                  </a:lnTo>
                  <a:lnTo>
                    <a:pt x="289" y="1966"/>
                  </a:lnTo>
                  <a:lnTo>
                    <a:pt x="272" y="1928"/>
                  </a:lnTo>
                  <a:lnTo>
                    <a:pt x="255" y="1892"/>
                  </a:lnTo>
                  <a:lnTo>
                    <a:pt x="241" y="1856"/>
                  </a:lnTo>
                  <a:lnTo>
                    <a:pt x="224" y="1820"/>
                  </a:lnTo>
                  <a:lnTo>
                    <a:pt x="209" y="1784"/>
                  </a:lnTo>
                  <a:lnTo>
                    <a:pt x="196" y="1749"/>
                  </a:lnTo>
                  <a:lnTo>
                    <a:pt x="182" y="1709"/>
                  </a:lnTo>
                  <a:lnTo>
                    <a:pt x="167" y="1671"/>
                  </a:lnTo>
                  <a:lnTo>
                    <a:pt x="154" y="1633"/>
                  </a:lnTo>
                  <a:lnTo>
                    <a:pt x="141" y="1595"/>
                  </a:lnTo>
                  <a:lnTo>
                    <a:pt x="125" y="1555"/>
                  </a:lnTo>
                  <a:lnTo>
                    <a:pt x="118" y="1516"/>
                  </a:lnTo>
                  <a:lnTo>
                    <a:pt x="102" y="1479"/>
                  </a:lnTo>
                  <a:lnTo>
                    <a:pt x="95" y="1439"/>
                  </a:lnTo>
                  <a:lnTo>
                    <a:pt x="82" y="1398"/>
                  </a:lnTo>
                  <a:lnTo>
                    <a:pt x="72" y="1360"/>
                  </a:lnTo>
                  <a:lnTo>
                    <a:pt x="61" y="1320"/>
                  </a:lnTo>
                  <a:lnTo>
                    <a:pt x="53" y="1280"/>
                  </a:lnTo>
                  <a:lnTo>
                    <a:pt x="42" y="1238"/>
                  </a:lnTo>
                  <a:lnTo>
                    <a:pt x="36" y="1198"/>
                  </a:lnTo>
                  <a:lnTo>
                    <a:pt x="26" y="1160"/>
                  </a:lnTo>
                  <a:lnTo>
                    <a:pt x="25" y="1120"/>
                  </a:lnTo>
                  <a:lnTo>
                    <a:pt x="17" y="1078"/>
                  </a:lnTo>
                  <a:lnTo>
                    <a:pt x="11" y="1038"/>
                  </a:lnTo>
                  <a:lnTo>
                    <a:pt x="6" y="996"/>
                  </a:lnTo>
                  <a:lnTo>
                    <a:pt x="2" y="957"/>
                  </a:lnTo>
                  <a:lnTo>
                    <a:pt x="0" y="915"/>
                  </a:lnTo>
                  <a:lnTo>
                    <a:pt x="0" y="877"/>
                  </a:lnTo>
                  <a:lnTo>
                    <a:pt x="0" y="833"/>
                  </a:lnTo>
                  <a:lnTo>
                    <a:pt x="0" y="797"/>
                  </a:lnTo>
                  <a:lnTo>
                    <a:pt x="0" y="784"/>
                  </a:lnTo>
                  <a:lnTo>
                    <a:pt x="0" y="766"/>
                  </a:lnTo>
                  <a:lnTo>
                    <a:pt x="0" y="753"/>
                  </a:lnTo>
                  <a:lnTo>
                    <a:pt x="0" y="742"/>
                  </a:lnTo>
                  <a:lnTo>
                    <a:pt x="0" y="727"/>
                  </a:lnTo>
                  <a:lnTo>
                    <a:pt x="0" y="713"/>
                  </a:lnTo>
                  <a:lnTo>
                    <a:pt x="0" y="700"/>
                  </a:lnTo>
                  <a:lnTo>
                    <a:pt x="0" y="685"/>
                  </a:lnTo>
                  <a:lnTo>
                    <a:pt x="0" y="671"/>
                  </a:lnTo>
                  <a:lnTo>
                    <a:pt x="0" y="660"/>
                  </a:lnTo>
                  <a:lnTo>
                    <a:pt x="0" y="645"/>
                  </a:lnTo>
                  <a:lnTo>
                    <a:pt x="0" y="635"/>
                  </a:lnTo>
                  <a:lnTo>
                    <a:pt x="0" y="620"/>
                  </a:lnTo>
                  <a:lnTo>
                    <a:pt x="2" y="607"/>
                  </a:lnTo>
                  <a:lnTo>
                    <a:pt x="2" y="592"/>
                  </a:lnTo>
                  <a:lnTo>
                    <a:pt x="6" y="582"/>
                  </a:lnTo>
                  <a:lnTo>
                    <a:pt x="6" y="567"/>
                  </a:lnTo>
                  <a:lnTo>
                    <a:pt x="6" y="554"/>
                  </a:lnTo>
                  <a:lnTo>
                    <a:pt x="6" y="542"/>
                  </a:lnTo>
                  <a:lnTo>
                    <a:pt x="7" y="527"/>
                  </a:lnTo>
                  <a:lnTo>
                    <a:pt x="7" y="514"/>
                  </a:lnTo>
                  <a:lnTo>
                    <a:pt x="11" y="502"/>
                  </a:lnTo>
                  <a:lnTo>
                    <a:pt x="11" y="489"/>
                  </a:lnTo>
                  <a:lnTo>
                    <a:pt x="13" y="474"/>
                  </a:lnTo>
                  <a:lnTo>
                    <a:pt x="13" y="460"/>
                  </a:lnTo>
                  <a:lnTo>
                    <a:pt x="17" y="449"/>
                  </a:lnTo>
                  <a:lnTo>
                    <a:pt x="17" y="436"/>
                  </a:lnTo>
                  <a:lnTo>
                    <a:pt x="19" y="424"/>
                  </a:lnTo>
                  <a:lnTo>
                    <a:pt x="23" y="413"/>
                  </a:lnTo>
                  <a:lnTo>
                    <a:pt x="23" y="400"/>
                  </a:lnTo>
                  <a:lnTo>
                    <a:pt x="25" y="388"/>
                  </a:lnTo>
                  <a:lnTo>
                    <a:pt x="26" y="377"/>
                  </a:lnTo>
                  <a:lnTo>
                    <a:pt x="26" y="362"/>
                  </a:lnTo>
                  <a:lnTo>
                    <a:pt x="30" y="350"/>
                  </a:lnTo>
                  <a:lnTo>
                    <a:pt x="30" y="335"/>
                  </a:lnTo>
                  <a:lnTo>
                    <a:pt x="32" y="323"/>
                  </a:lnTo>
                  <a:lnTo>
                    <a:pt x="36" y="312"/>
                  </a:lnTo>
                  <a:lnTo>
                    <a:pt x="36" y="301"/>
                  </a:lnTo>
                  <a:lnTo>
                    <a:pt x="38" y="285"/>
                  </a:lnTo>
                  <a:lnTo>
                    <a:pt x="42" y="276"/>
                  </a:lnTo>
                  <a:lnTo>
                    <a:pt x="42" y="265"/>
                  </a:lnTo>
                  <a:lnTo>
                    <a:pt x="47" y="253"/>
                  </a:lnTo>
                  <a:lnTo>
                    <a:pt x="47" y="238"/>
                  </a:lnTo>
                  <a:lnTo>
                    <a:pt x="49" y="227"/>
                  </a:lnTo>
                  <a:lnTo>
                    <a:pt x="53" y="217"/>
                  </a:lnTo>
                  <a:lnTo>
                    <a:pt x="55" y="206"/>
                  </a:lnTo>
                  <a:lnTo>
                    <a:pt x="55" y="190"/>
                  </a:lnTo>
                  <a:lnTo>
                    <a:pt x="61" y="179"/>
                  </a:lnTo>
                  <a:lnTo>
                    <a:pt x="64" y="168"/>
                  </a:lnTo>
                  <a:lnTo>
                    <a:pt x="66" y="158"/>
                  </a:lnTo>
                  <a:lnTo>
                    <a:pt x="66" y="143"/>
                  </a:lnTo>
                  <a:lnTo>
                    <a:pt x="72" y="131"/>
                  </a:lnTo>
                  <a:lnTo>
                    <a:pt x="72" y="120"/>
                  </a:lnTo>
                  <a:lnTo>
                    <a:pt x="78" y="109"/>
                  </a:lnTo>
                  <a:lnTo>
                    <a:pt x="78" y="97"/>
                  </a:lnTo>
                  <a:lnTo>
                    <a:pt x="83" y="88"/>
                  </a:lnTo>
                  <a:lnTo>
                    <a:pt x="85" y="76"/>
                  </a:lnTo>
                  <a:lnTo>
                    <a:pt x="89" y="65"/>
                  </a:lnTo>
                  <a:lnTo>
                    <a:pt x="95" y="54"/>
                  </a:lnTo>
                  <a:lnTo>
                    <a:pt x="97" y="42"/>
                  </a:lnTo>
                  <a:lnTo>
                    <a:pt x="101" y="31"/>
                  </a:lnTo>
                  <a:lnTo>
                    <a:pt x="106" y="19"/>
                  </a:lnTo>
                  <a:lnTo>
                    <a:pt x="108" y="8"/>
                  </a:lnTo>
                  <a:lnTo>
                    <a:pt x="112" y="0"/>
                  </a:lnTo>
                  <a:lnTo>
                    <a:pt x="131" y="0"/>
                  </a:lnTo>
                  <a:lnTo>
                    <a:pt x="150" y="0"/>
                  </a:lnTo>
                  <a:lnTo>
                    <a:pt x="171" y="0"/>
                  </a:lnTo>
                  <a:lnTo>
                    <a:pt x="190" y="0"/>
                  </a:lnTo>
                  <a:lnTo>
                    <a:pt x="207" y="0"/>
                  </a:lnTo>
                  <a:lnTo>
                    <a:pt x="230" y="0"/>
                  </a:lnTo>
                  <a:lnTo>
                    <a:pt x="249" y="0"/>
                  </a:lnTo>
                  <a:lnTo>
                    <a:pt x="272" y="0"/>
                  </a:lnTo>
                  <a:lnTo>
                    <a:pt x="289" y="0"/>
                  </a:lnTo>
                  <a:lnTo>
                    <a:pt x="312" y="0"/>
                  </a:lnTo>
                  <a:lnTo>
                    <a:pt x="331" y="0"/>
                  </a:lnTo>
                  <a:lnTo>
                    <a:pt x="353" y="0"/>
                  </a:lnTo>
                  <a:lnTo>
                    <a:pt x="372" y="0"/>
                  </a:lnTo>
                  <a:lnTo>
                    <a:pt x="395" y="0"/>
                  </a:lnTo>
                  <a:lnTo>
                    <a:pt x="418" y="0"/>
                  </a:lnTo>
                  <a:lnTo>
                    <a:pt x="441" y="0"/>
                  </a:lnTo>
                  <a:lnTo>
                    <a:pt x="462" y="0"/>
                  </a:lnTo>
                  <a:lnTo>
                    <a:pt x="485" y="0"/>
                  </a:lnTo>
                  <a:lnTo>
                    <a:pt x="505" y="0"/>
                  </a:lnTo>
                  <a:lnTo>
                    <a:pt x="526" y="0"/>
                  </a:lnTo>
                  <a:lnTo>
                    <a:pt x="547" y="0"/>
                  </a:lnTo>
                  <a:lnTo>
                    <a:pt x="572" y="0"/>
                  </a:lnTo>
                  <a:lnTo>
                    <a:pt x="591" y="0"/>
                  </a:lnTo>
                  <a:lnTo>
                    <a:pt x="618" y="0"/>
                  </a:lnTo>
                  <a:lnTo>
                    <a:pt x="639" y="0"/>
                  </a:lnTo>
                  <a:lnTo>
                    <a:pt x="661" y="0"/>
                  </a:lnTo>
                  <a:lnTo>
                    <a:pt x="684" y="0"/>
                  </a:lnTo>
                  <a:lnTo>
                    <a:pt x="707" y="0"/>
                  </a:lnTo>
                  <a:lnTo>
                    <a:pt x="730" y="0"/>
                  </a:lnTo>
                  <a:lnTo>
                    <a:pt x="753" y="0"/>
                  </a:lnTo>
                  <a:lnTo>
                    <a:pt x="777" y="0"/>
                  </a:lnTo>
                  <a:lnTo>
                    <a:pt x="800" y="0"/>
                  </a:lnTo>
                  <a:lnTo>
                    <a:pt x="821" y="0"/>
                  </a:lnTo>
                  <a:lnTo>
                    <a:pt x="844" y="0"/>
                  </a:lnTo>
                  <a:lnTo>
                    <a:pt x="867" y="0"/>
                  </a:lnTo>
                  <a:lnTo>
                    <a:pt x="891" y="0"/>
                  </a:lnTo>
                  <a:lnTo>
                    <a:pt x="914" y="0"/>
                  </a:lnTo>
                  <a:lnTo>
                    <a:pt x="937" y="0"/>
                  </a:lnTo>
                  <a:lnTo>
                    <a:pt x="962" y="0"/>
                  </a:lnTo>
                  <a:lnTo>
                    <a:pt x="984" y="0"/>
                  </a:lnTo>
                  <a:lnTo>
                    <a:pt x="1009" y="0"/>
                  </a:lnTo>
                  <a:lnTo>
                    <a:pt x="1032" y="0"/>
                  </a:lnTo>
                  <a:lnTo>
                    <a:pt x="1059" y="0"/>
                  </a:lnTo>
                  <a:lnTo>
                    <a:pt x="1080" y="0"/>
                  </a:lnTo>
                  <a:lnTo>
                    <a:pt x="1106" y="0"/>
                  </a:lnTo>
                  <a:lnTo>
                    <a:pt x="1127" y="0"/>
                  </a:lnTo>
                  <a:lnTo>
                    <a:pt x="1154" y="0"/>
                  </a:lnTo>
                  <a:lnTo>
                    <a:pt x="1176" y="0"/>
                  </a:lnTo>
                  <a:lnTo>
                    <a:pt x="1197" y="0"/>
                  </a:lnTo>
                  <a:lnTo>
                    <a:pt x="1224" y="0"/>
                  </a:lnTo>
                  <a:lnTo>
                    <a:pt x="1245" y="0"/>
                  </a:lnTo>
                  <a:lnTo>
                    <a:pt x="1271" y="0"/>
                  </a:lnTo>
                  <a:lnTo>
                    <a:pt x="1294" y="0"/>
                  </a:lnTo>
                  <a:lnTo>
                    <a:pt x="1319" y="0"/>
                  </a:lnTo>
                  <a:lnTo>
                    <a:pt x="1342" y="0"/>
                  </a:lnTo>
                  <a:lnTo>
                    <a:pt x="1367" y="0"/>
                  </a:lnTo>
                  <a:lnTo>
                    <a:pt x="1389" y="0"/>
                  </a:lnTo>
                  <a:lnTo>
                    <a:pt x="1414" y="0"/>
                  </a:lnTo>
                  <a:lnTo>
                    <a:pt x="1437" y="0"/>
                  </a:lnTo>
                  <a:lnTo>
                    <a:pt x="1462" y="0"/>
                  </a:lnTo>
                  <a:lnTo>
                    <a:pt x="1484" y="0"/>
                  </a:lnTo>
                  <a:lnTo>
                    <a:pt x="1509" y="0"/>
                  </a:lnTo>
                  <a:lnTo>
                    <a:pt x="1532" y="0"/>
                  </a:lnTo>
                  <a:lnTo>
                    <a:pt x="1557" y="0"/>
                  </a:lnTo>
                  <a:lnTo>
                    <a:pt x="1557" y="8"/>
                  </a:lnTo>
                  <a:lnTo>
                    <a:pt x="1562" y="19"/>
                  </a:lnTo>
                  <a:lnTo>
                    <a:pt x="1566" y="31"/>
                  </a:lnTo>
                  <a:lnTo>
                    <a:pt x="1568" y="42"/>
                  </a:lnTo>
                  <a:lnTo>
                    <a:pt x="1568" y="54"/>
                  </a:lnTo>
                  <a:lnTo>
                    <a:pt x="1574" y="65"/>
                  </a:lnTo>
                  <a:lnTo>
                    <a:pt x="1578" y="76"/>
                  </a:lnTo>
                  <a:lnTo>
                    <a:pt x="1579" y="88"/>
                  </a:lnTo>
                  <a:lnTo>
                    <a:pt x="1583" y="97"/>
                  </a:lnTo>
                  <a:lnTo>
                    <a:pt x="1585" y="109"/>
                  </a:lnTo>
                  <a:lnTo>
                    <a:pt x="1589" y="120"/>
                  </a:lnTo>
                  <a:lnTo>
                    <a:pt x="1591" y="131"/>
                  </a:lnTo>
                  <a:lnTo>
                    <a:pt x="1595" y="143"/>
                  </a:lnTo>
                  <a:lnTo>
                    <a:pt x="1597" y="158"/>
                  </a:lnTo>
                  <a:lnTo>
                    <a:pt x="1600" y="168"/>
                  </a:lnTo>
                  <a:lnTo>
                    <a:pt x="1602" y="179"/>
                  </a:lnTo>
                  <a:lnTo>
                    <a:pt x="1606" y="190"/>
                  </a:lnTo>
                  <a:lnTo>
                    <a:pt x="1608" y="206"/>
                  </a:lnTo>
                  <a:lnTo>
                    <a:pt x="1610" y="217"/>
                  </a:lnTo>
                  <a:lnTo>
                    <a:pt x="1614" y="227"/>
                  </a:lnTo>
                  <a:lnTo>
                    <a:pt x="1614" y="238"/>
                  </a:lnTo>
                  <a:lnTo>
                    <a:pt x="1619" y="253"/>
                  </a:lnTo>
                  <a:lnTo>
                    <a:pt x="1619" y="265"/>
                  </a:lnTo>
                  <a:lnTo>
                    <a:pt x="1621" y="276"/>
                  </a:lnTo>
                  <a:lnTo>
                    <a:pt x="1625" y="285"/>
                  </a:lnTo>
                  <a:lnTo>
                    <a:pt x="1625" y="301"/>
                  </a:lnTo>
                  <a:lnTo>
                    <a:pt x="1627" y="312"/>
                  </a:lnTo>
                  <a:lnTo>
                    <a:pt x="1631" y="323"/>
                  </a:lnTo>
                  <a:lnTo>
                    <a:pt x="1633" y="335"/>
                  </a:lnTo>
                  <a:lnTo>
                    <a:pt x="1636" y="350"/>
                  </a:lnTo>
                  <a:lnTo>
                    <a:pt x="1636" y="362"/>
                  </a:lnTo>
                  <a:lnTo>
                    <a:pt x="1638" y="377"/>
                  </a:lnTo>
                  <a:lnTo>
                    <a:pt x="1638" y="388"/>
                  </a:lnTo>
                  <a:lnTo>
                    <a:pt x="1642" y="400"/>
                  </a:lnTo>
                  <a:lnTo>
                    <a:pt x="1644" y="413"/>
                  </a:lnTo>
                  <a:lnTo>
                    <a:pt x="1648" y="424"/>
                  </a:lnTo>
                  <a:lnTo>
                    <a:pt x="1648" y="436"/>
                  </a:lnTo>
                  <a:lnTo>
                    <a:pt x="1648" y="449"/>
                  </a:lnTo>
                  <a:lnTo>
                    <a:pt x="1650" y="460"/>
                  </a:lnTo>
                  <a:lnTo>
                    <a:pt x="1654" y="474"/>
                  </a:lnTo>
                  <a:lnTo>
                    <a:pt x="1654" y="489"/>
                  </a:lnTo>
                  <a:lnTo>
                    <a:pt x="1655" y="502"/>
                  </a:lnTo>
                  <a:lnTo>
                    <a:pt x="1655" y="514"/>
                  </a:lnTo>
                  <a:lnTo>
                    <a:pt x="1659" y="527"/>
                  </a:lnTo>
                  <a:lnTo>
                    <a:pt x="1659" y="542"/>
                  </a:lnTo>
                  <a:lnTo>
                    <a:pt x="1659" y="554"/>
                  </a:lnTo>
                  <a:lnTo>
                    <a:pt x="1661" y="567"/>
                  </a:lnTo>
                  <a:lnTo>
                    <a:pt x="1661" y="582"/>
                  </a:lnTo>
                  <a:lnTo>
                    <a:pt x="1661" y="592"/>
                  </a:lnTo>
                  <a:lnTo>
                    <a:pt x="1665" y="607"/>
                  </a:lnTo>
                  <a:lnTo>
                    <a:pt x="1665" y="620"/>
                  </a:lnTo>
                  <a:lnTo>
                    <a:pt x="1667" y="635"/>
                  </a:lnTo>
                  <a:lnTo>
                    <a:pt x="1667" y="645"/>
                  </a:lnTo>
                  <a:lnTo>
                    <a:pt x="1667" y="660"/>
                  </a:lnTo>
                  <a:lnTo>
                    <a:pt x="1667" y="671"/>
                  </a:lnTo>
                  <a:lnTo>
                    <a:pt x="1669" y="685"/>
                  </a:lnTo>
                  <a:lnTo>
                    <a:pt x="1669" y="700"/>
                  </a:lnTo>
                  <a:lnTo>
                    <a:pt x="1669" y="713"/>
                  </a:lnTo>
                  <a:lnTo>
                    <a:pt x="1669" y="727"/>
                  </a:lnTo>
                  <a:lnTo>
                    <a:pt x="1669" y="742"/>
                  </a:lnTo>
                  <a:lnTo>
                    <a:pt x="1669" y="753"/>
                  </a:lnTo>
                  <a:lnTo>
                    <a:pt x="1669" y="766"/>
                  </a:lnTo>
                  <a:lnTo>
                    <a:pt x="1669" y="784"/>
                  </a:lnTo>
                  <a:lnTo>
                    <a:pt x="1673" y="797"/>
                  </a:lnTo>
                  <a:lnTo>
                    <a:pt x="1669" y="833"/>
                  </a:lnTo>
                  <a:lnTo>
                    <a:pt x="1669" y="877"/>
                  </a:lnTo>
                  <a:lnTo>
                    <a:pt x="1667" y="915"/>
                  </a:lnTo>
                  <a:lnTo>
                    <a:pt x="1665" y="957"/>
                  </a:lnTo>
                  <a:lnTo>
                    <a:pt x="1659" y="996"/>
                  </a:lnTo>
                  <a:lnTo>
                    <a:pt x="1655" y="1038"/>
                  </a:lnTo>
                  <a:lnTo>
                    <a:pt x="1648" y="1080"/>
                  </a:lnTo>
                  <a:lnTo>
                    <a:pt x="1644" y="1124"/>
                  </a:lnTo>
                  <a:lnTo>
                    <a:pt x="1636" y="1162"/>
                  </a:lnTo>
                  <a:lnTo>
                    <a:pt x="1627" y="1202"/>
                  </a:lnTo>
                  <a:lnTo>
                    <a:pt x="1619" y="1244"/>
                  </a:lnTo>
                  <a:lnTo>
                    <a:pt x="1610" y="1284"/>
                  </a:lnTo>
                  <a:lnTo>
                    <a:pt x="1600" y="1325"/>
                  </a:lnTo>
                  <a:lnTo>
                    <a:pt x="1589" y="1365"/>
                  </a:lnTo>
                  <a:lnTo>
                    <a:pt x="1578" y="1407"/>
                  </a:lnTo>
                  <a:lnTo>
                    <a:pt x="1568" y="1449"/>
                  </a:lnTo>
                  <a:lnTo>
                    <a:pt x="1555" y="1489"/>
                  </a:lnTo>
                  <a:lnTo>
                    <a:pt x="1543" y="1527"/>
                  </a:lnTo>
                  <a:lnTo>
                    <a:pt x="1530" y="1567"/>
                  </a:lnTo>
                  <a:lnTo>
                    <a:pt x="1515" y="1607"/>
                  </a:lnTo>
                  <a:lnTo>
                    <a:pt x="1501" y="1645"/>
                  </a:lnTo>
                  <a:lnTo>
                    <a:pt x="1484" y="1681"/>
                  </a:lnTo>
                  <a:lnTo>
                    <a:pt x="1471" y="1721"/>
                  </a:lnTo>
                  <a:lnTo>
                    <a:pt x="1456" y="1761"/>
                  </a:lnTo>
                  <a:lnTo>
                    <a:pt x="1443" y="1797"/>
                  </a:lnTo>
                  <a:lnTo>
                    <a:pt x="1425" y="1833"/>
                  </a:lnTo>
                  <a:lnTo>
                    <a:pt x="1408" y="1873"/>
                  </a:lnTo>
                  <a:lnTo>
                    <a:pt x="1391" y="1909"/>
                  </a:lnTo>
                  <a:lnTo>
                    <a:pt x="1374" y="1945"/>
                  </a:lnTo>
                  <a:lnTo>
                    <a:pt x="1361" y="1983"/>
                  </a:lnTo>
                  <a:lnTo>
                    <a:pt x="1342" y="2016"/>
                  </a:lnTo>
                  <a:lnTo>
                    <a:pt x="1327" y="2052"/>
                  </a:lnTo>
                  <a:lnTo>
                    <a:pt x="1308" y="2086"/>
                  </a:lnTo>
                  <a:lnTo>
                    <a:pt x="1290" y="2120"/>
                  </a:lnTo>
                  <a:lnTo>
                    <a:pt x="1271" y="2154"/>
                  </a:lnTo>
                  <a:lnTo>
                    <a:pt x="1254" y="2187"/>
                  </a:lnTo>
                  <a:lnTo>
                    <a:pt x="1235" y="2219"/>
                  </a:lnTo>
                  <a:lnTo>
                    <a:pt x="1218" y="2249"/>
                  </a:lnTo>
                  <a:lnTo>
                    <a:pt x="1201" y="2280"/>
                  </a:lnTo>
                  <a:lnTo>
                    <a:pt x="1184" y="2310"/>
                  </a:lnTo>
                  <a:lnTo>
                    <a:pt x="1165" y="2339"/>
                  </a:lnTo>
                  <a:lnTo>
                    <a:pt x="1148" y="2369"/>
                  </a:lnTo>
                  <a:lnTo>
                    <a:pt x="1127" y="2396"/>
                  </a:lnTo>
                  <a:lnTo>
                    <a:pt x="1112" y="2426"/>
                  </a:lnTo>
                  <a:lnTo>
                    <a:pt x="1091" y="2451"/>
                  </a:lnTo>
                  <a:lnTo>
                    <a:pt x="1078" y="2476"/>
                  </a:lnTo>
                  <a:lnTo>
                    <a:pt x="1059" y="2502"/>
                  </a:lnTo>
                  <a:lnTo>
                    <a:pt x="1043" y="2531"/>
                  </a:lnTo>
                  <a:lnTo>
                    <a:pt x="1024" y="2552"/>
                  </a:lnTo>
                  <a:lnTo>
                    <a:pt x="1009" y="2574"/>
                  </a:lnTo>
                  <a:lnTo>
                    <a:pt x="994" y="2593"/>
                  </a:lnTo>
                  <a:lnTo>
                    <a:pt x="977" y="2616"/>
                  </a:lnTo>
                  <a:lnTo>
                    <a:pt x="962" y="2637"/>
                  </a:lnTo>
                  <a:lnTo>
                    <a:pt x="945" y="2656"/>
                  </a:lnTo>
                  <a:lnTo>
                    <a:pt x="931" y="2675"/>
                  </a:lnTo>
                  <a:lnTo>
                    <a:pt x="918" y="2696"/>
                  </a:lnTo>
                  <a:lnTo>
                    <a:pt x="903" y="2709"/>
                  </a:lnTo>
                  <a:lnTo>
                    <a:pt x="889" y="2723"/>
                  </a:lnTo>
                  <a:lnTo>
                    <a:pt x="878" y="2740"/>
                  </a:lnTo>
                  <a:lnTo>
                    <a:pt x="867" y="2755"/>
                  </a:lnTo>
                  <a:lnTo>
                    <a:pt x="853" y="2766"/>
                  </a:lnTo>
                  <a:lnTo>
                    <a:pt x="842" y="2776"/>
                  </a:lnTo>
                  <a:lnTo>
                    <a:pt x="832" y="2785"/>
                  </a:lnTo>
                  <a:lnTo>
                    <a:pt x="821" y="2797"/>
                  </a:lnTo>
                  <a:lnTo>
                    <a:pt x="821" y="2797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11"/>
            <p:cNvSpPr>
              <a:spLocks/>
            </p:cNvSpPr>
            <p:nvPr/>
          </p:nvSpPr>
          <p:spPr bwMode="auto">
            <a:xfrm>
              <a:off x="3883027" y="4513266"/>
              <a:ext cx="914400" cy="207963"/>
            </a:xfrm>
            <a:custGeom>
              <a:avLst/>
              <a:gdLst/>
              <a:ahLst/>
              <a:cxnLst>
                <a:cxn ang="0">
                  <a:pos x="1118" y="262"/>
                </a:cxn>
                <a:cxn ang="0">
                  <a:pos x="1061" y="262"/>
                </a:cxn>
                <a:cxn ang="0">
                  <a:pos x="1011" y="262"/>
                </a:cxn>
                <a:cxn ang="0">
                  <a:pos x="952" y="262"/>
                </a:cxn>
                <a:cxn ang="0">
                  <a:pos x="897" y="262"/>
                </a:cxn>
                <a:cxn ang="0">
                  <a:pos x="842" y="262"/>
                </a:cxn>
                <a:cxn ang="0">
                  <a:pos x="785" y="262"/>
                </a:cxn>
                <a:cxn ang="0">
                  <a:pos x="726" y="262"/>
                </a:cxn>
                <a:cxn ang="0">
                  <a:pos x="671" y="262"/>
                </a:cxn>
                <a:cxn ang="0">
                  <a:pos x="614" y="262"/>
                </a:cxn>
                <a:cxn ang="0">
                  <a:pos x="559" y="262"/>
                </a:cxn>
                <a:cxn ang="0">
                  <a:pos x="502" y="262"/>
                </a:cxn>
                <a:cxn ang="0">
                  <a:pos x="443" y="262"/>
                </a:cxn>
                <a:cxn ang="0">
                  <a:pos x="390" y="262"/>
                </a:cxn>
                <a:cxn ang="0">
                  <a:pos x="335" y="262"/>
                </a:cxn>
                <a:cxn ang="0">
                  <a:pos x="281" y="262"/>
                </a:cxn>
                <a:cxn ang="0">
                  <a:pos x="226" y="262"/>
                </a:cxn>
                <a:cxn ang="0">
                  <a:pos x="173" y="262"/>
                </a:cxn>
                <a:cxn ang="0">
                  <a:pos x="126" y="262"/>
                </a:cxn>
                <a:cxn ang="0">
                  <a:pos x="76" y="262"/>
                </a:cxn>
                <a:cxn ang="0">
                  <a:pos x="29" y="262"/>
                </a:cxn>
                <a:cxn ang="0">
                  <a:pos x="2" y="247"/>
                </a:cxn>
                <a:cxn ang="0">
                  <a:pos x="23" y="205"/>
                </a:cxn>
                <a:cxn ang="0">
                  <a:pos x="50" y="169"/>
                </a:cxn>
                <a:cxn ang="0">
                  <a:pos x="89" y="133"/>
                </a:cxn>
                <a:cxn ang="0">
                  <a:pos x="129" y="108"/>
                </a:cxn>
                <a:cxn ang="0">
                  <a:pos x="154" y="91"/>
                </a:cxn>
                <a:cxn ang="0">
                  <a:pos x="183" y="76"/>
                </a:cxn>
                <a:cxn ang="0">
                  <a:pos x="213" y="65"/>
                </a:cxn>
                <a:cxn ang="0">
                  <a:pos x="242" y="51"/>
                </a:cxn>
                <a:cxn ang="0">
                  <a:pos x="276" y="40"/>
                </a:cxn>
                <a:cxn ang="0">
                  <a:pos x="306" y="29"/>
                </a:cxn>
                <a:cxn ang="0">
                  <a:pos x="342" y="23"/>
                </a:cxn>
                <a:cxn ang="0">
                  <a:pos x="378" y="15"/>
                </a:cxn>
                <a:cxn ang="0">
                  <a:pos x="415" y="10"/>
                </a:cxn>
                <a:cxn ang="0">
                  <a:pos x="453" y="4"/>
                </a:cxn>
                <a:cxn ang="0">
                  <a:pos x="491" y="0"/>
                </a:cxn>
                <a:cxn ang="0">
                  <a:pos x="532" y="0"/>
                </a:cxn>
                <a:cxn ang="0">
                  <a:pos x="576" y="0"/>
                </a:cxn>
                <a:cxn ang="0">
                  <a:pos x="614" y="0"/>
                </a:cxn>
                <a:cxn ang="0">
                  <a:pos x="654" y="0"/>
                </a:cxn>
                <a:cxn ang="0">
                  <a:pos x="694" y="4"/>
                </a:cxn>
                <a:cxn ang="0">
                  <a:pos x="732" y="10"/>
                </a:cxn>
                <a:cxn ang="0">
                  <a:pos x="770" y="15"/>
                </a:cxn>
                <a:cxn ang="0">
                  <a:pos x="806" y="23"/>
                </a:cxn>
                <a:cxn ang="0">
                  <a:pos x="838" y="29"/>
                </a:cxn>
                <a:cxn ang="0">
                  <a:pos x="876" y="40"/>
                </a:cxn>
                <a:cxn ang="0">
                  <a:pos x="907" y="51"/>
                </a:cxn>
                <a:cxn ang="0">
                  <a:pos x="937" y="65"/>
                </a:cxn>
                <a:cxn ang="0">
                  <a:pos x="966" y="76"/>
                </a:cxn>
                <a:cxn ang="0">
                  <a:pos x="994" y="91"/>
                </a:cxn>
                <a:cxn ang="0">
                  <a:pos x="1019" y="108"/>
                </a:cxn>
                <a:cxn ang="0">
                  <a:pos x="1059" y="133"/>
                </a:cxn>
                <a:cxn ang="0">
                  <a:pos x="1097" y="169"/>
                </a:cxn>
                <a:cxn ang="0">
                  <a:pos x="1129" y="205"/>
                </a:cxn>
                <a:cxn ang="0">
                  <a:pos x="1148" y="247"/>
                </a:cxn>
              </a:cxnLst>
              <a:rect l="0" t="0" r="r" b="b"/>
              <a:pathLst>
                <a:path w="1154" h="262">
                  <a:moveTo>
                    <a:pt x="1154" y="262"/>
                  </a:moveTo>
                  <a:lnTo>
                    <a:pt x="1135" y="262"/>
                  </a:lnTo>
                  <a:lnTo>
                    <a:pt x="1118" y="262"/>
                  </a:lnTo>
                  <a:lnTo>
                    <a:pt x="1101" y="262"/>
                  </a:lnTo>
                  <a:lnTo>
                    <a:pt x="1080" y="262"/>
                  </a:lnTo>
                  <a:lnTo>
                    <a:pt x="1061" y="262"/>
                  </a:lnTo>
                  <a:lnTo>
                    <a:pt x="1044" y="262"/>
                  </a:lnTo>
                  <a:lnTo>
                    <a:pt x="1027" y="262"/>
                  </a:lnTo>
                  <a:lnTo>
                    <a:pt x="1011" y="262"/>
                  </a:lnTo>
                  <a:lnTo>
                    <a:pt x="990" y="262"/>
                  </a:lnTo>
                  <a:lnTo>
                    <a:pt x="971" y="262"/>
                  </a:lnTo>
                  <a:lnTo>
                    <a:pt x="952" y="262"/>
                  </a:lnTo>
                  <a:lnTo>
                    <a:pt x="935" y="262"/>
                  </a:lnTo>
                  <a:lnTo>
                    <a:pt x="914" y="262"/>
                  </a:lnTo>
                  <a:lnTo>
                    <a:pt x="897" y="262"/>
                  </a:lnTo>
                  <a:lnTo>
                    <a:pt x="878" y="262"/>
                  </a:lnTo>
                  <a:lnTo>
                    <a:pt x="861" y="262"/>
                  </a:lnTo>
                  <a:lnTo>
                    <a:pt x="842" y="262"/>
                  </a:lnTo>
                  <a:lnTo>
                    <a:pt x="823" y="262"/>
                  </a:lnTo>
                  <a:lnTo>
                    <a:pt x="806" y="262"/>
                  </a:lnTo>
                  <a:lnTo>
                    <a:pt x="785" y="262"/>
                  </a:lnTo>
                  <a:lnTo>
                    <a:pt x="766" y="262"/>
                  </a:lnTo>
                  <a:lnTo>
                    <a:pt x="747" y="262"/>
                  </a:lnTo>
                  <a:lnTo>
                    <a:pt x="726" y="262"/>
                  </a:lnTo>
                  <a:lnTo>
                    <a:pt x="711" y="262"/>
                  </a:lnTo>
                  <a:lnTo>
                    <a:pt x="690" y="262"/>
                  </a:lnTo>
                  <a:lnTo>
                    <a:pt x="671" y="262"/>
                  </a:lnTo>
                  <a:lnTo>
                    <a:pt x="654" y="262"/>
                  </a:lnTo>
                  <a:lnTo>
                    <a:pt x="635" y="262"/>
                  </a:lnTo>
                  <a:lnTo>
                    <a:pt x="614" y="262"/>
                  </a:lnTo>
                  <a:lnTo>
                    <a:pt x="595" y="262"/>
                  </a:lnTo>
                  <a:lnTo>
                    <a:pt x="576" y="262"/>
                  </a:lnTo>
                  <a:lnTo>
                    <a:pt x="559" y="262"/>
                  </a:lnTo>
                  <a:lnTo>
                    <a:pt x="538" y="262"/>
                  </a:lnTo>
                  <a:lnTo>
                    <a:pt x="523" y="262"/>
                  </a:lnTo>
                  <a:lnTo>
                    <a:pt x="502" y="262"/>
                  </a:lnTo>
                  <a:lnTo>
                    <a:pt x="483" y="262"/>
                  </a:lnTo>
                  <a:lnTo>
                    <a:pt x="464" y="262"/>
                  </a:lnTo>
                  <a:lnTo>
                    <a:pt x="443" y="262"/>
                  </a:lnTo>
                  <a:lnTo>
                    <a:pt x="426" y="262"/>
                  </a:lnTo>
                  <a:lnTo>
                    <a:pt x="407" y="262"/>
                  </a:lnTo>
                  <a:lnTo>
                    <a:pt x="390" y="262"/>
                  </a:lnTo>
                  <a:lnTo>
                    <a:pt x="371" y="262"/>
                  </a:lnTo>
                  <a:lnTo>
                    <a:pt x="350" y="262"/>
                  </a:lnTo>
                  <a:lnTo>
                    <a:pt x="335" y="262"/>
                  </a:lnTo>
                  <a:lnTo>
                    <a:pt x="314" y="262"/>
                  </a:lnTo>
                  <a:lnTo>
                    <a:pt x="297" y="262"/>
                  </a:lnTo>
                  <a:lnTo>
                    <a:pt x="281" y="262"/>
                  </a:lnTo>
                  <a:lnTo>
                    <a:pt x="264" y="262"/>
                  </a:lnTo>
                  <a:lnTo>
                    <a:pt x="243" y="262"/>
                  </a:lnTo>
                  <a:lnTo>
                    <a:pt x="226" y="262"/>
                  </a:lnTo>
                  <a:lnTo>
                    <a:pt x="207" y="262"/>
                  </a:lnTo>
                  <a:lnTo>
                    <a:pt x="190" y="262"/>
                  </a:lnTo>
                  <a:lnTo>
                    <a:pt x="173" y="262"/>
                  </a:lnTo>
                  <a:lnTo>
                    <a:pt x="158" y="262"/>
                  </a:lnTo>
                  <a:lnTo>
                    <a:pt x="141" y="262"/>
                  </a:lnTo>
                  <a:lnTo>
                    <a:pt x="126" y="262"/>
                  </a:lnTo>
                  <a:lnTo>
                    <a:pt x="108" y="262"/>
                  </a:lnTo>
                  <a:lnTo>
                    <a:pt x="93" y="262"/>
                  </a:lnTo>
                  <a:lnTo>
                    <a:pt x="76" y="262"/>
                  </a:lnTo>
                  <a:lnTo>
                    <a:pt x="61" y="262"/>
                  </a:lnTo>
                  <a:lnTo>
                    <a:pt x="44" y="262"/>
                  </a:lnTo>
                  <a:lnTo>
                    <a:pt x="29" y="262"/>
                  </a:lnTo>
                  <a:lnTo>
                    <a:pt x="13" y="262"/>
                  </a:lnTo>
                  <a:lnTo>
                    <a:pt x="0" y="262"/>
                  </a:lnTo>
                  <a:lnTo>
                    <a:pt x="2" y="247"/>
                  </a:lnTo>
                  <a:lnTo>
                    <a:pt x="8" y="232"/>
                  </a:lnTo>
                  <a:lnTo>
                    <a:pt x="13" y="221"/>
                  </a:lnTo>
                  <a:lnTo>
                    <a:pt x="23" y="205"/>
                  </a:lnTo>
                  <a:lnTo>
                    <a:pt x="31" y="192"/>
                  </a:lnTo>
                  <a:lnTo>
                    <a:pt x="40" y="181"/>
                  </a:lnTo>
                  <a:lnTo>
                    <a:pt x="50" y="169"/>
                  </a:lnTo>
                  <a:lnTo>
                    <a:pt x="65" y="158"/>
                  </a:lnTo>
                  <a:lnTo>
                    <a:pt x="76" y="145"/>
                  </a:lnTo>
                  <a:lnTo>
                    <a:pt x="89" y="133"/>
                  </a:lnTo>
                  <a:lnTo>
                    <a:pt x="105" y="122"/>
                  </a:lnTo>
                  <a:lnTo>
                    <a:pt x="120" y="114"/>
                  </a:lnTo>
                  <a:lnTo>
                    <a:pt x="129" y="108"/>
                  </a:lnTo>
                  <a:lnTo>
                    <a:pt x="135" y="103"/>
                  </a:lnTo>
                  <a:lnTo>
                    <a:pt x="146" y="97"/>
                  </a:lnTo>
                  <a:lnTo>
                    <a:pt x="154" y="91"/>
                  </a:lnTo>
                  <a:lnTo>
                    <a:pt x="164" y="88"/>
                  </a:lnTo>
                  <a:lnTo>
                    <a:pt x="171" y="82"/>
                  </a:lnTo>
                  <a:lnTo>
                    <a:pt x="183" y="76"/>
                  </a:lnTo>
                  <a:lnTo>
                    <a:pt x="194" y="74"/>
                  </a:lnTo>
                  <a:lnTo>
                    <a:pt x="202" y="68"/>
                  </a:lnTo>
                  <a:lnTo>
                    <a:pt x="213" y="65"/>
                  </a:lnTo>
                  <a:lnTo>
                    <a:pt x="223" y="59"/>
                  </a:lnTo>
                  <a:lnTo>
                    <a:pt x="230" y="55"/>
                  </a:lnTo>
                  <a:lnTo>
                    <a:pt x="242" y="51"/>
                  </a:lnTo>
                  <a:lnTo>
                    <a:pt x="253" y="49"/>
                  </a:lnTo>
                  <a:lnTo>
                    <a:pt x="264" y="44"/>
                  </a:lnTo>
                  <a:lnTo>
                    <a:pt x="276" y="40"/>
                  </a:lnTo>
                  <a:lnTo>
                    <a:pt x="283" y="38"/>
                  </a:lnTo>
                  <a:lnTo>
                    <a:pt x="295" y="34"/>
                  </a:lnTo>
                  <a:lnTo>
                    <a:pt x="306" y="29"/>
                  </a:lnTo>
                  <a:lnTo>
                    <a:pt x="319" y="29"/>
                  </a:lnTo>
                  <a:lnTo>
                    <a:pt x="329" y="27"/>
                  </a:lnTo>
                  <a:lnTo>
                    <a:pt x="342" y="23"/>
                  </a:lnTo>
                  <a:lnTo>
                    <a:pt x="354" y="21"/>
                  </a:lnTo>
                  <a:lnTo>
                    <a:pt x="367" y="17"/>
                  </a:lnTo>
                  <a:lnTo>
                    <a:pt x="378" y="15"/>
                  </a:lnTo>
                  <a:lnTo>
                    <a:pt x="390" y="15"/>
                  </a:lnTo>
                  <a:lnTo>
                    <a:pt x="401" y="11"/>
                  </a:lnTo>
                  <a:lnTo>
                    <a:pt x="415" y="10"/>
                  </a:lnTo>
                  <a:lnTo>
                    <a:pt x="426" y="6"/>
                  </a:lnTo>
                  <a:lnTo>
                    <a:pt x="441" y="6"/>
                  </a:lnTo>
                  <a:lnTo>
                    <a:pt x="453" y="4"/>
                  </a:lnTo>
                  <a:lnTo>
                    <a:pt x="466" y="4"/>
                  </a:lnTo>
                  <a:lnTo>
                    <a:pt x="479" y="4"/>
                  </a:lnTo>
                  <a:lnTo>
                    <a:pt x="491" y="0"/>
                  </a:lnTo>
                  <a:lnTo>
                    <a:pt x="506" y="0"/>
                  </a:lnTo>
                  <a:lnTo>
                    <a:pt x="519" y="0"/>
                  </a:lnTo>
                  <a:lnTo>
                    <a:pt x="532" y="0"/>
                  </a:lnTo>
                  <a:lnTo>
                    <a:pt x="548" y="0"/>
                  </a:lnTo>
                  <a:lnTo>
                    <a:pt x="561" y="0"/>
                  </a:lnTo>
                  <a:lnTo>
                    <a:pt x="576" y="0"/>
                  </a:lnTo>
                  <a:lnTo>
                    <a:pt x="589" y="0"/>
                  </a:lnTo>
                  <a:lnTo>
                    <a:pt x="603" y="0"/>
                  </a:lnTo>
                  <a:lnTo>
                    <a:pt x="614" y="0"/>
                  </a:lnTo>
                  <a:lnTo>
                    <a:pt x="629" y="0"/>
                  </a:lnTo>
                  <a:lnTo>
                    <a:pt x="643" y="0"/>
                  </a:lnTo>
                  <a:lnTo>
                    <a:pt x="654" y="0"/>
                  </a:lnTo>
                  <a:lnTo>
                    <a:pt x="667" y="4"/>
                  </a:lnTo>
                  <a:lnTo>
                    <a:pt x="683" y="4"/>
                  </a:lnTo>
                  <a:lnTo>
                    <a:pt x="694" y="4"/>
                  </a:lnTo>
                  <a:lnTo>
                    <a:pt x="707" y="6"/>
                  </a:lnTo>
                  <a:lnTo>
                    <a:pt x="719" y="6"/>
                  </a:lnTo>
                  <a:lnTo>
                    <a:pt x="732" y="10"/>
                  </a:lnTo>
                  <a:lnTo>
                    <a:pt x="743" y="11"/>
                  </a:lnTo>
                  <a:lnTo>
                    <a:pt x="759" y="15"/>
                  </a:lnTo>
                  <a:lnTo>
                    <a:pt x="770" y="15"/>
                  </a:lnTo>
                  <a:lnTo>
                    <a:pt x="783" y="17"/>
                  </a:lnTo>
                  <a:lnTo>
                    <a:pt x="795" y="21"/>
                  </a:lnTo>
                  <a:lnTo>
                    <a:pt x="806" y="23"/>
                  </a:lnTo>
                  <a:lnTo>
                    <a:pt x="817" y="27"/>
                  </a:lnTo>
                  <a:lnTo>
                    <a:pt x="829" y="29"/>
                  </a:lnTo>
                  <a:lnTo>
                    <a:pt x="838" y="29"/>
                  </a:lnTo>
                  <a:lnTo>
                    <a:pt x="850" y="34"/>
                  </a:lnTo>
                  <a:lnTo>
                    <a:pt x="861" y="38"/>
                  </a:lnTo>
                  <a:lnTo>
                    <a:pt x="876" y="40"/>
                  </a:lnTo>
                  <a:lnTo>
                    <a:pt x="884" y="44"/>
                  </a:lnTo>
                  <a:lnTo>
                    <a:pt x="895" y="49"/>
                  </a:lnTo>
                  <a:lnTo>
                    <a:pt x="907" y="51"/>
                  </a:lnTo>
                  <a:lnTo>
                    <a:pt x="918" y="55"/>
                  </a:lnTo>
                  <a:lnTo>
                    <a:pt x="926" y="59"/>
                  </a:lnTo>
                  <a:lnTo>
                    <a:pt x="937" y="65"/>
                  </a:lnTo>
                  <a:lnTo>
                    <a:pt x="949" y="68"/>
                  </a:lnTo>
                  <a:lnTo>
                    <a:pt x="960" y="74"/>
                  </a:lnTo>
                  <a:lnTo>
                    <a:pt x="966" y="76"/>
                  </a:lnTo>
                  <a:lnTo>
                    <a:pt x="977" y="82"/>
                  </a:lnTo>
                  <a:lnTo>
                    <a:pt x="985" y="88"/>
                  </a:lnTo>
                  <a:lnTo>
                    <a:pt x="994" y="91"/>
                  </a:lnTo>
                  <a:lnTo>
                    <a:pt x="1002" y="97"/>
                  </a:lnTo>
                  <a:lnTo>
                    <a:pt x="1011" y="103"/>
                  </a:lnTo>
                  <a:lnTo>
                    <a:pt x="1019" y="108"/>
                  </a:lnTo>
                  <a:lnTo>
                    <a:pt x="1030" y="114"/>
                  </a:lnTo>
                  <a:lnTo>
                    <a:pt x="1044" y="122"/>
                  </a:lnTo>
                  <a:lnTo>
                    <a:pt x="1059" y="133"/>
                  </a:lnTo>
                  <a:lnTo>
                    <a:pt x="1072" y="145"/>
                  </a:lnTo>
                  <a:lnTo>
                    <a:pt x="1085" y="158"/>
                  </a:lnTo>
                  <a:lnTo>
                    <a:pt x="1097" y="169"/>
                  </a:lnTo>
                  <a:lnTo>
                    <a:pt x="1108" y="181"/>
                  </a:lnTo>
                  <a:lnTo>
                    <a:pt x="1118" y="192"/>
                  </a:lnTo>
                  <a:lnTo>
                    <a:pt x="1129" y="205"/>
                  </a:lnTo>
                  <a:lnTo>
                    <a:pt x="1135" y="221"/>
                  </a:lnTo>
                  <a:lnTo>
                    <a:pt x="1143" y="232"/>
                  </a:lnTo>
                  <a:lnTo>
                    <a:pt x="1148" y="247"/>
                  </a:lnTo>
                  <a:lnTo>
                    <a:pt x="1154" y="262"/>
                  </a:lnTo>
                  <a:lnTo>
                    <a:pt x="1154" y="262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12"/>
            <p:cNvSpPr>
              <a:spLocks/>
            </p:cNvSpPr>
            <p:nvPr/>
          </p:nvSpPr>
          <p:spPr bwMode="auto">
            <a:xfrm>
              <a:off x="3108327" y="2347915"/>
              <a:ext cx="811213" cy="1922464"/>
            </a:xfrm>
            <a:custGeom>
              <a:avLst/>
              <a:gdLst/>
              <a:ahLst/>
              <a:cxnLst>
                <a:cxn ang="0">
                  <a:pos x="886" y="125"/>
                </a:cxn>
                <a:cxn ang="0">
                  <a:pos x="829" y="95"/>
                </a:cxn>
                <a:cxn ang="0">
                  <a:pos x="757" y="59"/>
                </a:cxn>
                <a:cxn ang="0">
                  <a:pos x="669" y="28"/>
                </a:cxn>
                <a:cxn ang="0">
                  <a:pos x="570" y="6"/>
                </a:cxn>
                <a:cxn ang="0">
                  <a:pos x="468" y="0"/>
                </a:cxn>
                <a:cxn ang="0">
                  <a:pos x="359" y="19"/>
                </a:cxn>
                <a:cxn ang="0">
                  <a:pos x="259" y="70"/>
                </a:cxn>
                <a:cxn ang="0">
                  <a:pos x="163" y="163"/>
                </a:cxn>
                <a:cxn ang="0">
                  <a:pos x="82" y="300"/>
                </a:cxn>
                <a:cxn ang="0">
                  <a:pos x="11" y="525"/>
                </a:cxn>
                <a:cxn ang="0">
                  <a:pos x="10" y="736"/>
                </a:cxn>
                <a:cxn ang="0">
                  <a:pos x="65" y="924"/>
                </a:cxn>
                <a:cxn ang="0">
                  <a:pos x="163" y="1089"/>
                </a:cxn>
                <a:cxn ang="0">
                  <a:pos x="295" y="1236"/>
                </a:cxn>
                <a:cxn ang="0">
                  <a:pos x="445" y="1367"/>
                </a:cxn>
                <a:cxn ang="0">
                  <a:pos x="593" y="1483"/>
                </a:cxn>
                <a:cxn ang="0">
                  <a:pos x="734" y="1591"/>
                </a:cxn>
                <a:cxn ang="0">
                  <a:pos x="848" y="1692"/>
                </a:cxn>
                <a:cxn ang="0">
                  <a:pos x="928" y="1796"/>
                </a:cxn>
                <a:cxn ang="0">
                  <a:pos x="952" y="1897"/>
                </a:cxn>
                <a:cxn ang="0">
                  <a:pos x="945" y="1983"/>
                </a:cxn>
                <a:cxn ang="0">
                  <a:pos x="916" y="2049"/>
                </a:cxn>
                <a:cxn ang="0">
                  <a:pos x="857" y="2122"/>
                </a:cxn>
                <a:cxn ang="0">
                  <a:pos x="795" y="2160"/>
                </a:cxn>
                <a:cxn ang="0">
                  <a:pos x="741" y="2179"/>
                </a:cxn>
                <a:cxn ang="0">
                  <a:pos x="686" y="2186"/>
                </a:cxn>
                <a:cxn ang="0">
                  <a:pos x="618" y="2196"/>
                </a:cxn>
                <a:cxn ang="0">
                  <a:pos x="574" y="2418"/>
                </a:cxn>
                <a:cxn ang="0">
                  <a:pos x="736" y="2414"/>
                </a:cxn>
                <a:cxn ang="0">
                  <a:pos x="815" y="2384"/>
                </a:cxn>
                <a:cxn ang="0">
                  <a:pos x="869" y="2355"/>
                </a:cxn>
                <a:cxn ang="0">
                  <a:pos x="922" y="2314"/>
                </a:cxn>
                <a:cxn ang="0">
                  <a:pos x="966" y="2255"/>
                </a:cxn>
                <a:cxn ang="0">
                  <a:pos x="1004" y="2179"/>
                </a:cxn>
                <a:cxn ang="0">
                  <a:pos x="1023" y="2084"/>
                </a:cxn>
                <a:cxn ang="0">
                  <a:pos x="1017" y="1968"/>
                </a:cxn>
                <a:cxn ang="0">
                  <a:pos x="988" y="1831"/>
                </a:cxn>
                <a:cxn ang="0">
                  <a:pos x="922" y="1677"/>
                </a:cxn>
                <a:cxn ang="0">
                  <a:pos x="833" y="1521"/>
                </a:cxn>
                <a:cxn ang="0">
                  <a:pos x="722" y="1373"/>
                </a:cxn>
                <a:cxn ang="0">
                  <a:pos x="599" y="1230"/>
                </a:cxn>
                <a:cxn ang="0">
                  <a:pos x="475" y="1084"/>
                </a:cxn>
                <a:cxn ang="0">
                  <a:pos x="359" y="943"/>
                </a:cxn>
                <a:cxn ang="0">
                  <a:pos x="259" y="808"/>
                </a:cxn>
                <a:cxn ang="0">
                  <a:pos x="183" y="673"/>
                </a:cxn>
                <a:cxn ang="0">
                  <a:pos x="135" y="544"/>
                </a:cxn>
                <a:cxn ang="0">
                  <a:pos x="129" y="414"/>
                </a:cxn>
                <a:cxn ang="0">
                  <a:pos x="171" y="300"/>
                </a:cxn>
                <a:cxn ang="0">
                  <a:pos x="226" y="236"/>
                </a:cxn>
                <a:cxn ang="0">
                  <a:pos x="289" y="201"/>
                </a:cxn>
                <a:cxn ang="0">
                  <a:pos x="363" y="190"/>
                </a:cxn>
                <a:cxn ang="0">
                  <a:pos x="445" y="194"/>
                </a:cxn>
                <a:cxn ang="0">
                  <a:pos x="523" y="217"/>
                </a:cxn>
                <a:cxn ang="0">
                  <a:pos x="599" y="243"/>
                </a:cxn>
                <a:cxn ang="0">
                  <a:pos x="665" y="276"/>
                </a:cxn>
                <a:cxn ang="0">
                  <a:pos x="734" y="312"/>
                </a:cxn>
                <a:cxn ang="0">
                  <a:pos x="793" y="352"/>
                </a:cxn>
              </a:cxnLst>
              <a:rect l="0" t="0" r="r" b="b"/>
              <a:pathLst>
                <a:path w="1023" h="2422">
                  <a:moveTo>
                    <a:pt x="918" y="148"/>
                  </a:moveTo>
                  <a:lnTo>
                    <a:pt x="916" y="142"/>
                  </a:lnTo>
                  <a:lnTo>
                    <a:pt x="911" y="141"/>
                  </a:lnTo>
                  <a:lnTo>
                    <a:pt x="901" y="135"/>
                  </a:lnTo>
                  <a:lnTo>
                    <a:pt x="893" y="129"/>
                  </a:lnTo>
                  <a:lnTo>
                    <a:pt x="886" y="125"/>
                  </a:lnTo>
                  <a:lnTo>
                    <a:pt x="876" y="120"/>
                  </a:lnTo>
                  <a:lnTo>
                    <a:pt x="869" y="114"/>
                  </a:lnTo>
                  <a:lnTo>
                    <a:pt x="859" y="108"/>
                  </a:lnTo>
                  <a:lnTo>
                    <a:pt x="852" y="104"/>
                  </a:lnTo>
                  <a:lnTo>
                    <a:pt x="840" y="99"/>
                  </a:lnTo>
                  <a:lnTo>
                    <a:pt x="829" y="95"/>
                  </a:lnTo>
                  <a:lnTo>
                    <a:pt x="821" y="89"/>
                  </a:lnTo>
                  <a:lnTo>
                    <a:pt x="806" y="84"/>
                  </a:lnTo>
                  <a:lnTo>
                    <a:pt x="795" y="76"/>
                  </a:lnTo>
                  <a:lnTo>
                    <a:pt x="781" y="70"/>
                  </a:lnTo>
                  <a:lnTo>
                    <a:pt x="774" y="65"/>
                  </a:lnTo>
                  <a:lnTo>
                    <a:pt x="757" y="59"/>
                  </a:lnTo>
                  <a:lnTo>
                    <a:pt x="741" y="53"/>
                  </a:lnTo>
                  <a:lnTo>
                    <a:pt x="728" y="47"/>
                  </a:lnTo>
                  <a:lnTo>
                    <a:pt x="717" y="46"/>
                  </a:lnTo>
                  <a:lnTo>
                    <a:pt x="700" y="36"/>
                  </a:lnTo>
                  <a:lnTo>
                    <a:pt x="686" y="34"/>
                  </a:lnTo>
                  <a:lnTo>
                    <a:pt x="669" y="28"/>
                  </a:lnTo>
                  <a:lnTo>
                    <a:pt x="654" y="23"/>
                  </a:lnTo>
                  <a:lnTo>
                    <a:pt x="639" y="17"/>
                  </a:lnTo>
                  <a:lnTo>
                    <a:pt x="622" y="13"/>
                  </a:lnTo>
                  <a:lnTo>
                    <a:pt x="606" y="11"/>
                  </a:lnTo>
                  <a:lnTo>
                    <a:pt x="591" y="11"/>
                  </a:lnTo>
                  <a:lnTo>
                    <a:pt x="570" y="6"/>
                  </a:lnTo>
                  <a:lnTo>
                    <a:pt x="553" y="2"/>
                  </a:lnTo>
                  <a:lnTo>
                    <a:pt x="536" y="0"/>
                  </a:lnTo>
                  <a:lnTo>
                    <a:pt x="521" y="0"/>
                  </a:lnTo>
                  <a:lnTo>
                    <a:pt x="500" y="0"/>
                  </a:lnTo>
                  <a:lnTo>
                    <a:pt x="483" y="0"/>
                  </a:lnTo>
                  <a:lnTo>
                    <a:pt x="468" y="0"/>
                  </a:lnTo>
                  <a:lnTo>
                    <a:pt x="451" y="2"/>
                  </a:lnTo>
                  <a:lnTo>
                    <a:pt x="430" y="2"/>
                  </a:lnTo>
                  <a:lnTo>
                    <a:pt x="412" y="6"/>
                  </a:lnTo>
                  <a:lnTo>
                    <a:pt x="397" y="11"/>
                  </a:lnTo>
                  <a:lnTo>
                    <a:pt x="380" y="13"/>
                  </a:lnTo>
                  <a:lnTo>
                    <a:pt x="359" y="19"/>
                  </a:lnTo>
                  <a:lnTo>
                    <a:pt x="344" y="25"/>
                  </a:lnTo>
                  <a:lnTo>
                    <a:pt x="327" y="34"/>
                  </a:lnTo>
                  <a:lnTo>
                    <a:pt x="310" y="46"/>
                  </a:lnTo>
                  <a:lnTo>
                    <a:pt x="293" y="49"/>
                  </a:lnTo>
                  <a:lnTo>
                    <a:pt x="276" y="61"/>
                  </a:lnTo>
                  <a:lnTo>
                    <a:pt x="259" y="70"/>
                  </a:lnTo>
                  <a:lnTo>
                    <a:pt x="241" y="84"/>
                  </a:lnTo>
                  <a:lnTo>
                    <a:pt x="226" y="95"/>
                  </a:lnTo>
                  <a:lnTo>
                    <a:pt x="211" y="112"/>
                  </a:lnTo>
                  <a:lnTo>
                    <a:pt x="194" y="125"/>
                  </a:lnTo>
                  <a:lnTo>
                    <a:pt x="181" y="146"/>
                  </a:lnTo>
                  <a:lnTo>
                    <a:pt x="163" y="163"/>
                  </a:lnTo>
                  <a:lnTo>
                    <a:pt x="150" y="182"/>
                  </a:lnTo>
                  <a:lnTo>
                    <a:pt x="135" y="201"/>
                  </a:lnTo>
                  <a:lnTo>
                    <a:pt x="124" y="224"/>
                  </a:lnTo>
                  <a:lnTo>
                    <a:pt x="110" y="247"/>
                  </a:lnTo>
                  <a:lnTo>
                    <a:pt x="97" y="272"/>
                  </a:lnTo>
                  <a:lnTo>
                    <a:pt x="82" y="300"/>
                  </a:lnTo>
                  <a:lnTo>
                    <a:pt x="74" y="329"/>
                  </a:lnTo>
                  <a:lnTo>
                    <a:pt x="57" y="367"/>
                  </a:lnTo>
                  <a:lnTo>
                    <a:pt x="44" y="411"/>
                  </a:lnTo>
                  <a:lnTo>
                    <a:pt x="29" y="447"/>
                  </a:lnTo>
                  <a:lnTo>
                    <a:pt x="21" y="485"/>
                  </a:lnTo>
                  <a:lnTo>
                    <a:pt x="11" y="525"/>
                  </a:lnTo>
                  <a:lnTo>
                    <a:pt x="6" y="561"/>
                  </a:lnTo>
                  <a:lnTo>
                    <a:pt x="4" y="597"/>
                  </a:lnTo>
                  <a:lnTo>
                    <a:pt x="4" y="635"/>
                  </a:lnTo>
                  <a:lnTo>
                    <a:pt x="0" y="667"/>
                  </a:lnTo>
                  <a:lnTo>
                    <a:pt x="6" y="701"/>
                  </a:lnTo>
                  <a:lnTo>
                    <a:pt x="10" y="736"/>
                  </a:lnTo>
                  <a:lnTo>
                    <a:pt x="15" y="770"/>
                  </a:lnTo>
                  <a:lnTo>
                    <a:pt x="21" y="800"/>
                  </a:lnTo>
                  <a:lnTo>
                    <a:pt x="32" y="834"/>
                  </a:lnTo>
                  <a:lnTo>
                    <a:pt x="40" y="865"/>
                  </a:lnTo>
                  <a:lnTo>
                    <a:pt x="53" y="895"/>
                  </a:lnTo>
                  <a:lnTo>
                    <a:pt x="65" y="924"/>
                  </a:lnTo>
                  <a:lnTo>
                    <a:pt x="80" y="952"/>
                  </a:lnTo>
                  <a:lnTo>
                    <a:pt x="93" y="983"/>
                  </a:lnTo>
                  <a:lnTo>
                    <a:pt x="110" y="1011"/>
                  </a:lnTo>
                  <a:lnTo>
                    <a:pt x="127" y="1036"/>
                  </a:lnTo>
                  <a:lnTo>
                    <a:pt x="144" y="1061"/>
                  </a:lnTo>
                  <a:lnTo>
                    <a:pt x="163" y="1089"/>
                  </a:lnTo>
                  <a:lnTo>
                    <a:pt x="186" y="1114"/>
                  </a:lnTo>
                  <a:lnTo>
                    <a:pt x="205" y="1141"/>
                  </a:lnTo>
                  <a:lnTo>
                    <a:pt x="226" y="1165"/>
                  </a:lnTo>
                  <a:lnTo>
                    <a:pt x="247" y="1188"/>
                  </a:lnTo>
                  <a:lnTo>
                    <a:pt x="274" y="1213"/>
                  </a:lnTo>
                  <a:lnTo>
                    <a:pt x="295" y="1236"/>
                  </a:lnTo>
                  <a:lnTo>
                    <a:pt x="317" y="1258"/>
                  </a:lnTo>
                  <a:lnTo>
                    <a:pt x="344" y="1279"/>
                  </a:lnTo>
                  <a:lnTo>
                    <a:pt x="371" y="1306"/>
                  </a:lnTo>
                  <a:lnTo>
                    <a:pt x="393" y="1325"/>
                  </a:lnTo>
                  <a:lnTo>
                    <a:pt x="418" y="1348"/>
                  </a:lnTo>
                  <a:lnTo>
                    <a:pt x="445" y="1367"/>
                  </a:lnTo>
                  <a:lnTo>
                    <a:pt x="470" y="1386"/>
                  </a:lnTo>
                  <a:lnTo>
                    <a:pt x="492" y="1407"/>
                  </a:lnTo>
                  <a:lnTo>
                    <a:pt x="517" y="1426"/>
                  </a:lnTo>
                  <a:lnTo>
                    <a:pt x="542" y="1447"/>
                  </a:lnTo>
                  <a:lnTo>
                    <a:pt x="568" y="1466"/>
                  </a:lnTo>
                  <a:lnTo>
                    <a:pt x="593" y="1483"/>
                  </a:lnTo>
                  <a:lnTo>
                    <a:pt x="616" y="1502"/>
                  </a:lnTo>
                  <a:lnTo>
                    <a:pt x="641" y="1521"/>
                  </a:lnTo>
                  <a:lnTo>
                    <a:pt x="665" y="1538"/>
                  </a:lnTo>
                  <a:lnTo>
                    <a:pt x="688" y="1559"/>
                  </a:lnTo>
                  <a:lnTo>
                    <a:pt x="711" y="1574"/>
                  </a:lnTo>
                  <a:lnTo>
                    <a:pt x="734" y="1591"/>
                  </a:lnTo>
                  <a:lnTo>
                    <a:pt x="757" y="1612"/>
                  </a:lnTo>
                  <a:lnTo>
                    <a:pt x="776" y="1629"/>
                  </a:lnTo>
                  <a:lnTo>
                    <a:pt x="795" y="1644"/>
                  </a:lnTo>
                  <a:lnTo>
                    <a:pt x="815" y="1660"/>
                  </a:lnTo>
                  <a:lnTo>
                    <a:pt x="834" y="1679"/>
                  </a:lnTo>
                  <a:lnTo>
                    <a:pt x="848" y="1692"/>
                  </a:lnTo>
                  <a:lnTo>
                    <a:pt x="869" y="1713"/>
                  </a:lnTo>
                  <a:lnTo>
                    <a:pt x="882" y="1730"/>
                  </a:lnTo>
                  <a:lnTo>
                    <a:pt x="897" y="1747"/>
                  </a:lnTo>
                  <a:lnTo>
                    <a:pt x="907" y="1762"/>
                  </a:lnTo>
                  <a:lnTo>
                    <a:pt x="918" y="1779"/>
                  </a:lnTo>
                  <a:lnTo>
                    <a:pt x="928" y="1796"/>
                  </a:lnTo>
                  <a:lnTo>
                    <a:pt x="939" y="1814"/>
                  </a:lnTo>
                  <a:lnTo>
                    <a:pt x="941" y="1831"/>
                  </a:lnTo>
                  <a:lnTo>
                    <a:pt x="947" y="1848"/>
                  </a:lnTo>
                  <a:lnTo>
                    <a:pt x="952" y="1865"/>
                  </a:lnTo>
                  <a:lnTo>
                    <a:pt x="956" y="1880"/>
                  </a:lnTo>
                  <a:lnTo>
                    <a:pt x="952" y="1897"/>
                  </a:lnTo>
                  <a:lnTo>
                    <a:pt x="952" y="1912"/>
                  </a:lnTo>
                  <a:lnTo>
                    <a:pt x="952" y="1926"/>
                  </a:lnTo>
                  <a:lnTo>
                    <a:pt x="952" y="1943"/>
                  </a:lnTo>
                  <a:lnTo>
                    <a:pt x="947" y="1956"/>
                  </a:lnTo>
                  <a:lnTo>
                    <a:pt x="947" y="1971"/>
                  </a:lnTo>
                  <a:lnTo>
                    <a:pt x="945" y="1983"/>
                  </a:lnTo>
                  <a:lnTo>
                    <a:pt x="941" y="1996"/>
                  </a:lnTo>
                  <a:lnTo>
                    <a:pt x="939" y="2008"/>
                  </a:lnTo>
                  <a:lnTo>
                    <a:pt x="933" y="2019"/>
                  </a:lnTo>
                  <a:lnTo>
                    <a:pt x="928" y="2030"/>
                  </a:lnTo>
                  <a:lnTo>
                    <a:pt x="922" y="2042"/>
                  </a:lnTo>
                  <a:lnTo>
                    <a:pt x="916" y="2049"/>
                  </a:lnTo>
                  <a:lnTo>
                    <a:pt x="911" y="2057"/>
                  </a:lnTo>
                  <a:lnTo>
                    <a:pt x="905" y="2068"/>
                  </a:lnTo>
                  <a:lnTo>
                    <a:pt x="899" y="2080"/>
                  </a:lnTo>
                  <a:lnTo>
                    <a:pt x="886" y="2095"/>
                  </a:lnTo>
                  <a:lnTo>
                    <a:pt x="871" y="2112"/>
                  </a:lnTo>
                  <a:lnTo>
                    <a:pt x="857" y="2122"/>
                  </a:lnTo>
                  <a:lnTo>
                    <a:pt x="840" y="2137"/>
                  </a:lnTo>
                  <a:lnTo>
                    <a:pt x="829" y="2142"/>
                  </a:lnTo>
                  <a:lnTo>
                    <a:pt x="823" y="2144"/>
                  </a:lnTo>
                  <a:lnTo>
                    <a:pt x="812" y="2150"/>
                  </a:lnTo>
                  <a:lnTo>
                    <a:pt x="804" y="2156"/>
                  </a:lnTo>
                  <a:lnTo>
                    <a:pt x="795" y="2160"/>
                  </a:lnTo>
                  <a:lnTo>
                    <a:pt x="787" y="2162"/>
                  </a:lnTo>
                  <a:lnTo>
                    <a:pt x="777" y="2167"/>
                  </a:lnTo>
                  <a:lnTo>
                    <a:pt x="770" y="2171"/>
                  </a:lnTo>
                  <a:lnTo>
                    <a:pt x="762" y="2173"/>
                  </a:lnTo>
                  <a:lnTo>
                    <a:pt x="751" y="2177"/>
                  </a:lnTo>
                  <a:lnTo>
                    <a:pt x="741" y="2179"/>
                  </a:lnTo>
                  <a:lnTo>
                    <a:pt x="730" y="2181"/>
                  </a:lnTo>
                  <a:lnTo>
                    <a:pt x="722" y="2181"/>
                  </a:lnTo>
                  <a:lnTo>
                    <a:pt x="715" y="2184"/>
                  </a:lnTo>
                  <a:lnTo>
                    <a:pt x="705" y="2184"/>
                  </a:lnTo>
                  <a:lnTo>
                    <a:pt x="698" y="2186"/>
                  </a:lnTo>
                  <a:lnTo>
                    <a:pt x="686" y="2186"/>
                  </a:lnTo>
                  <a:lnTo>
                    <a:pt x="677" y="2190"/>
                  </a:lnTo>
                  <a:lnTo>
                    <a:pt x="669" y="2190"/>
                  </a:lnTo>
                  <a:lnTo>
                    <a:pt x="660" y="2192"/>
                  </a:lnTo>
                  <a:lnTo>
                    <a:pt x="646" y="2192"/>
                  </a:lnTo>
                  <a:lnTo>
                    <a:pt x="633" y="2196"/>
                  </a:lnTo>
                  <a:lnTo>
                    <a:pt x="618" y="2196"/>
                  </a:lnTo>
                  <a:lnTo>
                    <a:pt x="606" y="2196"/>
                  </a:lnTo>
                  <a:lnTo>
                    <a:pt x="595" y="2196"/>
                  </a:lnTo>
                  <a:lnTo>
                    <a:pt x="587" y="2196"/>
                  </a:lnTo>
                  <a:lnTo>
                    <a:pt x="576" y="2196"/>
                  </a:lnTo>
                  <a:lnTo>
                    <a:pt x="574" y="2196"/>
                  </a:lnTo>
                  <a:lnTo>
                    <a:pt x="574" y="2418"/>
                  </a:lnTo>
                  <a:lnTo>
                    <a:pt x="709" y="2422"/>
                  </a:lnTo>
                  <a:lnTo>
                    <a:pt x="709" y="2420"/>
                  </a:lnTo>
                  <a:lnTo>
                    <a:pt x="715" y="2420"/>
                  </a:lnTo>
                  <a:lnTo>
                    <a:pt x="719" y="2420"/>
                  </a:lnTo>
                  <a:lnTo>
                    <a:pt x="728" y="2418"/>
                  </a:lnTo>
                  <a:lnTo>
                    <a:pt x="736" y="2414"/>
                  </a:lnTo>
                  <a:lnTo>
                    <a:pt x="751" y="2412"/>
                  </a:lnTo>
                  <a:lnTo>
                    <a:pt x="762" y="2407"/>
                  </a:lnTo>
                  <a:lnTo>
                    <a:pt x="777" y="2403"/>
                  </a:lnTo>
                  <a:lnTo>
                    <a:pt x="793" y="2395"/>
                  </a:lnTo>
                  <a:lnTo>
                    <a:pt x="806" y="2390"/>
                  </a:lnTo>
                  <a:lnTo>
                    <a:pt x="815" y="2384"/>
                  </a:lnTo>
                  <a:lnTo>
                    <a:pt x="823" y="2380"/>
                  </a:lnTo>
                  <a:lnTo>
                    <a:pt x="834" y="2374"/>
                  </a:lnTo>
                  <a:lnTo>
                    <a:pt x="842" y="2373"/>
                  </a:lnTo>
                  <a:lnTo>
                    <a:pt x="852" y="2367"/>
                  </a:lnTo>
                  <a:lnTo>
                    <a:pt x="859" y="2361"/>
                  </a:lnTo>
                  <a:lnTo>
                    <a:pt x="869" y="2355"/>
                  </a:lnTo>
                  <a:lnTo>
                    <a:pt x="876" y="2350"/>
                  </a:lnTo>
                  <a:lnTo>
                    <a:pt x="886" y="2342"/>
                  </a:lnTo>
                  <a:lnTo>
                    <a:pt x="897" y="2336"/>
                  </a:lnTo>
                  <a:lnTo>
                    <a:pt x="905" y="2331"/>
                  </a:lnTo>
                  <a:lnTo>
                    <a:pt x="916" y="2321"/>
                  </a:lnTo>
                  <a:lnTo>
                    <a:pt x="922" y="2314"/>
                  </a:lnTo>
                  <a:lnTo>
                    <a:pt x="930" y="2302"/>
                  </a:lnTo>
                  <a:lnTo>
                    <a:pt x="939" y="2295"/>
                  </a:lnTo>
                  <a:lnTo>
                    <a:pt x="947" y="2285"/>
                  </a:lnTo>
                  <a:lnTo>
                    <a:pt x="952" y="2274"/>
                  </a:lnTo>
                  <a:lnTo>
                    <a:pt x="960" y="2266"/>
                  </a:lnTo>
                  <a:lnTo>
                    <a:pt x="966" y="2255"/>
                  </a:lnTo>
                  <a:lnTo>
                    <a:pt x="975" y="2243"/>
                  </a:lnTo>
                  <a:lnTo>
                    <a:pt x="981" y="2232"/>
                  </a:lnTo>
                  <a:lnTo>
                    <a:pt x="987" y="2219"/>
                  </a:lnTo>
                  <a:lnTo>
                    <a:pt x="992" y="2207"/>
                  </a:lnTo>
                  <a:lnTo>
                    <a:pt x="998" y="2192"/>
                  </a:lnTo>
                  <a:lnTo>
                    <a:pt x="1004" y="2179"/>
                  </a:lnTo>
                  <a:lnTo>
                    <a:pt x="1006" y="2165"/>
                  </a:lnTo>
                  <a:lnTo>
                    <a:pt x="1011" y="2150"/>
                  </a:lnTo>
                  <a:lnTo>
                    <a:pt x="1017" y="2137"/>
                  </a:lnTo>
                  <a:lnTo>
                    <a:pt x="1017" y="2120"/>
                  </a:lnTo>
                  <a:lnTo>
                    <a:pt x="1019" y="2101"/>
                  </a:lnTo>
                  <a:lnTo>
                    <a:pt x="1023" y="2084"/>
                  </a:lnTo>
                  <a:lnTo>
                    <a:pt x="1023" y="2066"/>
                  </a:lnTo>
                  <a:lnTo>
                    <a:pt x="1023" y="2049"/>
                  </a:lnTo>
                  <a:lnTo>
                    <a:pt x="1023" y="2030"/>
                  </a:lnTo>
                  <a:lnTo>
                    <a:pt x="1023" y="2009"/>
                  </a:lnTo>
                  <a:lnTo>
                    <a:pt x="1023" y="1990"/>
                  </a:lnTo>
                  <a:lnTo>
                    <a:pt x="1017" y="1968"/>
                  </a:lnTo>
                  <a:lnTo>
                    <a:pt x="1015" y="1949"/>
                  </a:lnTo>
                  <a:lnTo>
                    <a:pt x="1011" y="1926"/>
                  </a:lnTo>
                  <a:lnTo>
                    <a:pt x="1006" y="1903"/>
                  </a:lnTo>
                  <a:lnTo>
                    <a:pt x="1000" y="1878"/>
                  </a:lnTo>
                  <a:lnTo>
                    <a:pt x="994" y="1855"/>
                  </a:lnTo>
                  <a:lnTo>
                    <a:pt x="988" y="1831"/>
                  </a:lnTo>
                  <a:lnTo>
                    <a:pt x="981" y="1806"/>
                  </a:lnTo>
                  <a:lnTo>
                    <a:pt x="969" y="1779"/>
                  </a:lnTo>
                  <a:lnTo>
                    <a:pt x="960" y="1751"/>
                  </a:lnTo>
                  <a:lnTo>
                    <a:pt x="947" y="1726"/>
                  </a:lnTo>
                  <a:lnTo>
                    <a:pt x="939" y="1701"/>
                  </a:lnTo>
                  <a:lnTo>
                    <a:pt x="922" y="1677"/>
                  </a:lnTo>
                  <a:lnTo>
                    <a:pt x="911" y="1650"/>
                  </a:lnTo>
                  <a:lnTo>
                    <a:pt x="897" y="1623"/>
                  </a:lnTo>
                  <a:lnTo>
                    <a:pt x="882" y="1601"/>
                  </a:lnTo>
                  <a:lnTo>
                    <a:pt x="865" y="1572"/>
                  </a:lnTo>
                  <a:lnTo>
                    <a:pt x="848" y="1547"/>
                  </a:lnTo>
                  <a:lnTo>
                    <a:pt x="833" y="1521"/>
                  </a:lnTo>
                  <a:lnTo>
                    <a:pt x="815" y="1500"/>
                  </a:lnTo>
                  <a:lnTo>
                    <a:pt x="798" y="1471"/>
                  </a:lnTo>
                  <a:lnTo>
                    <a:pt x="777" y="1447"/>
                  </a:lnTo>
                  <a:lnTo>
                    <a:pt x="762" y="1424"/>
                  </a:lnTo>
                  <a:lnTo>
                    <a:pt x="741" y="1397"/>
                  </a:lnTo>
                  <a:lnTo>
                    <a:pt x="722" y="1373"/>
                  </a:lnTo>
                  <a:lnTo>
                    <a:pt x="703" y="1350"/>
                  </a:lnTo>
                  <a:lnTo>
                    <a:pt x="682" y="1325"/>
                  </a:lnTo>
                  <a:lnTo>
                    <a:pt x="663" y="1300"/>
                  </a:lnTo>
                  <a:lnTo>
                    <a:pt x="641" y="1277"/>
                  </a:lnTo>
                  <a:lnTo>
                    <a:pt x="622" y="1253"/>
                  </a:lnTo>
                  <a:lnTo>
                    <a:pt x="599" y="1230"/>
                  </a:lnTo>
                  <a:lnTo>
                    <a:pt x="580" y="1203"/>
                  </a:lnTo>
                  <a:lnTo>
                    <a:pt x="557" y="1182"/>
                  </a:lnTo>
                  <a:lnTo>
                    <a:pt x="540" y="1156"/>
                  </a:lnTo>
                  <a:lnTo>
                    <a:pt x="517" y="1135"/>
                  </a:lnTo>
                  <a:lnTo>
                    <a:pt x="498" y="1108"/>
                  </a:lnTo>
                  <a:lnTo>
                    <a:pt x="475" y="1084"/>
                  </a:lnTo>
                  <a:lnTo>
                    <a:pt x="458" y="1061"/>
                  </a:lnTo>
                  <a:lnTo>
                    <a:pt x="439" y="1038"/>
                  </a:lnTo>
                  <a:lnTo>
                    <a:pt x="418" y="1017"/>
                  </a:lnTo>
                  <a:lnTo>
                    <a:pt x="399" y="994"/>
                  </a:lnTo>
                  <a:lnTo>
                    <a:pt x="380" y="968"/>
                  </a:lnTo>
                  <a:lnTo>
                    <a:pt x="359" y="943"/>
                  </a:lnTo>
                  <a:lnTo>
                    <a:pt x="344" y="920"/>
                  </a:lnTo>
                  <a:lnTo>
                    <a:pt x="323" y="899"/>
                  </a:lnTo>
                  <a:lnTo>
                    <a:pt x="306" y="876"/>
                  </a:lnTo>
                  <a:lnTo>
                    <a:pt x="289" y="854"/>
                  </a:lnTo>
                  <a:lnTo>
                    <a:pt x="276" y="831"/>
                  </a:lnTo>
                  <a:lnTo>
                    <a:pt x="259" y="808"/>
                  </a:lnTo>
                  <a:lnTo>
                    <a:pt x="245" y="785"/>
                  </a:lnTo>
                  <a:lnTo>
                    <a:pt x="230" y="764"/>
                  </a:lnTo>
                  <a:lnTo>
                    <a:pt x="217" y="741"/>
                  </a:lnTo>
                  <a:lnTo>
                    <a:pt x="203" y="719"/>
                  </a:lnTo>
                  <a:lnTo>
                    <a:pt x="192" y="696"/>
                  </a:lnTo>
                  <a:lnTo>
                    <a:pt x="183" y="673"/>
                  </a:lnTo>
                  <a:lnTo>
                    <a:pt x="171" y="654"/>
                  </a:lnTo>
                  <a:lnTo>
                    <a:pt x="163" y="631"/>
                  </a:lnTo>
                  <a:lnTo>
                    <a:pt x="152" y="608"/>
                  </a:lnTo>
                  <a:lnTo>
                    <a:pt x="144" y="587"/>
                  </a:lnTo>
                  <a:lnTo>
                    <a:pt x="141" y="566"/>
                  </a:lnTo>
                  <a:lnTo>
                    <a:pt x="135" y="544"/>
                  </a:lnTo>
                  <a:lnTo>
                    <a:pt x="129" y="525"/>
                  </a:lnTo>
                  <a:lnTo>
                    <a:pt x="127" y="502"/>
                  </a:lnTo>
                  <a:lnTo>
                    <a:pt x="127" y="483"/>
                  </a:lnTo>
                  <a:lnTo>
                    <a:pt x="127" y="460"/>
                  </a:lnTo>
                  <a:lnTo>
                    <a:pt x="127" y="437"/>
                  </a:lnTo>
                  <a:lnTo>
                    <a:pt x="129" y="414"/>
                  </a:lnTo>
                  <a:lnTo>
                    <a:pt x="135" y="395"/>
                  </a:lnTo>
                  <a:lnTo>
                    <a:pt x="139" y="376"/>
                  </a:lnTo>
                  <a:lnTo>
                    <a:pt x="146" y="353"/>
                  </a:lnTo>
                  <a:lnTo>
                    <a:pt x="156" y="334"/>
                  </a:lnTo>
                  <a:lnTo>
                    <a:pt x="167" y="314"/>
                  </a:lnTo>
                  <a:lnTo>
                    <a:pt x="171" y="300"/>
                  </a:lnTo>
                  <a:lnTo>
                    <a:pt x="181" y="287"/>
                  </a:lnTo>
                  <a:lnTo>
                    <a:pt x="188" y="276"/>
                  </a:lnTo>
                  <a:lnTo>
                    <a:pt x="198" y="266"/>
                  </a:lnTo>
                  <a:lnTo>
                    <a:pt x="205" y="255"/>
                  </a:lnTo>
                  <a:lnTo>
                    <a:pt x="215" y="243"/>
                  </a:lnTo>
                  <a:lnTo>
                    <a:pt x="226" y="236"/>
                  </a:lnTo>
                  <a:lnTo>
                    <a:pt x="236" y="230"/>
                  </a:lnTo>
                  <a:lnTo>
                    <a:pt x="245" y="222"/>
                  </a:lnTo>
                  <a:lnTo>
                    <a:pt x="257" y="217"/>
                  </a:lnTo>
                  <a:lnTo>
                    <a:pt x="268" y="211"/>
                  </a:lnTo>
                  <a:lnTo>
                    <a:pt x="279" y="205"/>
                  </a:lnTo>
                  <a:lnTo>
                    <a:pt x="289" y="201"/>
                  </a:lnTo>
                  <a:lnTo>
                    <a:pt x="300" y="200"/>
                  </a:lnTo>
                  <a:lnTo>
                    <a:pt x="312" y="194"/>
                  </a:lnTo>
                  <a:lnTo>
                    <a:pt x="327" y="194"/>
                  </a:lnTo>
                  <a:lnTo>
                    <a:pt x="338" y="190"/>
                  </a:lnTo>
                  <a:lnTo>
                    <a:pt x="352" y="190"/>
                  </a:lnTo>
                  <a:lnTo>
                    <a:pt x="363" y="190"/>
                  </a:lnTo>
                  <a:lnTo>
                    <a:pt x="376" y="190"/>
                  </a:lnTo>
                  <a:lnTo>
                    <a:pt x="392" y="190"/>
                  </a:lnTo>
                  <a:lnTo>
                    <a:pt x="403" y="190"/>
                  </a:lnTo>
                  <a:lnTo>
                    <a:pt x="416" y="190"/>
                  </a:lnTo>
                  <a:lnTo>
                    <a:pt x="430" y="194"/>
                  </a:lnTo>
                  <a:lnTo>
                    <a:pt x="445" y="194"/>
                  </a:lnTo>
                  <a:lnTo>
                    <a:pt x="456" y="200"/>
                  </a:lnTo>
                  <a:lnTo>
                    <a:pt x="470" y="200"/>
                  </a:lnTo>
                  <a:lnTo>
                    <a:pt x="483" y="205"/>
                  </a:lnTo>
                  <a:lnTo>
                    <a:pt x="494" y="207"/>
                  </a:lnTo>
                  <a:lnTo>
                    <a:pt x="509" y="213"/>
                  </a:lnTo>
                  <a:lnTo>
                    <a:pt x="523" y="217"/>
                  </a:lnTo>
                  <a:lnTo>
                    <a:pt x="536" y="222"/>
                  </a:lnTo>
                  <a:lnTo>
                    <a:pt x="547" y="224"/>
                  </a:lnTo>
                  <a:lnTo>
                    <a:pt x="563" y="230"/>
                  </a:lnTo>
                  <a:lnTo>
                    <a:pt x="574" y="236"/>
                  </a:lnTo>
                  <a:lnTo>
                    <a:pt x="587" y="238"/>
                  </a:lnTo>
                  <a:lnTo>
                    <a:pt x="599" y="243"/>
                  </a:lnTo>
                  <a:lnTo>
                    <a:pt x="610" y="249"/>
                  </a:lnTo>
                  <a:lnTo>
                    <a:pt x="622" y="255"/>
                  </a:lnTo>
                  <a:lnTo>
                    <a:pt x="635" y="260"/>
                  </a:lnTo>
                  <a:lnTo>
                    <a:pt x="646" y="266"/>
                  </a:lnTo>
                  <a:lnTo>
                    <a:pt x="658" y="270"/>
                  </a:lnTo>
                  <a:lnTo>
                    <a:pt x="665" y="276"/>
                  </a:lnTo>
                  <a:lnTo>
                    <a:pt x="677" y="281"/>
                  </a:lnTo>
                  <a:lnTo>
                    <a:pt x="686" y="287"/>
                  </a:lnTo>
                  <a:lnTo>
                    <a:pt x="698" y="291"/>
                  </a:lnTo>
                  <a:lnTo>
                    <a:pt x="705" y="296"/>
                  </a:lnTo>
                  <a:lnTo>
                    <a:pt x="717" y="302"/>
                  </a:lnTo>
                  <a:lnTo>
                    <a:pt x="734" y="312"/>
                  </a:lnTo>
                  <a:lnTo>
                    <a:pt x="751" y="319"/>
                  </a:lnTo>
                  <a:lnTo>
                    <a:pt x="762" y="329"/>
                  </a:lnTo>
                  <a:lnTo>
                    <a:pt x="774" y="336"/>
                  </a:lnTo>
                  <a:lnTo>
                    <a:pt x="781" y="342"/>
                  </a:lnTo>
                  <a:lnTo>
                    <a:pt x="789" y="346"/>
                  </a:lnTo>
                  <a:lnTo>
                    <a:pt x="793" y="352"/>
                  </a:lnTo>
                  <a:lnTo>
                    <a:pt x="795" y="352"/>
                  </a:lnTo>
                  <a:lnTo>
                    <a:pt x="918" y="148"/>
                  </a:lnTo>
                  <a:lnTo>
                    <a:pt x="918" y="148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13"/>
            <p:cNvSpPr>
              <a:spLocks/>
            </p:cNvSpPr>
            <p:nvPr/>
          </p:nvSpPr>
          <p:spPr bwMode="auto">
            <a:xfrm>
              <a:off x="4806952" y="2338390"/>
              <a:ext cx="809625" cy="1920876"/>
            </a:xfrm>
            <a:custGeom>
              <a:avLst/>
              <a:gdLst/>
              <a:ahLst/>
              <a:cxnLst>
                <a:cxn ang="0">
                  <a:pos x="149" y="118"/>
                </a:cxn>
                <a:cxn ang="0">
                  <a:pos x="213" y="82"/>
                </a:cxn>
                <a:cxn ang="0">
                  <a:pos x="295" y="48"/>
                </a:cxn>
                <a:cxn ang="0">
                  <a:pos x="388" y="18"/>
                </a:cxn>
                <a:cxn ang="0">
                  <a:pos x="489" y="0"/>
                </a:cxn>
                <a:cxn ang="0">
                  <a:pos x="591" y="0"/>
                </a:cxn>
                <a:cxn ang="0">
                  <a:pos x="700" y="31"/>
                </a:cxn>
                <a:cxn ang="0">
                  <a:pos x="801" y="96"/>
                </a:cxn>
                <a:cxn ang="0">
                  <a:pos x="886" y="200"/>
                </a:cxn>
                <a:cxn ang="0">
                  <a:pos x="968" y="365"/>
                </a:cxn>
                <a:cxn ang="0">
                  <a:pos x="1019" y="596"/>
                </a:cxn>
                <a:cxn ang="0">
                  <a:pos x="1000" y="797"/>
                </a:cxn>
                <a:cxn ang="0">
                  <a:pos x="930" y="978"/>
                </a:cxn>
                <a:cxn ang="0">
                  <a:pos x="818" y="1137"/>
                </a:cxn>
                <a:cxn ang="0">
                  <a:pos x="683" y="1278"/>
                </a:cxn>
                <a:cxn ang="0">
                  <a:pos x="531" y="1404"/>
                </a:cxn>
                <a:cxn ang="0">
                  <a:pos x="382" y="1520"/>
                </a:cxn>
                <a:cxn ang="0">
                  <a:pos x="247" y="1626"/>
                </a:cxn>
                <a:cxn ang="0">
                  <a:pos x="143" y="1727"/>
                </a:cxn>
                <a:cxn ang="0">
                  <a:pos x="82" y="1827"/>
                </a:cxn>
                <a:cxn ang="0">
                  <a:pos x="73" y="1926"/>
                </a:cxn>
                <a:cxn ang="0">
                  <a:pos x="90" y="2006"/>
                </a:cxn>
                <a:cxn ang="0">
                  <a:pos x="118" y="2067"/>
                </a:cxn>
                <a:cxn ang="0">
                  <a:pos x="202" y="2145"/>
                </a:cxn>
                <a:cxn ang="0">
                  <a:pos x="266" y="2172"/>
                </a:cxn>
                <a:cxn ang="0">
                  <a:pos x="320" y="2183"/>
                </a:cxn>
                <a:cxn ang="0">
                  <a:pos x="403" y="2193"/>
                </a:cxn>
                <a:cxn ang="0">
                  <a:pos x="458" y="2419"/>
                </a:cxn>
                <a:cxn ang="0">
                  <a:pos x="289" y="2413"/>
                </a:cxn>
                <a:cxn ang="0">
                  <a:pos x="200" y="2379"/>
                </a:cxn>
                <a:cxn ang="0">
                  <a:pos x="130" y="2333"/>
                </a:cxn>
                <a:cxn ang="0">
                  <a:pos x="71" y="2272"/>
                </a:cxn>
                <a:cxn ang="0">
                  <a:pos x="31" y="2202"/>
                </a:cxn>
                <a:cxn ang="0">
                  <a:pos x="6" y="2115"/>
                </a:cxn>
                <a:cxn ang="0">
                  <a:pos x="0" y="2008"/>
                </a:cxn>
                <a:cxn ang="0">
                  <a:pos x="23" y="1877"/>
                </a:cxn>
                <a:cxn ang="0">
                  <a:pos x="73" y="1725"/>
                </a:cxn>
                <a:cxn ang="0">
                  <a:pos x="156" y="1571"/>
                </a:cxn>
                <a:cxn ang="0">
                  <a:pos x="265" y="1421"/>
                </a:cxn>
                <a:cxn ang="0">
                  <a:pos x="379" y="1276"/>
                </a:cxn>
                <a:cxn ang="0">
                  <a:pos x="506" y="1130"/>
                </a:cxn>
                <a:cxn ang="0">
                  <a:pos x="626" y="989"/>
                </a:cxn>
                <a:cxn ang="0">
                  <a:pos x="732" y="850"/>
                </a:cxn>
                <a:cxn ang="0">
                  <a:pos x="820" y="717"/>
                </a:cxn>
                <a:cxn ang="0">
                  <a:pos x="877" y="584"/>
                </a:cxn>
                <a:cxn ang="0">
                  <a:pos x="896" y="455"/>
                </a:cxn>
                <a:cxn ang="0">
                  <a:pos x="871" y="329"/>
                </a:cxn>
                <a:cxn ang="0">
                  <a:pos x="818" y="250"/>
                </a:cxn>
                <a:cxn ang="0">
                  <a:pos x="755" y="206"/>
                </a:cxn>
                <a:cxn ang="0">
                  <a:pos x="685" y="189"/>
                </a:cxn>
                <a:cxn ang="0">
                  <a:pos x="607" y="189"/>
                </a:cxn>
                <a:cxn ang="0">
                  <a:pos x="527" y="202"/>
                </a:cxn>
                <a:cxn ang="0">
                  <a:pos x="449" y="231"/>
                </a:cxn>
                <a:cxn ang="0">
                  <a:pos x="377" y="261"/>
                </a:cxn>
                <a:cxn ang="0">
                  <a:pos x="318" y="293"/>
                </a:cxn>
                <a:cxn ang="0">
                  <a:pos x="261" y="326"/>
                </a:cxn>
                <a:cxn ang="0">
                  <a:pos x="109" y="147"/>
                </a:cxn>
              </a:cxnLst>
              <a:rect l="0" t="0" r="r" b="b"/>
              <a:pathLst>
                <a:path w="1019" h="2421">
                  <a:moveTo>
                    <a:pt x="109" y="147"/>
                  </a:moveTo>
                  <a:lnTo>
                    <a:pt x="109" y="143"/>
                  </a:lnTo>
                  <a:lnTo>
                    <a:pt x="114" y="141"/>
                  </a:lnTo>
                  <a:lnTo>
                    <a:pt x="124" y="132"/>
                  </a:lnTo>
                  <a:lnTo>
                    <a:pt x="135" y="130"/>
                  </a:lnTo>
                  <a:lnTo>
                    <a:pt x="149" y="118"/>
                  </a:lnTo>
                  <a:lnTo>
                    <a:pt x="162" y="111"/>
                  </a:lnTo>
                  <a:lnTo>
                    <a:pt x="173" y="105"/>
                  </a:lnTo>
                  <a:lnTo>
                    <a:pt x="183" y="99"/>
                  </a:lnTo>
                  <a:lnTo>
                    <a:pt x="190" y="94"/>
                  </a:lnTo>
                  <a:lnTo>
                    <a:pt x="206" y="88"/>
                  </a:lnTo>
                  <a:lnTo>
                    <a:pt x="213" y="82"/>
                  </a:lnTo>
                  <a:lnTo>
                    <a:pt x="227" y="77"/>
                  </a:lnTo>
                  <a:lnTo>
                    <a:pt x="238" y="71"/>
                  </a:lnTo>
                  <a:lnTo>
                    <a:pt x="253" y="65"/>
                  </a:lnTo>
                  <a:lnTo>
                    <a:pt x="266" y="59"/>
                  </a:lnTo>
                  <a:lnTo>
                    <a:pt x="280" y="52"/>
                  </a:lnTo>
                  <a:lnTo>
                    <a:pt x="295" y="48"/>
                  </a:lnTo>
                  <a:lnTo>
                    <a:pt x="308" y="42"/>
                  </a:lnTo>
                  <a:lnTo>
                    <a:pt x="323" y="37"/>
                  </a:lnTo>
                  <a:lnTo>
                    <a:pt x="339" y="31"/>
                  </a:lnTo>
                  <a:lnTo>
                    <a:pt x="354" y="25"/>
                  </a:lnTo>
                  <a:lnTo>
                    <a:pt x="373" y="23"/>
                  </a:lnTo>
                  <a:lnTo>
                    <a:pt x="388" y="18"/>
                  </a:lnTo>
                  <a:lnTo>
                    <a:pt x="403" y="14"/>
                  </a:lnTo>
                  <a:lnTo>
                    <a:pt x="420" y="12"/>
                  </a:lnTo>
                  <a:lnTo>
                    <a:pt x="438" y="8"/>
                  </a:lnTo>
                  <a:lnTo>
                    <a:pt x="455" y="2"/>
                  </a:lnTo>
                  <a:lnTo>
                    <a:pt x="472" y="2"/>
                  </a:lnTo>
                  <a:lnTo>
                    <a:pt x="489" y="0"/>
                  </a:lnTo>
                  <a:lnTo>
                    <a:pt x="506" y="0"/>
                  </a:lnTo>
                  <a:lnTo>
                    <a:pt x="521" y="0"/>
                  </a:lnTo>
                  <a:lnTo>
                    <a:pt x="542" y="0"/>
                  </a:lnTo>
                  <a:lnTo>
                    <a:pt x="559" y="0"/>
                  </a:lnTo>
                  <a:lnTo>
                    <a:pt x="578" y="0"/>
                  </a:lnTo>
                  <a:lnTo>
                    <a:pt x="591" y="0"/>
                  </a:lnTo>
                  <a:lnTo>
                    <a:pt x="612" y="2"/>
                  </a:lnTo>
                  <a:lnTo>
                    <a:pt x="629" y="8"/>
                  </a:lnTo>
                  <a:lnTo>
                    <a:pt x="649" y="14"/>
                  </a:lnTo>
                  <a:lnTo>
                    <a:pt x="662" y="19"/>
                  </a:lnTo>
                  <a:lnTo>
                    <a:pt x="683" y="25"/>
                  </a:lnTo>
                  <a:lnTo>
                    <a:pt x="700" y="31"/>
                  </a:lnTo>
                  <a:lnTo>
                    <a:pt x="719" y="40"/>
                  </a:lnTo>
                  <a:lnTo>
                    <a:pt x="732" y="48"/>
                  </a:lnTo>
                  <a:lnTo>
                    <a:pt x="749" y="59"/>
                  </a:lnTo>
                  <a:lnTo>
                    <a:pt x="766" y="67"/>
                  </a:lnTo>
                  <a:lnTo>
                    <a:pt x="783" y="82"/>
                  </a:lnTo>
                  <a:lnTo>
                    <a:pt x="801" y="96"/>
                  </a:lnTo>
                  <a:lnTo>
                    <a:pt x="814" y="111"/>
                  </a:lnTo>
                  <a:lnTo>
                    <a:pt x="831" y="124"/>
                  </a:lnTo>
                  <a:lnTo>
                    <a:pt x="848" y="143"/>
                  </a:lnTo>
                  <a:lnTo>
                    <a:pt x="859" y="160"/>
                  </a:lnTo>
                  <a:lnTo>
                    <a:pt x="873" y="181"/>
                  </a:lnTo>
                  <a:lnTo>
                    <a:pt x="886" y="200"/>
                  </a:lnTo>
                  <a:lnTo>
                    <a:pt x="901" y="223"/>
                  </a:lnTo>
                  <a:lnTo>
                    <a:pt x="915" y="244"/>
                  </a:lnTo>
                  <a:lnTo>
                    <a:pt x="930" y="270"/>
                  </a:lnTo>
                  <a:lnTo>
                    <a:pt x="943" y="299"/>
                  </a:lnTo>
                  <a:lnTo>
                    <a:pt x="955" y="326"/>
                  </a:lnTo>
                  <a:lnTo>
                    <a:pt x="968" y="365"/>
                  </a:lnTo>
                  <a:lnTo>
                    <a:pt x="983" y="407"/>
                  </a:lnTo>
                  <a:lnTo>
                    <a:pt x="994" y="443"/>
                  </a:lnTo>
                  <a:lnTo>
                    <a:pt x="1006" y="483"/>
                  </a:lnTo>
                  <a:lnTo>
                    <a:pt x="1008" y="519"/>
                  </a:lnTo>
                  <a:lnTo>
                    <a:pt x="1015" y="559"/>
                  </a:lnTo>
                  <a:lnTo>
                    <a:pt x="1019" y="596"/>
                  </a:lnTo>
                  <a:lnTo>
                    <a:pt x="1019" y="632"/>
                  </a:lnTo>
                  <a:lnTo>
                    <a:pt x="1019" y="666"/>
                  </a:lnTo>
                  <a:lnTo>
                    <a:pt x="1015" y="700"/>
                  </a:lnTo>
                  <a:lnTo>
                    <a:pt x="1013" y="732"/>
                  </a:lnTo>
                  <a:lnTo>
                    <a:pt x="1008" y="767"/>
                  </a:lnTo>
                  <a:lnTo>
                    <a:pt x="1000" y="797"/>
                  </a:lnTo>
                  <a:lnTo>
                    <a:pt x="991" y="831"/>
                  </a:lnTo>
                  <a:lnTo>
                    <a:pt x="983" y="860"/>
                  </a:lnTo>
                  <a:lnTo>
                    <a:pt x="972" y="894"/>
                  </a:lnTo>
                  <a:lnTo>
                    <a:pt x="956" y="921"/>
                  </a:lnTo>
                  <a:lnTo>
                    <a:pt x="947" y="949"/>
                  </a:lnTo>
                  <a:lnTo>
                    <a:pt x="930" y="978"/>
                  </a:lnTo>
                  <a:lnTo>
                    <a:pt x="913" y="1008"/>
                  </a:lnTo>
                  <a:lnTo>
                    <a:pt x="896" y="1033"/>
                  </a:lnTo>
                  <a:lnTo>
                    <a:pt x="879" y="1059"/>
                  </a:lnTo>
                  <a:lnTo>
                    <a:pt x="859" y="1084"/>
                  </a:lnTo>
                  <a:lnTo>
                    <a:pt x="839" y="1113"/>
                  </a:lnTo>
                  <a:lnTo>
                    <a:pt x="818" y="1137"/>
                  </a:lnTo>
                  <a:lnTo>
                    <a:pt x="797" y="1162"/>
                  </a:lnTo>
                  <a:lnTo>
                    <a:pt x="774" y="1185"/>
                  </a:lnTo>
                  <a:lnTo>
                    <a:pt x="753" y="1212"/>
                  </a:lnTo>
                  <a:lnTo>
                    <a:pt x="730" y="1232"/>
                  </a:lnTo>
                  <a:lnTo>
                    <a:pt x="704" y="1255"/>
                  </a:lnTo>
                  <a:lnTo>
                    <a:pt x="683" y="1278"/>
                  </a:lnTo>
                  <a:lnTo>
                    <a:pt x="656" y="1303"/>
                  </a:lnTo>
                  <a:lnTo>
                    <a:pt x="629" y="1324"/>
                  </a:lnTo>
                  <a:lnTo>
                    <a:pt x="607" y="1343"/>
                  </a:lnTo>
                  <a:lnTo>
                    <a:pt x="578" y="1366"/>
                  </a:lnTo>
                  <a:lnTo>
                    <a:pt x="555" y="1385"/>
                  </a:lnTo>
                  <a:lnTo>
                    <a:pt x="531" y="1404"/>
                  </a:lnTo>
                  <a:lnTo>
                    <a:pt x="506" y="1424"/>
                  </a:lnTo>
                  <a:lnTo>
                    <a:pt x="479" y="1443"/>
                  </a:lnTo>
                  <a:lnTo>
                    <a:pt x="455" y="1466"/>
                  </a:lnTo>
                  <a:lnTo>
                    <a:pt x="430" y="1483"/>
                  </a:lnTo>
                  <a:lnTo>
                    <a:pt x="403" y="1502"/>
                  </a:lnTo>
                  <a:lnTo>
                    <a:pt x="382" y="1520"/>
                  </a:lnTo>
                  <a:lnTo>
                    <a:pt x="356" y="1539"/>
                  </a:lnTo>
                  <a:lnTo>
                    <a:pt x="335" y="1556"/>
                  </a:lnTo>
                  <a:lnTo>
                    <a:pt x="312" y="1573"/>
                  </a:lnTo>
                  <a:lnTo>
                    <a:pt x="289" y="1592"/>
                  </a:lnTo>
                  <a:lnTo>
                    <a:pt x="270" y="1609"/>
                  </a:lnTo>
                  <a:lnTo>
                    <a:pt x="247" y="1626"/>
                  </a:lnTo>
                  <a:lnTo>
                    <a:pt x="230" y="1643"/>
                  </a:lnTo>
                  <a:lnTo>
                    <a:pt x="211" y="1660"/>
                  </a:lnTo>
                  <a:lnTo>
                    <a:pt x="190" y="1677"/>
                  </a:lnTo>
                  <a:lnTo>
                    <a:pt x="173" y="1694"/>
                  </a:lnTo>
                  <a:lnTo>
                    <a:pt x="156" y="1710"/>
                  </a:lnTo>
                  <a:lnTo>
                    <a:pt x="143" y="1727"/>
                  </a:lnTo>
                  <a:lnTo>
                    <a:pt x="131" y="1748"/>
                  </a:lnTo>
                  <a:lnTo>
                    <a:pt x="118" y="1761"/>
                  </a:lnTo>
                  <a:lnTo>
                    <a:pt x="107" y="1780"/>
                  </a:lnTo>
                  <a:lnTo>
                    <a:pt x="95" y="1795"/>
                  </a:lnTo>
                  <a:lnTo>
                    <a:pt x="90" y="1812"/>
                  </a:lnTo>
                  <a:lnTo>
                    <a:pt x="82" y="1827"/>
                  </a:lnTo>
                  <a:lnTo>
                    <a:pt x="78" y="1845"/>
                  </a:lnTo>
                  <a:lnTo>
                    <a:pt x="73" y="1862"/>
                  </a:lnTo>
                  <a:lnTo>
                    <a:pt x="73" y="1879"/>
                  </a:lnTo>
                  <a:lnTo>
                    <a:pt x="73" y="1896"/>
                  </a:lnTo>
                  <a:lnTo>
                    <a:pt x="73" y="1913"/>
                  </a:lnTo>
                  <a:lnTo>
                    <a:pt x="73" y="1926"/>
                  </a:lnTo>
                  <a:lnTo>
                    <a:pt x="73" y="1942"/>
                  </a:lnTo>
                  <a:lnTo>
                    <a:pt x="73" y="1955"/>
                  </a:lnTo>
                  <a:lnTo>
                    <a:pt x="78" y="1968"/>
                  </a:lnTo>
                  <a:lnTo>
                    <a:pt x="82" y="1983"/>
                  </a:lnTo>
                  <a:lnTo>
                    <a:pt x="84" y="1995"/>
                  </a:lnTo>
                  <a:lnTo>
                    <a:pt x="90" y="2006"/>
                  </a:lnTo>
                  <a:lnTo>
                    <a:pt x="93" y="2016"/>
                  </a:lnTo>
                  <a:lnTo>
                    <a:pt x="95" y="2027"/>
                  </a:lnTo>
                  <a:lnTo>
                    <a:pt x="103" y="2039"/>
                  </a:lnTo>
                  <a:lnTo>
                    <a:pt x="107" y="2050"/>
                  </a:lnTo>
                  <a:lnTo>
                    <a:pt x="112" y="2059"/>
                  </a:lnTo>
                  <a:lnTo>
                    <a:pt x="118" y="2067"/>
                  </a:lnTo>
                  <a:lnTo>
                    <a:pt x="126" y="2078"/>
                  </a:lnTo>
                  <a:lnTo>
                    <a:pt x="141" y="2092"/>
                  </a:lnTo>
                  <a:lnTo>
                    <a:pt x="154" y="2109"/>
                  </a:lnTo>
                  <a:lnTo>
                    <a:pt x="168" y="2124"/>
                  </a:lnTo>
                  <a:lnTo>
                    <a:pt x="189" y="2134"/>
                  </a:lnTo>
                  <a:lnTo>
                    <a:pt x="202" y="2145"/>
                  </a:lnTo>
                  <a:lnTo>
                    <a:pt x="221" y="2154"/>
                  </a:lnTo>
                  <a:lnTo>
                    <a:pt x="230" y="2156"/>
                  </a:lnTo>
                  <a:lnTo>
                    <a:pt x="238" y="2162"/>
                  </a:lnTo>
                  <a:lnTo>
                    <a:pt x="249" y="2166"/>
                  </a:lnTo>
                  <a:lnTo>
                    <a:pt x="259" y="2172"/>
                  </a:lnTo>
                  <a:lnTo>
                    <a:pt x="266" y="2172"/>
                  </a:lnTo>
                  <a:lnTo>
                    <a:pt x="278" y="2174"/>
                  </a:lnTo>
                  <a:lnTo>
                    <a:pt x="284" y="2177"/>
                  </a:lnTo>
                  <a:lnTo>
                    <a:pt x="295" y="2179"/>
                  </a:lnTo>
                  <a:lnTo>
                    <a:pt x="303" y="2179"/>
                  </a:lnTo>
                  <a:lnTo>
                    <a:pt x="312" y="2183"/>
                  </a:lnTo>
                  <a:lnTo>
                    <a:pt x="320" y="2183"/>
                  </a:lnTo>
                  <a:lnTo>
                    <a:pt x="329" y="2185"/>
                  </a:lnTo>
                  <a:lnTo>
                    <a:pt x="344" y="2189"/>
                  </a:lnTo>
                  <a:lnTo>
                    <a:pt x="361" y="2191"/>
                  </a:lnTo>
                  <a:lnTo>
                    <a:pt x="377" y="2193"/>
                  </a:lnTo>
                  <a:lnTo>
                    <a:pt x="394" y="2193"/>
                  </a:lnTo>
                  <a:lnTo>
                    <a:pt x="403" y="2193"/>
                  </a:lnTo>
                  <a:lnTo>
                    <a:pt x="419" y="2193"/>
                  </a:lnTo>
                  <a:lnTo>
                    <a:pt x="426" y="2193"/>
                  </a:lnTo>
                  <a:lnTo>
                    <a:pt x="438" y="2193"/>
                  </a:lnTo>
                  <a:lnTo>
                    <a:pt x="453" y="2193"/>
                  </a:lnTo>
                  <a:lnTo>
                    <a:pt x="458" y="2193"/>
                  </a:lnTo>
                  <a:lnTo>
                    <a:pt x="458" y="2419"/>
                  </a:lnTo>
                  <a:lnTo>
                    <a:pt x="320" y="2421"/>
                  </a:lnTo>
                  <a:lnTo>
                    <a:pt x="318" y="2419"/>
                  </a:lnTo>
                  <a:lnTo>
                    <a:pt x="314" y="2419"/>
                  </a:lnTo>
                  <a:lnTo>
                    <a:pt x="306" y="2419"/>
                  </a:lnTo>
                  <a:lnTo>
                    <a:pt x="297" y="2415"/>
                  </a:lnTo>
                  <a:lnTo>
                    <a:pt x="289" y="2413"/>
                  </a:lnTo>
                  <a:lnTo>
                    <a:pt x="278" y="2409"/>
                  </a:lnTo>
                  <a:lnTo>
                    <a:pt x="261" y="2404"/>
                  </a:lnTo>
                  <a:lnTo>
                    <a:pt x="249" y="2402"/>
                  </a:lnTo>
                  <a:lnTo>
                    <a:pt x="232" y="2392"/>
                  </a:lnTo>
                  <a:lnTo>
                    <a:pt x="217" y="2386"/>
                  </a:lnTo>
                  <a:lnTo>
                    <a:pt x="200" y="2379"/>
                  </a:lnTo>
                  <a:lnTo>
                    <a:pt x="183" y="2371"/>
                  </a:lnTo>
                  <a:lnTo>
                    <a:pt x="173" y="2362"/>
                  </a:lnTo>
                  <a:lnTo>
                    <a:pt x="162" y="2360"/>
                  </a:lnTo>
                  <a:lnTo>
                    <a:pt x="154" y="2350"/>
                  </a:lnTo>
                  <a:lnTo>
                    <a:pt x="147" y="2348"/>
                  </a:lnTo>
                  <a:lnTo>
                    <a:pt x="130" y="2333"/>
                  </a:lnTo>
                  <a:lnTo>
                    <a:pt x="112" y="2320"/>
                  </a:lnTo>
                  <a:lnTo>
                    <a:pt x="103" y="2310"/>
                  </a:lnTo>
                  <a:lnTo>
                    <a:pt x="93" y="2301"/>
                  </a:lnTo>
                  <a:lnTo>
                    <a:pt x="84" y="2291"/>
                  </a:lnTo>
                  <a:lnTo>
                    <a:pt x="78" y="2284"/>
                  </a:lnTo>
                  <a:lnTo>
                    <a:pt x="71" y="2272"/>
                  </a:lnTo>
                  <a:lnTo>
                    <a:pt x="65" y="2263"/>
                  </a:lnTo>
                  <a:lnTo>
                    <a:pt x="55" y="2251"/>
                  </a:lnTo>
                  <a:lnTo>
                    <a:pt x="48" y="2242"/>
                  </a:lnTo>
                  <a:lnTo>
                    <a:pt x="42" y="2227"/>
                  </a:lnTo>
                  <a:lnTo>
                    <a:pt x="35" y="2215"/>
                  </a:lnTo>
                  <a:lnTo>
                    <a:pt x="31" y="2202"/>
                  </a:lnTo>
                  <a:lnTo>
                    <a:pt x="25" y="2191"/>
                  </a:lnTo>
                  <a:lnTo>
                    <a:pt x="19" y="2177"/>
                  </a:lnTo>
                  <a:lnTo>
                    <a:pt x="14" y="2162"/>
                  </a:lnTo>
                  <a:lnTo>
                    <a:pt x="12" y="2149"/>
                  </a:lnTo>
                  <a:lnTo>
                    <a:pt x="12" y="2134"/>
                  </a:lnTo>
                  <a:lnTo>
                    <a:pt x="6" y="2115"/>
                  </a:lnTo>
                  <a:lnTo>
                    <a:pt x="2" y="2097"/>
                  </a:lnTo>
                  <a:lnTo>
                    <a:pt x="0" y="2080"/>
                  </a:lnTo>
                  <a:lnTo>
                    <a:pt x="0" y="2065"/>
                  </a:lnTo>
                  <a:lnTo>
                    <a:pt x="0" y="2044"/>
                  </a:lnTo>
                  <a:lnTo>
                    <a:pt x="0" y="2027"/>
                  </a:lnTo>
                  <a:lnTo>
                    <a:pt x="0" y="2008"/>
                  </a:lnTo>
                  <a:lnTo>
                    <a:pt x="2" y="1989"/>
                  </a:lnTo>
                  <a:lnTo>
                    <a:pt x="2" y="1966"/>
                  </a:lnTo>
                  <a:lnTo>
                    <a:pt x="8" y="1945"/>
                  </a:lnTo>
                  <a:lnTo>
                    <a:pt x="12" y="1924"/>
                  </a:lnTo>
                  <a:lnTo>
                    <a:pt x="19" y="1902"/>
                  </a:lnTo>
                  <a:lnTo>
                    <a:pt x="23" y="1877"/>
                  </a:lnTo>
                  <a:lnTo>
                    <a:pt x="31" y="1854"/>
                  </a:lnTo>
                  <a:lnTo>
                    <a:pt x="36" y="1827"/>
                  </a:lnTo>
                  <a:lnTo>
                    <a:pt x="48" y="1803"/>
                  </a:lnTo>
                  <a:lnTo>
                    <a:pt x="55" y="1774"/>
                  </a:lnTo>
                  <a:lnTo>
                    <a:pt x="65" y="1750"/>
                  </a:lnTo>
                  <a:lnTo>
                    <a:pt x="73" y="1725"/>
                  </a:lnTo>
                  <a:lnTo>
                    <a:pt x="88" y="1700"/>
                  </a:lnTo>
                  <a:lnTo>
                    <a:pt x="101" y="1672"/>
                  </a:lnTo>
                  <a:lnTo>
                    <a:pt x="112" y="1645"/>
                  </a:lnTo>
                  <a:lnTo>
                    <a:pt x="126" y="1620"/>
                  </a:lnTo>
                  <a:lnTo>
                    <a:pt x="143" y="1597"/>
                  </a:lnTo>
                  <a:lnTo>
                    <a:pt x="156" y="1571"/>
                  </a:lnTo>
                  <a:lnTo>
                    <a:pt x="173" y="1544"/>
                  </a:lnTo>
                  <a:lnTo>
                    <a:pt x="190" y="1520"/>
                  </a:lnTo>
                  <a:lnTo>
                    <a:pt x="208" y="1495"/>
                  </a:lnTo>
                  <a:lnTo>
                    <a:pt x="225" y="1468"/>
                  </a:lnTo>
                  <a:lnTo>
                    <a:pt x="244" y="1443"/>
                  </a:lnTo>
                  <a:lnTo>
                    <a:pt x="265" y="1421"/>
                  </a:lnTo>
                  <a:lnTo>
                    <a:pt x="284" y="1396"/>
                  </a:lnTo>
                  <a:lnTo>
                    <a:pt x="303" y="1371"/>
                  </a:lnTo>
                  <a:lnTo>
                    <a:pt x="320" y="1348"/>
                  </a:lnTo>
                  <a:lnTo>
                    <a:pt x="339" y="1324"/>
                  </a:lnTo>
                  <a:lnTo>
                    <a:pt x="361" y="1297"/>
                  </a:lnTo>
                  <a:lnTo>
                    <a:pt x="379" y="1276"/>
                  </a:lnTo>
                  <a:lnTo>
                    <a:pt x="401" y="1250"/>
                  </a:lnTo>
                  <a:lnTo>
                    <a:pt x="420" y="1225"/>
                  </a:lnTo>
                  <a:lnTo>
                    <a:pt x="443" y="1202"/>
                  </a:lnTo>
                  <a:lnTo>
                    <a:pt x="462" y="1177"/>
                  </a:lnTo>
                  <a:lnTo>
                    <a:pt x="485" y="1154"/>
                  </a:lnTo>
                  <a:lnTo>
                    <a:pt x="506" y="1130"/>
                  </a:lnTo>
                  <a:lnTo>
                    <a:pt x="527" y="1107"/>
                  </a:lnTo>
                  <a:lnTo>
                    <a:pt x="544" y="1082"/>
                  </a:lnTo>
                  <a:lnTo>
                    <a:pt x="567" y="1059"/>
                  </a:lnTo>
                  <a:lnTo>
                    <a:pt x="586" y="1037"/>
                  </a:lnTo>
                  <a:lnTo>
                    <a:pt x="609" y="1014"/>
                  </a:lnTo>
                  <a:lnTo>
                    <a:pt x="626" y="989"/>
                  </a:lnTo>
                  <a:lnTo>
                    <a:pt x="645" y="966"/>
                  </a:lnTo>
                  <a:lnTo>
                    <a:pt x="662" y="942"/>
                  </a:lnTo>
                  <a:lnTo>
                    <a:pt x="683" y="919"/>
                  </a:lnTo>
                  <a:lnTo>
                    <a:pt x="700" y="896"/>
                  </a:lnTo>
                  <a:lnTo>
                    <a:pt x="715" y="873"/>
                  </a:lnTo>
                  <a:lnTo>
                    <a:pt x="732" y="850"/>
                  </a:lnTo>
                  <a:lnTo>
                    <a:pt x="749" y="829"/>
                  </a:lnTo>
                  <a:lnTo>
                    <a:pt x="764" y="807"/>
                  </a:lnTo>
                  <a:lnTo>
                    <a:pt x="780" y="784"/>
                  </a:lnTo>
                  <a:lnTo>
                    <a:pt x="795" y="761"/>
                  </a:lnTo>
                  <a:lnTo>
                    <a:pt x="808" y="738"/>
                  </a:lnTo>
                  <a:lnTo>
                    <a:pt x="820" y="717"/>
                  </a:lnTo>
                  <a:lnTo>
                    <a:pt x="831" y="694"/>
                  </a:lnTo>
                  <a:lnTo>
                    <a:pt x="842" y="672"/>
                  </a:lnTo>
                  <a:lnTo>
                    <a:pt x="854" y="649"/>
                  </a:lnTo>
                  <a:lnTo>
                    <a:pt x="861" y="626"/>
                  </a:lnTo>
                  <a:lnTo>
                    <a:pt x="871" y="607"/>
                  </a:lnTo>
                  <a:lnTo>
                    <a:pt x="877" y="584"/>
                  </a:lnTo>
                  <a:lnTo>
                    <a:pt x="884" y="561"/>
                  </a:lnTo>
                  <a:lnTo>
                    <a:pt x="886" y="540"/>
                  </a:lnTo>
                  <a:lnTo>
                    <a:pt x="892" y="519"/>
                  </a:lnTo>
                  <a:lnTo>
                    <a:pt x="896" y="497"/>
                  </a:lnTo>
                  <a:lnTo>
                    <a:pt x="898" y="478"/>
                  </a:lnTo>
                  <a:lnTo>
                    <a:pt x="896" y="455"/>
                  </a:lnTo>
                  <a:lnTo>
                    <a:pt x="896" y="436"/>
                  </a:lnTo>
                  <a:lnTo>
                    <a:pt x="892" y="413"/>
                  </a:lnTo>
                  <a:lnTo>
                    <a:pt x="890" y="390"/>
                  </a:lnTo>
                  <a:lnTo>
                    <a:pt x="884" y="371"/>
                  </a:lnTo>
                  <a:lnTo>
                    <a:pt x="877" y="352"/>
                  </a:lnTo>
                  <a:lnTo>
                    <a:pt x="871" y="329"/>
                  </a:lnTo>
                  <a:lnTo>
                    <a:pt x="861" y="308"/>
                  </a:lnTo>
                  <a:lnTo>
                    <a:pt x="854" y="295"/>
                  </a:lnTo>
                  <a:lnTo>
                    <a:pt x="844" y="284"/>
                  </a:lnTo>
                  <a:lnTo>
                    <a:pt x="837" y="270"/>
                  </a:lnTo>
                  <a:lnTo>
                    <a:pt x="827" y="261"/>
                  </a:lnTo>
                  <a:lnTo>
                    <a:pt x="818" y="250"/>
                  </a:lnTo>
                  <a:lnTo>
                    <a:pt x="808" y="240"/>
                  </a:lnTo>
                  <a:lnTo>
                    <a:pt x="801" y="234"/>
                  </a:lnTo>
                  <a:lnTo>
                    <a:pt x="789" y="225"/>
                  </a:lnTo>
                  <a:lnTo>
                    <a:pt x="778" y="217"/>
                  </a:lnTo>
                  <a:lnTo>
                    <a:pt x="766" y="212"/>
                  </a:lnTo>
                  <a:lnTo>
                    <a:pt x="755" y="206"/>
                  </a:lnTo>
                  <a:lnTo>
                    <a:pt x="744" y="202"/>
                  </a:lnTo>
                  <a:lnTo>
                    <a:pt x="732" y="196"/>
                  </a:lnTo>
                  <a:lnTo>
                    <a:pt x="721" y="194"/>
                  </a:lnTo>
                  <a:lnTo>
                    <a:pt x="709" y="191"/>
                  </a:lnTo>
                  <a:lnTo>
                    <a:pt x="700" y="191"/>
                  </a:lnTo>
                  <a:lnTo>
                    <a:pt x="685" y="189"/>
                  </a:lnTo>
                  <a:lnTo>
                    <a:pt x="671" y="185"/>
                  </a:lnTo>
                  <a:lnTo>
                    <a:pt x="660" y="185"/>
                  </a:lnTo>
                  <a:lnTo>
                    <a:pt x="645" y="185"/>
                  </a:lnTo>
                  <a:lnTo>
                    <a:pt x="631" y="185"/>
                  </a:lnTo>
                  <a:lnTo>
                    <a:pt x="620" y="185"/>
                  </a:lnTo>
                  <a:lnTo>
                    <a:pt x="607" y="189"/>
                  </a:lnTo>
                  <a:lnTo>
                    <a:pt x="591" y="191"/>
                  </a:lnTo>
                  <a:lnTo>
                    <a:pt x="578" y="191"/>
                  </a:lnTo>
                  <a:lnTo>
                    <a:pt x="567" y="194"/>
                  </a:lnTo>
                  <a:lnTo>
                    <a:pt x="553" y="194"/>
                  </a:lnTo>
                  <a:lnTo>
                    <a:pt x="542" y="200"/>
                  </a:lnTo>
                  <a:lnTo>
                    <a:pt x="527" y="202"/>
                  </a:lnTo>
                  <a:lnTo>
                    <a:pt x="514" y="208"/>
                  </a:lnTo>
                  <a:lnTo>
                    <a:pt x="500" y="213"/>
                  </a:lnTo>
                  <a:lnTo>
                    <a:pt x="489" y="217"/>
                  </a:lnTo>
                  <a:lnTo>
                    <a:pt x="474" y="223"/>
                  </a:lnTo>
                  <a:lnTo>
                    <a:pt x="462" y="225"/>
                  </a:lnTo>
                  <a:lnTo>
                    <a:pt x="449" y="231"/>
                  </a:lnTo>
                  <a:lnTo>
                    <a:pt x="438" y="236"/>
                  </a:lnTo>
                  <a:lnTo>
                    <a:pt x="424" y="240"/>
                  </a:lnTo>
                  <a:lnTo>
                    <a:pt x="413" y="244"/>
                  </a:lnTo>
                  <a:lnTo>
                    <a:pt x="401" y="250"/>
                  </a:lnTo>
                  <a:lnTo>
                    <a:pt x="390" y="255"/>
                  </a:lnTo>
                  <a:lnTo>
                    <a:pt x="377" y="261"/>
                  </a:lnTo>
                  <a:lnTo>
                    <a:pt x="365" y="267"/>
                  </a:lnTo>
                  <a:lnTo>
                    <a:pt x="356" y="270"/>
                  </a:lnTo>
                  <a:lnTo>
                    <a:pt x="344" y="278"/>
                  </a:lnTo>
                  <a:lnTo>
                    <a:pt x="335" y="282"/>
                  </a:lnTo>
                  <a:lnTo>
                    <a:pt x="325" y="289"/>
                  </a:lnTo>
                  <a:lnTo>
                    <a:pt x="318" y="293"/>
                  </a:lnTo>
                  <a:lnTo>
                    <a:pt x="308" y="299"/>
                  </a:lnTo>
                  <a:lnTo>
                    <a:pt x="297" y="303"/>
                  </a:lnTo>
                  <a:lnTo>
                    <a:pt x="289" y="307"/>
                  </a:lnTo>
                  <a:lnTo>
                    <a:pt x="280" y="312"/>
                  </a:lnTo>
                  <a:lnTo>
                    <a:pt x="276" y="318"/>
                  </a:lnTo>
                  <a:lnTo>
                    <a:pt x="261" y="326"/>
                  </a:lnTo>
                  <a:lnTo>
                    <a:pt x="253" y="331"/>
                  </a:lnTo>
                  <a:lnTo>
                    <a:pt x="244" y="337"/>
                  </a:lnTo>
                  <a:lnTo>
                    <a:pt x="238" y="343"/>
                  </a:lnTo>
                  <a:lnTo>
                    <a:pt x="232" y="346"/>
                  </a:lnTo>
                  <a:lnTo>
                    <a:pt x="232" y="346"/>
                  </a:lnTo>
                  <a:lnTo>
                    <a:pt x="109" y="147"/>
                  </a:lnTo>
                  <a:lnTo>
                    <a:pt x="109" y="147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3389314" y="4697416"/>
              <a:ext cx="1870076" cy="519113"/>
            </a:xfrm>
            <a:custGeom>
              <a:avLst/>
              <a:gdLst/>
              <a:ahLst/>
              <a:cxnLst>
                <a:cxn ang="0">
                  <a:pos x="0" y="654"/>
                </a:cxn>
                <a:cxn ang="0">
                  <a:pos x="2357" y="654"/>
                </a:cxn>
                <a:cxn ang="0">
                  <a:pos x="2357" y="0"/>
                </a:cxn>
                <a:cxn ang="0">
                  <a:pos x="0" y="0"/>
                </a:cxn>
                <a:cxn ang="0">
                  <a:pos x="0" y="654"/>
                </a:cxn>
                <a:cxn ang="0">
                  <a:pos x="0" y="654"/>
                </a:cxn>
              </a:cxnLst>
              <a:rect l="0" t="0" r="r" b="b"/>
              <a:pathLst>
                <a:path w="2357" h="654">
                  <a:moveTo>
                    <a:pt x="0" y="654"/>
                  </a:moveTo>
                  <a:lnTo>
                    <a:pt x="2357" y="654"/>
                  </a:lnTo>
                  <a:lnTo>
                    <a:pt x="2357" y="0"/>
                  </a:lnTo>
                  <a:lnTo>
                    <a:pt x="0" y="0"/>
                  </a:lnTo>
                  <a:lnTo>
                    <a:pt x="0" y="654"/>
                  </a:lnTo>
                  <a:lnTo>
                    <a:pt x="0" y="654"/>
                  </a:lnTo>
                  <a:close/>
                </a:path>
              </a:pathLst>
            </a:custGeom>
            <a:solidFill>
              <a:srgbClr val="FFB3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3911602" y="2357440"/>
              <a:ext cx="436563" cy="2144714"/>
            </a:xfrm>
            <a:custGeom>
              <a:avLst/>
              <a:gdLst/>
              <a:ahLst/>
              <a:cxnLst>
                <a:cxn ang="0">
                  <a:pos x="388" y="2"/>
                </a:cxn>
                <a:cxn ang="0">
                  <a:pos x="384" y="29"/>
                </a:cxn>
                <a:cxn ang="0">
                  <a:pos x="384" y="76"/>
                </a:cxn>
                <a:cxn ang="0">
                  <a:pos x="382" y="137"/>
                </a:cxn>
                <a:cxn ang="0">
                  <a:pos x="382" y="221"/>
                </a:cxn>
                <a:cxn ang="0">
                  <a:pos x="382" y="320"/>
                </a:cxn>
                <a:cxn ang="0">
                  <a:pos x="382" y="432"/>
                </a:cxn>
                <a:cxn ang="0">
                  <a:pos x="382" y="555"/>
                </a:cxn>
                <a:cxn ang="0">
                  <a:pos x="382" y="690"/>
                </a:cxn>
                <a:cxn ang="0">
                  <a:pos x="382" y="837"/>
                </a:cxn>
                <a:cxn ang="0">
                  <a:pos x="388" y="995"/>
                </a:cxn>
                <a:cxn ang="0">
                  <a:pos x="390" y="1150"/>
                </a:cxn>
                <a:cxn ang="0">
                  <a:pos x="396" y="1314"/>
                </a:cxn>
                <a:cxn ang="0">
                  <a:pos x="405" y="1479"/>
                </a:cxn>
                <a:cxn ang="0">
                  <a:pos x="417" y="1649"/>
                </a:cxn>
                <a:cxn ang="0">
                  <a:pos x="428" y="1820"/>
                </a:cxn>
                <a:cxn ang="0">
                  <a:pos x="441" y="1985"/>
                </a:cxn>
                <a:cxn ang="0">
                  <a:pos x="458" y="2151"/>
                </a:cxn>
                <a:cxn ang="0">
                  <a:pos x="481" y="2310"/>
                </a:cxn>
                <a:cxn ang="0">
                  <a:pos x="502" y="2462"/>
                </a:cxn>
                <a:cxn ang="0">
                  <a:pos x="529" y="2611"/>
                </a:cxn>
                <a:cxn ang="0">
                  <a:pos x="534" y="2704"/>
                </a:cxn>
                <a:cxn ang="0">
                  <a:pos x="519" y="2675"/>
                </a:cxn>
                <a:cxn ang="0">
                  <a:pos x="500" y="2643"/>
                </a:cxn>
                <a:cxn ang="0">
                  <a:pos x="472" y="2590"/>
                </a:cxn>
                <a:cxn ang="0">
                  <a:pos x="437" y="2521"/>
                </a:cxn>
                <a:cxn ang="0">
                  <a:pos x="401" y="2439"/>
                </a:cxn>
                <a:cxn ang="0">
                  <a:pos x="360" y="2344"/>
                </a:cxn>
                <a:cxn ang="0">
                  <a:pos x="318" y="2238"/>
                </a:cxn>
                <a:cxn ang="0">
                  <a:pos x="272" y="2122"/>
                </a:cxn>
                <a:cxn ang="0">
                  <a:pos x="228" y="1993"/>
                </a:cxn>
                <a:cxn ang="0">
                  <a:pos x="187" y="1856"/>
                </a:cxn>
                <a:cxn ang="0">
                  <a:pos x="141" y="1708"/>
                </a:cxn>
                <a:cxn ang="0">
                  <a:pos x="101" y="1554"/>
                </a:cxn>
                <a:cxn ang="0">
                  <a:pos x="69" y="1392"/>
                </a:cxn>
                <a:cxn ang="0">
                  <a:pos x="40" y="1221"/>
                </a:cxn>
                <a:cxn ang="0">
                  <a:pos x="19" y="1048"/>
                </a:cxn>
                <a:cxn ang="0">
                  <a:pos x="6" y="867"/>
                </a:cxn>
                <a:cxn ang="0">
                  <a:pos x="0" y="685"/>
                </a:cxn>
                <a:cxn ang="0">
                  <a:pos x="8" y="502"/>
                </a:cxn>
                <a:cxn ang="0">
                  <a:pos x="25" y="312"/>
                </a:cxn>
                <a:cxn ang="0">
                  <a:pos x="57" y="124"/>
                </a:cxn>
                <a:cxn ang="0">
                  <a:pos x="390" y="0"/>
                </a:cxn>
              </a:cxnLst>
              <a:rect l="0" t="0" r="r" b="b"/>
              <a:pathLst>
                <a:path w="551" h="2704">
                  <a:moveTo>
                    <a:pt x="390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8" y="8"/>
                  </a:lnTo>
                  <a:lnTo>
                    <a:pt x="388" y="17"/>
                  </a:lnTo>
                  <a:lnTo>
                    <a:pt x="384" y="29"/>
                  </a:lnTo>
                  <a:lnTo>
                    <a:pt x="384" y="42"/>
                  </a:lnTo>
                  <a:lnTo>
                    <a:pt x="384" y="55"/>
                  </a:lnTo>
                  <a:lnTo>
                    <a:pt x="384" y="76"/>
                  </a:lnTo>
                  <a:lnTo>
                    <a:pt x="384" y="93"/>
                  </a:lnTo>
                  <a:lnTo>
                    <a:pt x="384" y="114"/>
                  </a:lnTo>
                  <a:lnTo>
                    <a:pt x="382" y="137"/>
                  </a:lnTo>
                  <a:lnTo>
                    <a:pt x="382" y="166"/>
                  </a:lnTo>
                  <a:lnTo>
                    <a:pt x="382" y="190"/>
                  </a:lnTo>
                  <a:lnTo>
                    <a:pt x="382" y="221"/>
                  </a:lnTo>
                  <a:lnTo>
                    <a:pt x="382" y="253"/>
                  </a:lnTo>
                  <a:lnTo>
                    <a:pt x="382" y="285"/>
                  </a:lnTo>
                  <a:lnTo>
                    <a:pt x="382" y="320"/>
                  </a:lnTo>
                  <a:lnTo>
                    <a:pt x="382" y="354"/>
                  </a:lnTo>
                  <a:lnTo>
                    <a:pt x="382" y="390"/>
                  </a:lnTo>
                  <a:lnTo>
                    <a:pt x="382" y="432"/>
                  </a:lnTo>
                  <a:lnTo>
                    <a:pt x="382" y="468"/>
                  </a:lnTo>
                  <a:lnTo>
                    <a:pt x="382" y="514"/>
                  </a:lnTo>
                  <a:lnTo>
                    <a:pt x="382" y="555"/>
                  </a:lnTo>
                  <a:lnTo>
                    <a:pt x="382" y="601"/>
                  </a:lnTo>
                  <a:lnTo>
                    <a:pt x="382" y="643"/>
                  </a:lnTo>
                  <a:lnTo>
                    <a:pt x="382" y="690"/>
                  </a:lnTo>
                  <a:lnTo>
                    <a:pt x="382" y="738"/>
                  </a:lnTo>
                  <a:lnTo>
                    <a:pt x="382" y="789"/>
                  </a:lnTo>
                  <a:lnTo>
                    <a:pt x="382" y="837"/>
                  </a:lnTo>
                  <a:lnTo>
                    <a:pt x="384" y="888"/>
                  </a:lnTo>
                  <a:lnTo>
                    <a:pt x="384" y="941"/>
                  </a:lnTo>
                  <a:lnTo>
                    <a:pt x="388" y="995"/>
                  </a:lnTo>
                  <a:lnTo>
                    <a:pt x="388" y="1044"/>
                  </a:lnTo>
                  <a:lnTo>
                    <a:pt x="390" y="1095"/>
                  </a:lnTo>
                  <a:lnTo>
                    <a:pt x="390" y="1150"/>
                  </a:lnTo>
                  <a:lnTo>
                    <a:pt x="394" y="1204"/>
                  </a:lnTo>
                  <a:lnTo>
                    <a:pt x="394" y="1257"/>
                  </a:lnTo>
                  <a:lnTo>
                    <a:pt x="396" y="1314"/>
                  </a:lnTo>
                  <a:lnTo>
                    <a:pt x="399" y="1371"/>
                  </a:lnTo>
                  <a:lnTo>
                    <a:pt x="401" y="1426"/>
                  </a:lnTo>
                  <a:lnTo>
                    <a:pt x="405" y="1479"/>
                  </a:lnTo>
                  <a:lnTo>
                    <a:pt x="407" y="1536"/>
                  </a:lnTo>
                  <a:lnTo>
                    <a:pt x="411" y="1592"/>
                  </a:lnTo>
                  <a:lnTo>
                    <a:pt x="417" y="1649"/>
                  </a:lnTo>
                  <a:lnTo>
                    <a:pt x="418" y="1704"/>
                  </a:lnTo>
                  <a:lnTo>
                    <a:pt x="424" y="1763"/>
                  </a:lnTo>
                  <a:lnTo>
                    <a:pt x="428" y="1820"/>
                  </a:lnTo>
                  <a:lnTo>
                    <a:pt x="434" y="1875"/>
                  </a:lnTo>
                  <a:lnTo>
                    <a:pt x="437" y="1928"/>
                  </a:lnTo>
                  <a:lnTo>
                    <a:pt x="441" y="1985"/>
                  </a:lnTo>
                  <a:lnTo>
                    <a:pt x="447" y="2042"/>
                  </a:lnTo>
                  <a:lnTo>
                    <a:pt x="453" y="2097"/>
                  </a:lnTo>
                  <a:lnTo>
                    <a:pt x="458" y="2151"/>
                  </a:lnTo>
                  <a:lnTo>
                    <a:pt x="466" y="2204"/>
                  </a:lnTo>
                  <a:lnTo>
                    <a:pt x="472" y="2257"/>
                  </a:lnTo>
                  <a:lnTo>
                    <a:pt x="481" y="2310"/>
                  </a:lnTo>
                  <a:lnTo>
                    <a:pt x="487" y="2362"/>
                  </a:lnTo>
                  <a:lnTo>
                    <a:pt x="494" y="2415"/>
                  </a:lnTo>
                  <a:lnTo>
                    <a:pt x="502" y="2462"/>
                  </a:lnTo>
                  <a:lnTo>
                    <a:pt x="512" y="2514"/>
                  </a:lnTo>
                  <a:lnTo>
                    <a:pt x="519" y="2561"/>
                  </a:lnTo>
                  <a:lnTo>
                    <a:pt x="529" y="2611"/>
                  </a:lnTo>
                  <a:lnTo>
                    <a:pt x="540" y="2656"/>
                  </a:lnTo>
                  <a:lnTo>
                    <a:pt x="551" y="2704"/>
                  </a:lnTo>
                  <a:lnTo>
                    <a:pt x="534" y="2704"/>
                  </a:lnTo>
                  <a:lnTo>
                    <a:pt x="531" y="2698"/>
                  </a:lnTo>
                  <a:lnTo>
                    <a:pt x="525" y="2687"/>
                  </a:lnTo>
                  <a:lnTo>
                    <a:pt x="519" y="2675"/>
                  </a:lnTo>
                  <a:lnTo>
                    <a:pt x="513" y="2668"/>
                  </a:lnTo>
                  <a:lnTo>
                    <a:pt x="508" y="2652"/>
                  </a:lnTo>
                  <a:lnTo>
                    <a:pt x="500" y="2643"/>
                  </a:lnTo>
                  <a:lnTo>
                    <a:pt x="493" y="2626"/>
                  </a:lnTo>
                  <a:lnTo>
                    <a:pt x="481" y="2605"/>
                  </a:lnTo>
                  <a:lnTo>
                    <a:pt x="472" y="2590"/>
                  </a:lnTo>
                  <a:lnTo>
                    <a:pt x="464" y="2567"/>
                  </a:lnTo>
                  <a:lnTo>
                    <a:pt x="449" y="2544"/>
                  </a:lnTo>
                  <a:lnTo>
                    <a:pt x="437" y="2521"/>
                  </a:lnTo>
                  <a:lnTo>
                    <a:pt x="428" y="2497"/>
                  </a:lnTo>
                  <a:lnTo>
                    <a:pt x="417" y="2468"/>
                  </a:lnTo>
                  <a:lnTo>
                    <a:pt x="401" y="2439"/>
                  </a:lnTo>
                  <a:lnTo>
                    <a:pt x="388" y="2409"/>
                  </a:lnTo>
                  <a:lnTo>
                    <a:pt x="373" y="2379"/>
                  </a:lnTo>
                  <a:lnTo>
                    <a:pt x="360" y="2344"/>
                  </a:lnTo>
                  <a:lnTo>
                    <a:pt x="346" y="2310"/>
                  </a:lnTo>
                  <a:lnTo>
                    <a:pt x="331" y="2274"/>
                  </a:lnTo>
                  <a:lnTo>
                    <a:pt x="318" y="2238"/>
                  </a:lnTo>
                  <a:lnTo>
                    <a:pt x="304" y="2202"/>
                  </a:lnTo>
                  <a:lnTo>
                    <a:pt x="287" y="2162"/>
                  </a:lnTo>
                  <a:lnTo>
                    <a:pt x="272" y="2122"/>
                  </a:lnTo>
                  <a:lnTo>
                    <a:pt x="259" y="2078"/>
                  </a:lnTo>
                  <a:lnTo>
                    <a:pt x="242" y="2038"/>
                  </a:lnTo>
                  <a:lnTo>
                    <a:pt x="228" y="1993"/>
                  </a:lnTo>
                  <a:lnTo>
                    <a:pt x="213" y="1949"/>
                  </a:lnTo>
                  <a:lnTo>
                    <a:pt x="200" y="1901"/>
                  </a:lnTo>
                  <a:lnTo>
                    <a:pt x="187" y="1856"/>
                  </a:lnTo>
                  <a:lnTo>
                    <a:pt x="169" y="1808"/>
                  </a:lnTo>
                  <a:lnTo>
                    <a:pt x="154" y="1757"/>
                  </a:lnTo>
                  <a:lnTo>
                    <a:pt x="141" y="1708"/>
                  </a:lnTo>
                  <a:lnTo>
                    <a:pt x="128" y="1656"/>
                  </a:lnTo>
                  <a:lnTo>
                    <a:pt x="112" y="1607"/>
                  </a:lnTo>
                  <a:lnTo>
                    <a:pt x="101" y="1554"/>
                  </a:lnTo>
                  <a:lnTo>
                    <a:pt x="90" y="1498"/>
                  </a:lnTo>
                  <a:lnTo>
                    <a:pt x="82" y="1445"/>
                  </a:lnTo>
                  <a:lnTo>
                    <a:pt x="69" y="1392"/>
                  </a:lnTo>
                  <a:lnTo>
                    <a:pt x="59" y="1337"/>
                  </a:lnTo>
                  <a:lnTo>
                    <a:pt x="48" y="1278"/>
                  </a:lnTo>
                  <a:lnTo>
                    <a:pt x="40" y="1221"/>
                  </a:lnTo>
                  <a:lnTo>
                    <a:pt x="31" y="1162"/>
                  </a:lnTo>
                  <a:lnTo>
                    <a:pt x="25" y="1107"/>
                  </a:lnTo>
                  <a:lnTo>
                    <a:pt x="19" y="1048"/>
                  </a:lnTo>
                  <a:lnTo>
                    <a:pt x="14" y="989"/>
                  </a:lnTo>
                  <a:lnTo>
                    <a:pt x="8" y="930"/>
                  </a:lnTo>
                  <a:lnTo>
                    <a:pt x="6" y="867"/>
                  </a:lnTo>
                  <a:lnTo>
                    <a:pt x="4" y="808"/>
                  </a:lnTo>
                  <a:lnTo>
                    <a:pt x="4" y="747"/>
                  </a:lnTo>
                  <a:lnTo>
                    <a:pt x="0" y="685"/>
                  </a:lnTo>
                  <a:lnTo>
                    <a:pt x="4" y="624"/>
                  </a:lnTo>
                  <a:lnTo>
                    <a:pt x="4" y="561"/>
                  </a:lnTo>
                  <a:lnTo>
                    <a:pt x="8" y="502"/>
                  </a:lnTo>
                  <a:lnTo>
                    <a:pt x="12" y="438"/>
                  </a:lnTo>
                  <a:lnTo>
                    <a:pt x="17" y="377"/>
                  </a:lnTo>
                  <a:lnTo>
                    <a:pt x="25" y="312"/>
                  </a:lnTo>
                  <a:lnTo>
                    <a:pt x="34" y="249"/>
                  </a:lnTo>
                  <a:lnTo>
                    <a:pt x="42" y="185"/>
                  </a:lnTo>
                  <a:lnTo>
                    <a:pt x="57" y="124"/>
                  </a:lnTo>
                  <a:lnTo>
                    <a:pt x="71" y="61"/>
                  </a:lnTo>
                  <a:lnTo>
                    <a:pt x="84" y="0"/>
                  </a:lnTo>
                  <a:lnTo>
                    <a:pt x="390" y="0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FFED4D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3990977" y="4538666"/>
              <a:ext cx="363538" cy="119063"/>
            </a:xfrm>
            <a:custGeom>
              <a:avLst/>
              <a:gdLst/>
              <a:ahLst/>
              <a:cxnLst>
                <a:cxn ang="0">
                  <a:pos x="0" y="151"/>
                </a:cxn>
                <a:cxn ang="0">
                  <a:pos x="371" y="151"/>
                </a:cxn>
                <a:cxn ang="0">
                  <a:pos x="371" y="149"/>
                </a:cxn>
                <a:cxn ang="0">
                  <a:pos x="374" y="141"/>
                </a:cxn>
                <a:cxn ang="0">
                  <a:pos x="374" y="132"/>
                </a:cxn>
                <a:cxn ang="0">
                  <a:pos x="376" y="126"/>
                </a:cxn>
                <a:cxn ang="0">
                  <a:pos x="380" y="118"/>
                </a:cxn>
                <a:cxn ang="0">
                  <a:pos x="386" y="109"/>
                </a:cxn>
                <a:cxn ang="0">
                  <a:pos x="388" y="97"/>
                </a:cxn>
                <a:cxn ang="0">
                  <a:pos x="395" y="86"/>
                </a:cxn>
                <a:cxn ang="0">
                  <a:pos x="401" y="73"/>
                </a:cxn>
                <a:cxn ang="0">
                  <a:pos x="411" y="61"/>
                </a:cxn>
                <a:cxn ang="0">
                  <a:pos x="418" y="44"/>
                </a:cxn>
                <a:cxn ang="0">
                  <a:pos x="430" y="31"/>
                </a:cxn>
                <a:cxn ang="0">
                  <a:pos x="445" y="17"/>
                </a:cxn>
                <a:cxn ang="0">
                  <a:pos x="458" y="0"/>
                </a:cxn>
                <a:cxn ang="0">
                  <a:pos x="435" y="0"/>
                </a:cxn>
                <a:cxn ang="0">
                  <a:pos x="433" y="0"/>
                </a:cxn>
                <a:cxn ang="0">
                  <a:pos x="422" y="0"/>
                </a:cxn>
                <a:cxn ang="0">
                  <a:pos x="411" y="0"/>
                </a:cxn>
                <a:cxn ang="0">
                  <a:pos x="401" y="0"/>
                </a:cxn>
                <a:cxn ang="0">
                  <a:pos x="392" y="0"/>
                </a:cxn>
                <a:cxn ang="0">
                  <a:pos x="380" y="2"/>
                </a:cxn>
                <a:cxn ang="0">
                  <a:pos x="365" y="2"/>
                </a:cxn>
                <a:cxn ang="0">
                  <a:pos x="352" y="6"/>
                </a:cxn>
                <a:cxn ang="0">
                  <a:pos x="335" y="6"/>
                </a:cxn>
                <a:cxn ang="0">
                  <a:pos x="321" y="8"/>
                </a:cxn>
                <a:cxn ang="0">
                  <a:pos x="312" y="8"/>
                </a:cxn>
                <a:cxn ang="0">
                  <a:pos x="304" y="12"/>
                </a:cxn>
                <a:cxn ang="0">
                  <a:pos x="293" y="12"/>
                </a:cxn>
                <a:cxn ang="0">
                  <a:pos x="283" y="14"/>
                </a:cxn>
                <a:cxn ang="0">
                  <a:pos x="268" y="17"/>
                </a:cxn>
                <a:cxn ang="0">
                  <a:pos x="253" y="23"/>
                </a:cxn>
                <a:cxn ang="0">
                  <a:pos x="241" y="23"/>
                </a:cxn>
                <a:cxn ang="0">
                  <a:pos x="234" y="25"/>
                </a:cxn>
                <a:cxn ang="0">
                  <a:pos x="222" y="25"/>
                </a:cxn>
                <a:cxn ang="0">
                  <a:pos x="213" y="27"/>
                </a:cxn>
                <a:cxn ang="0">
                  <a:pos x="203" y="31"/>
                </a:cxn>
                <a:cxn ang="0">
                  <a:pos x="194" y="33"/>
                </a:cxn>
                <a:cxn ang="0">
                  <a:pos x="186" y="33"/>
                </a:cxn>
                <a:cxn ang="0">
                  <a:pos x="175" y="38"/>
                </a:cxn>
                <a:cxn ang="0">
                  <a:pos x="165" y="42"/>
                </a:cxn>
                <a:cxn ang="0">
                  <a:pos x="158" y="44"/>
                </a:cxn>
                <a:cxn ang="0">
                  <a:pos x="146" y="48"/>
                </a:cxn>
                <a:cxn ang="0">
                  <a:pos x="139" y="50"/>
                </a:cxn>
                <a:cxn ang="0">
                  <a:pos x="122" y="56"/>
                </a:cxn>
                <a:cxn ang="0">
                  <a:pos x="105" y="67"/>
                </a:cxn>
                <a:cxn ang="0">
                  <a:pos x="87" y="76"/>
                </a:cxn>
                <a:cxn ang="0">
                  <a:pos x="70" y="82"/>
                </a:cxn>
                <a:cxn ang="0">
                  <a:pos x="57" y="92"/>
                </a:cxn>
                <a:cxn ang="0">
                  <a:pos x="42" y="103"/>
                </a:cxn>
                <a:cxn ang="0">
                  <a:pos x="29" y="113"/>
                </a:cxn>
                <a:cxn ang="0">
                  <a:pos x="21" y="126"/>
                </a:cxn>
                <a:cxn ang="0">
                  <a:pos x="9" y="137"/>
                </a:cxn>
                <a:cxn ang="0">
                  <a:pos x="0" y="151"/>
                </a:cxn>
                <a:cxn ang="0">
                  <a:pos x="0" y="151"/>
                </a:cxn>
              </a:cxnLst>
              <a:rect l="0" t="0" r="r" b="b"/>
              <a:pathLst>
                <a:path w="458" h="151">
                  <a:moveTo>
                    <a:pt x="0" y="151"/>
                  </a:moveTo>
                  <a:lnTo>
                    <a:pt x="371" y="151"/>
                  </a:lnTo>
                  <a:lnTo>
                    <a:pt x="371" y="149"/>
                  </a:lnTo>
                  <a:lnTo>
                    <a:pt x="374" y="141"/>
                  </a:lnTo>
                  <a:lnTo>
                    <a:pt x="374" y="132"/>
                  </a:lnTo>
                  <a:lnTo>
                    <a:pt x="376" y="126"/>
                  </a:lnTo>
                  <a:lnTo>
                    <a:pt x="380" y="118"/>
                  </a:lnTo>
                  <a:lnTo>
                    <a:pt x="386" y="109"/>
                  </a:lnTo>
                  <a:lnTo>
                    <a:pt x="388" y="97"/>
                  </a:lnTo>
                  <a:lnTo>
                    <a:pt x="395" y="86"/>
                  </a:lnTo>
                  <a:lnTo>
                    <a:pt x="401" y="73"/>
                  </a:lnTo>
                  <a:lnTo>
                    <a:pt x="411" y="61"/>
                  </a:lnTo>
                  <a:lnTo>
                    <a:pt x="418" y="44"/>
                  </a:lnTo>
                  <a:lnTo>
                    <a:pt x="430" y="31"/>
                  </a:lnTo>
                  <a:lnTo>
                    <a:pt x="445" y="17"/>
                  </a:lnTo>
                  <a:lnTo>
                    <a:pt x="458" y="0"/>
                  </a:lnTo>
                  <a:lnTo>
                    <a:pt x="435" y="0"/>
                  </a:lnTo>
                  <a:lnTo>
                    <a:pt x="433" y="0"/>
                  </a:lnTo>
                  <a:lnTo>
                    <a:pt x="422" y="0"/>
                  </a:lnTo>
                  <a:lnTo>
                    <a:pt x="411" y="0"/>
                  </a:lnTo>
                  <a:lnTo>
                    <a:pt x="401" y="0"/>
                  </a:lnTo>
                  <a:lnTo>
                    <a:pt x="392" y="0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52" y="6"/>
                  </a:lnTo>
                  <a:lnTo>
                    <a:pt x="335" y="6"/>
                  </a:lnTo>
                  <a:lnTo>
                    <a:pt x="321" y="8"/>
                  </a:lnTo>
                  <a:lnTo>
                    <a:pt x="312" y="8"/>
                  </a:lnTo>
                  <a:lnTo>
                    <a:pt x="304" y="12"/>
                  </a:lnTo>
                  <a:lnTo>
                    <a:pt x="293" y="12"/>
                  </a:lnTo>
                  <a:lnTo>
                    <a:pt x="283" y="14"/>
                  </a:lnTo>
                  <a:lnTo>
                    <a:pt x="268" y="17"/>
                  </a:lnTo>
                  <a:lnTo>
                    <a:pt x="253" y="23"/>
                  </a:lnTo>
                  <a:lnTo>
                    <a:pt x="241" y="23"/>
                  </a:lnTo>
                  <a:lnTo>
                    <a:pt x="234" y="25"/>
                  </a:lnTo>
                  <a:lnTo>
                    <a:pt x="222" y="25"/>
                  </a:lnTo>
                  <a:lnTo>
                    <a:pt x="213" y="27"/>
                  </a:lnTo>
                  <a:lnTo>
                    <a:pt x="203" y="31"/>
                  </a:lnTo>
                  <a:lnTo>
                    <a:pt x="194" y="33"/>
                  </a:lnTo>
                  <a:lnTo>
                    <a:pt x="186" y="33"/>
                  </a:lnTo>
                  <a:lnTo>
                    <a:pt x="175" y="38"/>
                  </a:lnTo>
                  <a:lnTo>
                    <a:pt x="165" y="42"/>
                  </a:lnTo>
                  <a:lnTo>
                    <a:pt x="158" y="44"/>
                  </a:lnTo>
                  <a:lnTo>
                    <a:pt x="146" y="48"/>
                  </a:lnTo>
                  <a:lnTo>
                    <a:pt x="139" y="50"/>
                  </a:lnTo>
                  <a:lnTo>
                    <a:pt x="122" y="56"/>
                  </a:lnTo>
                  <a:lnTo>
                    <a:pt x="105" y="67"/>
                  </a:lnTo>
                  <a:lnTo>
                    <a:pt x="87" y="76"/>
                  </a:lnTo>
                  <a:lnTo>
                    <a:pt x="70" y="82"/>
                  </a:lnTo>
                  <a:lnTo>
                    <a:pt x="57" y="92"/>
                  </a:lnTo>
                  <a:lnTo>
                    <a:pt x="42" y="103"/>
                  </a:lnTo>
                  <a:lnTo>
                    <a:pt x="29" y="113"/>
                  </a:lnTo>
                  <a:lnTo>
                    <a:pt x="21" y="126"/>
                  </a:lnTo>
                  <a:lnTo>
                    <a:pt x="9" y="137"/>
                  </a:lnTo>
                  <a:lnTo>
                    <a:pt x="0" y="151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FFED4D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0"/>
            <p:cNvSpPr>
              <a:spLocks/>
            </p:cNvSpPr>
            <p:nvPr/>
          </p:nvSpPr>
          <p:spPr bwMode="auto">
            <a:xfrm>
              <a:off x="3394077" y="4697416"/>
              <a:ext cx="1870076" cy="519113"/>
            </a:xfrm>
            <a:custGeom>
              <a:avLst/>
              <a:gdLst/>
              <a:ahLst/>
              <a:cxnLst>
                <a:cxn ang="0">
                  <a:pos x="2357" y="0"/>
                </a:cxn>
                <a:cxn ang="0">
                  <a:pos x="2253" y="103"/>
                </a:cxn>
                <a:cxn ang="0">
                  <a:pos x="128" y="654"/>
                </a:cxn>
                <a:cxn ang="0">
                  <a:pos x="147" y="150"/>
                </a:cxn>
                <a:cxn ang="0">
                  <a:pos x="0" y="0"/>
                </a:cxn>
                <a:cxn ang="0">
                  <a:pos x="2357" y="0"/>
                </a:cxn>
                <a:cxn ang="0">
                  <a:pos x="2357" y="0"/>
                </a:cxn>
              </a:cxnLst>
              <a:rect l="0" t="0" r="r" b="b"/>
              <a:pathLst>
                <a:path w="2357" h="654">
                  <a:moveTo>
                    <a:pt x="2357" y="0"/>
                  </a:moveTo>
                  <a:lnTo>
                    <a:pt x="2253" y="103"/>
                  </a:lnTo>
                  <a:lnTo>
                    <a:pt x="128" y="654"/>
                  </a:lnTo>
                  <a:lnTo>
                    <a:pt x="147" y="150"/>
                  </a:lnTo>
                  <a:lnTo>
                    <a:pt x="0" y="0"/>
                  </a:lnTo>
                  <a:lnTo>
                    <a:pt x="2357" y="0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C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9"/>
            <p:cNvSpPr>
              <a:spLocks/>
            </p:cNvSpPr>
            <p:nvPr/>
          </p:nvSpPr>
          <p:spPr bwMode="auto">
            <a:xfrm>
              <a:off x="3494089" y="4090991"/>
              <a:ext cx="177800" cy="177800"/>
            </a:xfrm>
            <a:custGeom>
              <a:avLst/>
              <a:gdLst/>
              <a:ahLst/>
              <a:cxnLst>
                <a:cxn ang="0">
                  <a:pos x="119" y="224"/>
                </a:cxn>
                <a:cxn ang="0">
                  <a:pos x="142" y="218"/>
                </a:cxn>
                <a:cxn ang="0">
                  <a:pos x="163" y="211"/>
                </a:cxn>
                <a:cxn ang="0">
                  <a:pos x="178" y="199"/>
                </a:cxn>
                <a:cxn ang="0">
                  <a:pos x="195" y="182"/>
                </a:cxn>
                <a:cxn ang="0">
                  <a:pos x="207" y="163"/>
                </a:cxn>
                <a:cxn ang="0">
                  <a:pos x="216" y="142"/>
                </a:cxn>
                <a:cxn ang="0">
                  <a:pos x="222" y="123"/>
                </a:cxn>
                <a:cxn ang="0">
                  <a:pos x="222" y="100"/>
                </a:cxn>
                <a:cxn ang="0">
                  <a:pos x="216" y="78"/>
                </a:cxn>
                <a:cxn ang="0">
                  <a:pos x="207" y="59"/>
                </a:cxn>
                <a:cxn ang="0">
                  <a:pos x="195" y="40"/>
                </a:cxn>
                <a:cxn ang="0">
                  <a:pos x="178" y="24"/>
                </a:cxn>
                <a:cxn ang="0">
                  <a:pos x="163" y="13"/>
                </a:cxn>
                <a:cxn ang="0">
                  <a:pos x="142" y="2"/>
                </a:cxn>
                <a:cxn ang="0">
                  <a:pos x="119" y="0"/>
                </a:cxn>
                <a:cxn ang="0">
                  <a:pos x="98" y="0"/>
                </a:cxn>
                <a:cxn ang="0">
                  <a:pos x="76" y="2"/>
                </a:cxn>
                <a:cxn ang="0">
                  <a:pos x="55" y="13"/>
                </a:cxn>
                <a:cxn ang="0">
                  <a:pos x="40" y="24"/>
                </a:cxn>
                <a:cxn ang="0">
                  <a:pos x="22" y="40"/>
                </a:cxn>
                <a:cxn ang="0">
                  <a:pos x="11" y="59"/>
                </a:cxn>
                <a:cxn ang="0">
                  <a:pos x="2" y="78"/>
                </a:cxn>
                <a:cxn ang="0">
                  <a:pos x="0" y="100"/>
                </a:cxn>
                <a:cxn ang="0">
                  <a:pos x="0" y="123"/>
                </a:cxn>
                <a:cxn ang="0">
                  <a:pos x="2" y="142"/>
                </a:cxn>
                <a:cxn ang="0">
                  <a:pos x="11" y="163"/>
                </a:cxn>
                <a:cxn ang="0">
                  <a:pos x="22" y="182"/>
                </a:cxn>
                <a:cxn ang="0">
                  <a:pos x="40" y="199"/>
                </a:cxn>
                <a:cxn ang="0">
                  <a:pos x="55" y="211"/>
                </a:cxn>
                <a:cxn ang="0">
                  <a:pos x="76" y="218"/>
                </a:cxn>
                <a:cxn ang="0">
                  <a:pos x="98" y="224"/>
                </a:cxn>
                <a:cxn ang="0">
                  <a:pos x="112" y="224"/>
                </a:cxn>
              </a:cxnLst>
              <a:rect l="0" t="0" r="r" b="b"/>
              <a:pathLst>
                <a:path w="222" h="224">
                  <a:moveTo>
                    <a:pt x="112" y="224"/>
                  </a:moveTo>
                  <a:lnTo>
                    <a:pt x="119" y="224"/>
                  </a:lnTo>
                  <a:lnTo>
                    <a:pt x="131" y="222"/>
                  </a:lnTo>
                  <a:lnTo>
                    <a:pt x="142" y="218"/>
                  </a:lnTo>
                  <a:lnTo>
                    <a:pt x="154" y="216"/>
                  </a:lnTo>
                  <a:lnTo>
                    <a:pt x="163" y="211"/>
                  </a:lnTo>
                  <a:lnTo>
                    <a:pt x="171" y="205"/>
                  </a:lnTo>
                  <a:lnTo>
                    <a:pt x="178" y="199"/>
                  </a:lnTo>
                  <a:lnTo>
                    <a:pt x="188" y="194"/>
                  </a:lnTo>
                  <a:lnTo>
                    <a:pt x="195" y="182"/>
                  </a:lnTo>
                  <a:lnTo>
                    <a:pt x="201" y="173"/>
                  </a:lnTo>
                  <a:lnTo>
                    <a:pt x="207" y="163"/>
                  </a:lnTo>
                  <a:lnTo>
                    <a:pt x="213" y="154"/>
                  </a:lnTo>
                  <a:lnTo>
                    <a:pt x="216" y="142"/>
                  </a:lnTo>
                  <a:lnTo>
                    <a:pt x="218" y="135"/>
                  </a:lnTo>
                  <a:lnTo>
                    <a:pt x="222" y="123"/>
                  </a:lnTo>
                  <a:lnTo>
                    <a:pt x="222" y="112"/>
                  </a:lnTo>
                  <a:lnTo>
                    <a:pt x="222" y="100"/>
                  </a:lnTo>
                  <a:lnTo>
                    <a:pt x="218" y="89"/>
                  </a:lnTo>
                  <a:lnTo>
                    <a:pt x="216" y="78"/>
                  </a:lnTo>
                  <a:lnTo>
                    <a:pt x="213" y="66"/>
                  </a:lnTo>
                  <a:lnTo>
                    <a:pt x="207" y="59"/>
                  </a:lnTo>
                  <a:lnTo>
                    <a:pt x="201" y="47"/>
                  </a:lnTo>
                  <a:lnTo>
                    <a:pt x="195" y="40"/>
                  </a:lnTo>
                  <a:lnTo>
                    <a:pt x="188" y="34"/>
                  </a:lnTo>
                  <a:lnTo>
                    <a:pt x="178" y="24"/>
                  </a:lnTo>
                  <a:lnTo>
                    <a:pt x="171" y="19"/>
                  </a:lnTo>
                  <a:lnTo>
                    <a:pt x="163" y="13"/>
                  </a:lnTo>
                  <a:lnTo>
                    <a:pt x="154" y="7"/>
                  </a:lnTo>
                  <a:lnTo>
                    <a:pt x="142" y="2"/>
                  </a:lnTo>
                  <a:lnTo>
                    <a:pt x="131" y="2"/>
                  </a:lnTo>
                  <a:lnTo>
                    <a:pt x="119" y="0"/>
                  </a:lnTo>
                  <a:lnTo>
                    <a:pt x="112" y="0"/>
                  </a:lnTo>
                  <a:lnTo>
                    <a:pt x="98" y="0"/>
                  </a:lnTo>
                  <a:lnTo>
                    <a:pt x="87" y="2"/>
                  </a:lnTo>
                  <a:lnTo>
                    <a:pt x="76" y="2"/>
                  </a:lnTo>
                  <a:lnTo>
                    <a:pt x="66" y="7"/>
                  </a:lnTo>
                  <a:lnTo>
                    <a:pt x="55" y="13"/>
                  </a:lnTo>
                  <a:lnTo>
                    <a:pt x="47" y="19"/>
                  </a:lnTo>
                  <a:lnTo>
                    <a:pt x="40" y="24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17" y="47"/>
                  </a:lnTo>
                  <a:lnTo>
                    <a:pt x="11" y="59"/>
                  </a:lnTo>
                  <a:lnTo>
                    <a:pt x="7" y="66"/>
                  </a:lnTo>
                  <a:lnTo>
                    <a:pt x="2" y="78"/>
                  </a:lnTo>
                  <a:lnTo>
                    <a:pt x="0" y="89"/>
                  </a:lnTo>
                  <a:lnTo>
                    <a:pt x="0" y="100"/>
                  </a:lnTo>
                  <a:lnTo>
                    <a:pt x="0" y="112"/>
                  </a:lnTo>
                  <a:lnTo>
                    <a:pt x="0" y="123"/>
                  </a:lnTo>
                  <a:lnTo>
                    <a:pt x="0" y="135"/>
                  </a:lnTo>
                  <a:lnTo>
                    <a:pt x="2" y="142"/>
                  </a:lnTo>
                  <a:lnTo>
                    <a:pt x="7" y="154"/>
                  </a:lnTo>
                  <a:lnTo>
                    <a:pt x="11" y="163"/>
                  </a:lnTo>
                  <a:lnTo>
                    <a:pt x="17" y="173"/>
                  </a:lnTo>
                  <a:lnTo>
                    <a:pt x="22" y="182"/>
                  </a:lnTo>
                  <a:lnTo>
                    <a:pt x="30" y="194"/>
                  </a:lnTo>
                  <a:lnTo>
                    <a:pt x="40" y="199"/>
                  </a:lnTo>
                  <a:lnTo>
                    <a:pt x="47" y="205"/>
                  </a:lnTo>
                  <a:lnTo>
                    <a:pt x="55" y="211"/>
                  </a:lnTo>
                  <a:lnTo>
                    <a:pt x="66" y="216"/>
                  </a:lnTo>
                  <a:lnTo>
                    <a:pt x="76" y="218"/>
                  </a:lnTo>
                  <a:lnTo>
                    <a:pt x="87" y="222"/>
                  </a:lnTo>
                  <a:lnTo>
                    <a:pt x="98" y="224"/>
                  </a:lnTo>
                  <a:lnTo>
                    <a:pt x="112" y="224"/>
                  </a:lnTo>
                  <a:lnTo>
                    <a:pt x="112" y="224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30"/>
            <p:cNvSpPr>
              <a:spLocks/>
            </p:cNvSpPr>
            <p:nvPr/>
          </p:nvSpPr>
          <p:spPr bwMode="auto">
            <a:xfrm>
              <a:off x="5092702" y="4078291"/>
              <a:ext cx="176213" cy="179388"/>
            </a:xfrm>
            <a:custGeom>
              <a:avLst/>
              <a:gdLst/>
              <a:ahLst/>
              <a:cxnLst>
                <a:cxn ang="0">
                  <a:pos x="119" y="222"/>
                </a:cxn>
                <a:cxn ang="0">
                  <a:pos x="142" y="220"/>
                </a:cxn>
                <a:cxn ang="0">
                  <a:pos x="161" y="209"/>
                </a:cxn>
                <a:cxn ang="0">
                  <a:pos x="178" y="197"/>
                </a:cxn>
                <a:cxn ang="0">
                  <a:pos x="195" y="180"/>
                </a:cxn>
                <a:cxn ang="0">
                  <a:pos x="207" y="163"/>
                </a:cxn>
                <a:cxn ang="0">
                  <a:pos x="216" y="144"/>
                </a:cxn>
                <a:cxn ang="0">
                  <a:pos x="222" y="121"/>
                </a:cxn>
                <a:cxn ang="0">
                  <a:pos x="222" y="98"/>
                </a:cxn>
                <a:cxn ang="0">
                  <a:pos x="216" y="79"/>
                </a:cxn>
                <a:cxn ang="0">
                  <a:pos x="207" y="58"/>
                </a:cxn>
                <a:cxn ang="0">
                  <a:pos x="195" y="39"/>
                </a:cxn>
                <a:cxn ang="0">
                  <a:pos x="178" y="26"/>
                </a:cxn>
                <a:cxn ang="0">
                  <a:pos x="161" y="15"/>
                </a:cxn>
                <a:cxn ang="0">
                  <a:pos x="142" y="3"/>
                </a:cxn>
                <a:cxn ang="0">
                  <a:pos x="119" y="0"/>
                </a:cxn>
                <a:cxn ang="0">
                  <a:pos x="98" y="0"/>
                </a:cxn>
                <a:cxn ang="0">
                  <a:pos x="76" y="3"/>
                </a:cxn>
                <a:cxn ang="0">
                  <a:pos x="55" y="15"/>
                </a:cxn>
                <a:cxn ang="0">
                  <a:pos x="40" y="26"/>
                </a:cxn>
                <a:cxn ang="0">
                  <a:pos x="22" y="39"/>
                </a:cxn>
                <a:cxn ang="0">
                  <a:pos x="11" y="58"/>
                </a:cxn>
                <a:cxn ang="0">
                  <a:pos x="1" y="79"/>
                </a:cxn>
                <a:cxn ang="0">
                  <a:pos x="0" y="98"/>
                </a:cxn>
                <a:cxn ang="0">
                  <a:pos x="0" y="121"/>
                </a:cxn>
                <a:cxn ang="0">
                  <a:pos x="1" y="144"/>
                </a:cxn>
                <a:cxn ang="0">
                  <a:pos x="11" y="163"/>
                </a:cxn>
                <a:cxn ang="0">
                  <a:pos x="22" y="180"/>
                </a:cxn>
                <a:cxn ang="0">
                  <a:pos x="40" y="197"/>
                </a:cxn>
                <a:cxn ang="0">
                  <a:pos x="55" y="209"/>
                </a:cxn>
                <a:cxn ang="0">
                  <a:pos x="76" y="220"/>
                </a:cxn>
                <a:cxn ang="0">
                  <a:pos x="98" y="222"/>
                </a:cxn>
                <a:cxn ang="0">
                  <a:pos x="112" y="226"/>
                </a:cxn>
              </a:cxnLst>
              <a:rect l="0" t="0" r="r" b="b"/>
              <a:pathLst>
                <a:path w="222" h="226">
                  <a:moveTo>
                    <a:pt x="112" y="226"/>
                  </a:moveTo>
                  <a:lnTo>
                    <a:pt x="119" y="222"/>
                  </a:lnTo>
                  <a:lnTo>
                    <a:pt x="131" y="222"/>
                  </a:lnTo>
                  <a:lnTo>
                    <a:pt x="142" y="220"/>
                  </a:lnTo>
                  <a:lnTo>
                    <a:pt x="154" y="214"/>
                  </a:lnTo>
                  <a:lnTo>
                    <a:pt x="161" y="209"/>
                  </a:lnTo>
                  <a:lnTo>
                    <a:pt x="171" y="203"/>
                  </a:lnTo>
                  <a:lnTo>
                    <a:pt x="178" y="197"/>
                  </a:lnTo>
                  <a:lnTo>
                    <a:pt x="190" y="192"/>
                  </a:lnTo>
                  <a:lnTo>
                    <a:pt x="195" y="180"/>
                  </a:lnTo>
                  <a:lnTo>
                    <a:pt x="201" y="174"/>
                  </a:lnTo>
                  <a:lnTo>
                    <a:pt x="207" y="163"/>
                  </a:lnTo>
                  <a:lnTo>
                    <a:pt x="212" y="155"/>
                  </a:lnTo>
                  <a:lnTo>
                    <a:pt x="216" y="144"/>
                  </a:lnTo>
                  <a:lnTo>
                    <a:pt x="218" y="133"/>
                  </a:lnTo>
                  <a:lnTo>
                    <a:pt x="222" y="121"/>
                  </a:lnTo>
                  <a:lnTo>
                    <a:pt x="222" y="114"/>
                  </a:lnTo>
                  <a:lnTo>
                    <a:pt x="222" y="98"/>
                  </a:lnTo>
                  <a:lnTo>
                    <a:pt x="218" y="91"/>
                  </a:lnTo>
                  <a:lnTo>
                    <a:pt x="216" y="79"/>
                  </a:lnTo>
                  <a:lnTo>
                    <a:pt x="212" y="70"/>
                  </a:lnTo>
                  <a:lnTo>
                    <a:pt x="207" y="58"/>
                  </a:lnTo>
                  <a:lnTo>
                    <a:pt x="201" y="51"/>
                  </a:lnTo>
                  <a:lnTo>
                    <a:pt x="195" y="39"/>
                  </a:lnTo>
                  <a:lnTo>
                    <a:pt x="190" y="34"/>
                  </a:lnTo>
                  <a:lnTo>
                    <a:pt x="178" y="26"/>
                  </a:lnTo>
                  <a:lnTo>
                    <a:pt x="171" y="17"/>
                  </a:lnTo>
                  <a:lnTo>
                    <a:pt x="161" y="15"/>
                  </a:lnTo>
                  <a:lnTo>
                    <a:pt x="154" y="9"/>
                  </a:lnTo>
                  <a:lnTo>
                    <a:pt x="142" y="3"/>
                  </a:lnTo>
                  <a:lnTo>
                    <a:pt x="131" y="3"/>
                  </a:lnTo>
                  <a:lnTo>
                    <a:pt x="119" y="0"/>
                  </a:lnTo>
                  <a:lnTo>
                    <a:pt x="112" y="0"/>
                  </a:lnTo>
                  <a:lnTo>
                    <a:pt x="98" y="0"/>
                  </a:lnTo>
                  <a:lnTo>
                    <a:pt x="87" y="3"/>
                  </a:lnTo>
                  <a:lnTo>
                    <a:pt x="76" y="3"/>
                  </a:lnTo>
                  <a:lnTo>
                    <a:pt x="66" y="9"/>
                  </a:lnTo>
                  <a:lnTo>
                    <a:pt x="55" y="15"/>
                  </a:lnTo>
                  <a:lnTo>
                    <a:pt x="47" y="17"/>
                  </a:lnTo>
                  <a:lnTo>
                    <a:pt x="40" y="26"/>
                  </a:lnTo>
                  <a:lnTo>
                    <a:pt x="30" y="34"/>
                  </a:lnTo>
                  <a:lnTo>
                    <a:pt x="22" y="39"/>
                  </a:lnTo>
                  <a:lnTo>
                    <a:pt x="17" y="51"/>
                  </a:lnTo>
                  <a:lnTo>
                    <a:pt x="11" y="58"/>
                  </a:lnTo>
                  <a:lnTo>
                    <a:pt x="7" y="70"/>
                  </a:lnTo>
                  <a:lnTo>
                    <a:pt x="1" y="79"/>
                  </a:lnTo>
                  <a:lnTo>
                    <a:pt x="1" y="91"/>
                  </a:lnTo>
                  <a:lnTo>
                    <a:pt x="0" y="98"/>
                  </a:lnTo>
                  <a:lnTo>
                    <a:pt x="0" y="114"/>
                  </a:lnTo>
                  <a:lnTo>
                    <a:pt x="0" y="121"/>
                  </a:lnTo>
                  <a:lnTo>
                    <a:pt x="1" y="133"/>
                  </a:lnTo>
                  <a:lnTo>
                    <a:pt x="1" y="144"/>
                  </a:lnTo>
                  <a:lnTo>
                    <a:pt x="7" y="155"/>
                  </a:lnTo>
                  <a:lnTo>
                    <a:pt x="11" y="163"/>
                  </a:lnTo>
                  <a:lnTo>
                    <a:pt x="17" y="174"/>
                  </a:lnTo>
                  <a:lnTo>
                    <a:pt x="22" y="180"/>
                  </a:lnTo>
                  <a:lnTo>
                    <a:pt x="30" y="192"/>
                  </a:lnTo>
                  <a:lnTo>
                    <a:pt x="40" y="197"/>
                  </a:lnTo>
                  <a:lnTo>
                    <a:pt x="47" y="203"/>
                  </a:lnTo>
                  <a:lnTo>
                    <a:pt x="55" y="209"/>
                  </a:lnTo>
                  <a:lnTo>
                    <a:pt x="66" y="214"/>
                  </a:lnTo>
                  <a:lnTo>
                    <a:pt x="76" y="220"/>
                  </a:lnTo>
                  <a:lnTo>
                    <a:pt x="87" y="222"/>
                  </a:lnTo>
                  <a:lnTo>
                    <a:pt x="98" y="222"/>
                  </a:lnTo>
                  <a:lnTo>
                    <a:pt x="112" y="226"/>
                  </a:lnTo>
                  <a:lnTo>
                    <a:pt x="112" y="22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32"/>
            <p:cNvSpPr>
              <a:spLocks/>
            </p:cNvSpPr>
            <p:nvPr/>
          </p:nvSpPr>
          <p:spPr bwMode="auto">
            <a:xfrm>
              <a:off x="3790952" y="2300290"/>
              <a:ext cx="1152525" cy="76200"/>
            </a:xfrm>
            <a:custGeom>
              <a:avLst/>
              <a:gdLst/>
              <a:ahLst/>
              <a:cxnLst>
                <a:cxn ang="0">
                  <a:pos x="0" y="78"/>
                </a:cxn>
                <a:cxn ang="0">
                  <a:pos x="34" y="0"/>
                </a:cxn>
                <a:cxn ang="0">
                  <a:pos x="1411" y="0"/>
                </a:cxn>
                <a:cxn ang="0">
                  <a:pos x="1412" y="6"/>
                </a:cxn>
                <a:cxn ang="0">
                  <a:pos x="1418" y="13"/>
                </a:cxn>
                <a:cxn ang="0">
                  <a:pos x="1424" y="28"/>
                </a:cxn>
                <a:cxn ang="0">
                  <a:pos x="1430" y="40"/>
                </a:cxn>
                <a:cxn ang="0">
                  <a:pos x="1437" y="55"/>
                </a:cxn>
                <a:cxn ang="0">
                  <a:pos x="1441" y="65"/>
                </a:cxn>
                <a:cxn ang="0">
                  <a:pos x="1443" y="72"/>
                </a:cxn>
                <a:cxn ang="0">
                  <a:pos x="1447" y="84"/>
                </a:cxn>
                <a:cxn ang="0">
                  <a:pos x="1452" y="95"/>
                </a:cxn>
                <a:cxn ang="0">
                  <a:pos x="0" y="78"/>
                </a:cxn>
                <a:cxn ang="0">
                  <a:pos x="0" y="78"/>
                </a:cxn>
              </a:cxnLst>
              <a:rect l="0" t="0" r="r" b="b"/>
              <a:pathLst>
                <a:path w="1452" h="95">
                  <a:moveTo>
                    <a:pt x="0" y="78"/>
                  </a:moveTo>
                  <a:lnTo>
                    <a:pt x="34" y="0"/>
                  </a:lnTo>
                  <a:lnTo>
                    <a:pt x="1411" y="0"/>
                  </a:lnTo>
                  <a:lnTo>
                    <a:pt x="1412" y="6"/>
                  </a:lnTo>
                  <a:lnTo>
                    <a:pt x="1418" y="13"/>
                  </a:lnTo>
                  <a:lnTo>
                    <a:pt x="1424" y="28"/>
                  </a:lnTo>
                  <a:lnTo>
                    <a:pt x="1430" y="40"/>
                  </a:lnTo>
                  <a:lnTo>
                    <a:pt x="1437" y="55"/>
                  </a:lnTo>
                  <a:lnTo>
                    <a:pt x="1441" y="65"/>
                  </a:lnTo>
                  <a:lnTo>
                    <a:pt x="1443" y="72"/>
                  </a:lnTo>
                  <a:lnTo>
                    <a:pt x="1447" y="84"/>
                  </a:lnTo>
                  <a:lnTo>
                    <a:pt x="1452" y="95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ED4D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3955394" y="3284359"/>
            <a:ext cx="1571636" cy="500066"/>
            <a:chOff x="4143372" y="2714620"/>
            <a:chExt cx="1571636" cy="500066"/>
          </a:xfrm>
        </p:grpSpPr>
        <p:sp>
          <p:nvSpPr>
            <p:cNvPr id="121" name="한쪽 모서리가 잘린 사각형 120"/>
            <p:cNvSpPr/>
            <p:nvPr/>
          </p:nvSpPr>
          <p:spPr>
            <a:xfrm>
              <a:off x="4143372" y="2714620"/>
              <a:ext cx="1571636" cy="500066"/>
            </a:xfrm>
            <a:prstGeom prst="snip1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</a:t>
              </a:r>
              <a:r>
                <a:rPr lang="en-US" altLang="ko-KR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vs.</a:t>
              </a:r>
              <a:r>
                <a:rPr lang="ko-KR" alt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 승자</a:t>
              </a:r>
              <a:endParaRPr lang="ko-KR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4209095" y="2836065"/>
              <a:ext cx="235264" cy="307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Tahoma" pitchFamily="34" charset="0"/>
                </a:rPr>
                <a:t>3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4722501" y="2836065"/>
              <a:ext cx="235264" cy="307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Tahoma" pitchFamily="34" charset="0"/>
                </a:rPr>
                <a:t>4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3955394" y="4523173"/>
            <a:ext cx="1571636" cy="500066"/>
            <a:chOff x="4143372" y="2714620"/>
            <a:chExt cx="1571636" cy="500066"/>
          </a:xfrm>
        </p:grpSpPr>
        <p:sp>
          <p:nvSpPr>
            <p:cNvPr id="133" name="한쪽 모서리가 잘린 사각형 132"/>
            <p:cNvSpPr/>
            <p:nvPr/>
          </p:nvSpPr>
          <p:spPr>
            <a:xfrm>
              <a:off x="4143372" y="2714620"/>
              <a:ext cx="1571636" cy="500066"/>
            </a:xfrm>
            <a:prstGeom prst="snip1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</a:t>
              </a:r>
              <a:r>
                <a:rPr lang="en-US" altLang="ko-KR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vs.</a:t>
              </a:r>
              <a:r>
                <a:rPr lang="ko-KR" alt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 승자</a:t>
              </a:r>
              <a:endParaRPr lang="ko-KR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209095" y="2836065"/>
              <a:ext cx="235264" cy="307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Tahoma" pitchFamily="34" charset="0"/>
                </a:rPr>
                <a:t>5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722501" y="2836065"/>
              <a:ext cx="235264" cy="307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Tahoma" pitchFamily="34" charset="0"/>
                </a:rPr>
                <a:t>6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3955394" y="5758350"/>
            <a:ext cx="1571636" cy="500066"/>
            <a:chOff x="4143372" y="2714620"/>
            <a:chExt cx="1571636" cy="500066"/>
          </a:xfrm>
        </p:grpSpPr>
        <p:sp>
          <p:nvSpPr>
            <p:cNvPr id="137" name="한쪽 모서리가 잘린 사각형 136"/>
            <p:cNvSpPr/>
            <p:nvPr/>
          </p:nvSpPr>
          <p:spPr>
            <a:xfrm>
              <a:off x="4143372" y="2714620"/>
              <a:ext cx="1571636" cy="500066"/>
            </a:xfrm>
            <a:prstGeom prst="snip1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</a:t>
              </a:r>
              <a:r>
                <a:rPr lang="en-US" altLang="ko-KR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vs.</a:t>
              </a:r>
              <a:r>
                <a:rPr lang="ko-KR" alt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 승자</a:t>
              </a:r>
              <a:endParaRPr lang="ko-KR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209095" y="2836065"/>
              <a:ext cx="235264" cy="307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Tahoma" pitchFamily="34" charset="0"/>
                </a:rPr>
                <a:t>7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722501" y="2836065"/>
              <a:ext cx="235264" cy="307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Tahoma" pitchFamily="34" charset="0"/>
                </a:rPr>
                <a:t>8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6437451" y="3609786"/>
            <a:ext cx="1428760" cy="500066"/>
            <a:chOff x="4786314" y="2428868"/>
            <a:chExt cx="1214446" cy="500066"/>
          </a:xfrm>
        </p:grpSpPr>
        <p:sp>
          <p:nvSpPr>
            <p:cNvPr id="147" name="한쪽 모서리가 잘린 사각형 146"/>
            <p:cNvSpPr/>
            <p:nvPr/>
          </p:nvSpPr>
          <p:spPr>
            <a:xfrm>
              <a:off x="4786314" y="2428868"/>
              <a:ext cx="1214446" cy="500066"/>
            </a:xfrm>
            <a:prstGeom prst="snip1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</a:t>
              </a:r>
              <a:r>
                <a:rPr lang="ko-KR" alt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조 </a:t>
              </a:r>
              <a:r>
                <a:rPr lang="en-US" altLang="ko-KR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r>
                <a:rPr lang="ko-KR" alt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위</a:t>
              </a:r>
              <a:endParaRPr lang="ko-KR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848227" y="2524595"/>
              <a:ext cx="235264" cy="307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Tahoma" pitchFamily="34" charset="0"/>
                </a:rPr>
                <a:t>A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6437451" y="4181290"/>
            <a:ext cx="1428760" cy="500066"/>
            <a:chOff x="4786314" y="5143512"/>
            <a:chExt cx="1214446" cy="500066"/>
          </a:xfrm>
        </p:grpSpPr>
        <p:sp>
          <p:nvSpPr>
            <p:cNvPr id="151" name="한쪽 모서리가 잘린 사각형 150"/>
            <p:cNvSpPr/>
            <p:nvPr/>
          </p:nvSpPr>
          <p:spPr>
            <a:xfrm>
              <a:off x="4786314" y="5143512"/>
              <a:ext cx="1214446" cy="500066"/>
            </a:xfrm>
            <a:prstGeom prst="snip1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</a:t>
              </a:r>
              <a:r>
                <a:rPr lang="ko-KR" alt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조 </a:t>
              </a:r>
              <a:r>
                <a:rPr lang="en-US" altLang="ko-KR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r>
                <a:rPr lang="ko-KR" alt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위</a:t>
              </a:r>
              <a:endParaRPr lang="ko-KR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848227" y="5236382"/>
              <a:ext cx="235264" cy="307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Tahoma" pitchFamily="34" charset="0"/>
                </a:rPr>
                <a:t>B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70" name="직사각형 169"/>
          <p:cNvSpPr/>
          <p:nvPr/>
        </p:nvSpPr>
        <p:spPr>
          <a:xfrm>
            <a:off x="1169312" y="1755584"/>
            <a:ext cx="357190" cy="2299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A</a:t>
            </a:r>
          </a:p>
          <a:p>
            <a:pPr algn="ctr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조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1169312" y="4237421"/>
            <a:ext cx="357190" cy="228600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B</a:t>
            </a:r>
          </a:p>
          <a:p>
            <a:pPr algn="ctr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조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1653128" y="2385528"/>
            <a:ext cx="257177" cy="3629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2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1653039" y="3070327"/>
            <a:ext cx="257177" cy="3629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3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653410" y="3627151"/>
            <a:ext cx="257177" cy="3629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4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1669378" y="4310822"/>
            <a:ext cx="257177" cy="3629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5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669749" y="4867646"/>
            <a:ext cx="257177" cy="3629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6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1669660" y="5552445"/>
            <a:ext cx="257177" cy="3629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7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1670031" y="6109269"/>
            <a:ext cx="257177" cy="3629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8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5894430" y="1345539"/>
            <a:ext cx="2071702" cy="33141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결승전 </a:t>
            </a: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9.19(</a:t>
            </a: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토</a:t>
            </a: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16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82</Words>
  <Application>Microsoft Office PowerPoint</Application>
  <PresentationFormat>화면 슬라이드 쇼(4:3)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8</cp:revision>
  <dcterms:created xsi:type="dcterms:W3CDTF">2009-03-19T07:56:49Z</dcterms:created>
  <dcterms:modified xsi:type="dcterms:W3CDTF">2009-03-22T03:45:02Z</dcterms:modified>
</cp:coreProperties>
</file>