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721"/>
    <a:srgbClr val="5364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C051-A0BE-4867-BFDF-96BC32781A53}" type="datetimeFigureOut">
              <a:rPr lang="ko-KR" altLang="en-US" smtClean="0"/>
              <a:pPr/>
              <a:t>2009-03-22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318D-B0B1-445C-AE1D-88AF669E58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bg1">
                <a:tint val="80000"/>
                <a:satMod val="3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그룹 166"/>
          <p:cNvGrpSpPr/>
          <p:nvPr/>
        </p:nvGrpSpPr>
        <p:grpSpPr>
          <a:xfrm>
            <a:off x="3279114" y="5686912"/>
            <a:ext cx="747718" cy="571504"/>
            <a:chOff x="3356115" y="3071810"/>
            <a:chExt cx="534843" cy="571504"/>
          </a:xfrm>
          <a:effectLst/>
        </p:grpSpPr>
        <p:cxnSp>
          <p:nvCxnSpPr>
            <p:cNvPr id="168" name="꺾인 연결선 167"/>
            <p:cNvCxnSpPr/>
            <p:nvPr/>
          </p:nvCxnSpPr>
          <p:spPr>
            <a:xfrm flipV="1">
              <a:off x="3356115" y="3071810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3605206" y="3346449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3279114" y="4451735"/>
            <a:ext cx="747718" cy="571504"/>
            <a:chOff x="3356115" y="3071810"/>
            <a:chExt cx="534843" cy="571504"/>
          </a:xfrm>
          <a:effectLst/>
        </p:grpSpPr>
        <p:cxnSp>
          <p:nvCxnSpPr>
            <p:cNvPr id="165" name="꺾인 연결선 164"/>
            <p:cNvCxnSpPr/>
            <p:nvPr/>
          </p:nvCxnSpPr>
          <p:spPr>
            <a:xfrm flipV="1">
              <a:off x="3356115" y="3071810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3605206" y="3346449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3293402" y="3212921"/>
            <a:ext cx="747718" cy="571504"/>
            <a:chOff x="3356115" y="3071810"/>
            <a:chExt cx="534843" cy="571504"/>
          </a:xfrm>
          <a:effectLst/>
        </p:grpSpPr>
        <p:cxnSp>
          <p:nvCxnSpPr>
            <p:cNvPr id="155" name="꺾인 연결선 154"/>
            <p:cNvCxnSpPr/>
            <p:nvPr/>
          </p:nvCxnSpPr>
          <p:spPr>
            <a:xfrm flipV="1">
              <a:off x="3356115" y="3071810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605206" y="3346449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3293402" y="1969899"/>
            <a:ext cx="701111" cy="571504"/>
            <a:chOff x="3356115" y="1714488"/>
            <a:chExt cx="501505" cy="571504"/>
          </a:xfrm>
          <a:effectLst/>
        </p:grpSpPr>
        <p:cxnSp>
          <p:nvCxnSpPr>
            <p:cNvPr id="154" name="꺾인 연결선 153"/>
            <p:cNvCxnSpPr/>
            <p:nvPr/>
          </p:nvCxnSpPr>
          <p:spPr>
            <a:xfrm flipV="1">
              <a:off x="3356115" y="1714488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3571868" y="2000240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꺾인 연결선 140"/>
          <p:cNvCxnSpPr/>
          <p:nvPr/>
        </p:nvCxnSpPr>
        <p:spPr>
          <a:xfrm flipV="1">
            <a:off x="5532593" y="2238838"/>
            <a:ext cx="1588" cy="1285884"/>
          </a:xfrm>
          <a:prstGeom prst="bentConnector3">
            <a:avLst>
              <a:gd name="adj1" fmla="val 14395466"/>
            </a:avLst>
          </a:prstGeom>
          <a:ln w="57150" cap="flat">
            <a:solidFill>
              <a:schemeClr val="accent1">
                <a:lumMod val="60000"/>
                <a:lumOff val="4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/>
          <p:nvPr/>
        </p:nvCxnSpPr>
        <p:spPr>
          <a:xfrm flipV="1">
            <a:off x="5527030" y="4667730"/>
            <a:ext cx="1588" cy="1285884"/>
          </a:xfrm>
          <a:prstGeom prst="bentConnector3">
            <a:avLst>
              <a:gd name="adj1" fmla="val 14395466"/>
            </a:avLst>
          </a:prstGeom>
          <a:ln w="57150" cap="flat">
            <a:solidFill>
              <a:schemeClr val="accent1">
                <a:lumMod val="60000"/>
                <a:lumOff val="40000"/>
              </a:schemeClr>
            </a:solidFill>
            <a:beve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5784984" y="2863701"/>
            <a:ext cx="652467" cy="2412079"/>
            <a:chOff x="3356115" y="1714488"/>
            <a:chExt cx="501505" cy="571504"/>
          </a:xfrm>
          <a:effectLst/>
        </p:grpSpPr>
        <p:cxnSp>
          <p:nvCxnSpPr>
            <p:cNvPr id="161" name="꺾인 연결선 160"/>
            <p:cNvCxnSpPr/>
            <p:nvPr/>
          </p:nvCxnSpPr>
          <p:spPr>
            <a:xfrm flipV="1">
              <a:off x="3356115" y="1714488"/>
              <a:ext cx="1588" cy="571504"/>
            </a:xfrm>
            <a:prstGeom prst="bentConnector3">
              <a:avLst>
                <a:gd name="adj1" fmla="val 14395466"/>
              </a:avLst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3571868" y="2000240"/>
              <a:ext cx="285752" cy="1588"/>
            </a:xfrm>
            <a:prstGeom prst="line">
              <a:avLst/>
            </a:prstGeom>
            <a:ln w="57150" cap="flat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한쪽 모서리가 잘린 사각형 5"/>
          <p:cNvSpPr/>
          <p:nvPr/>
        </p:nvSpPr>
        <p:spPr>
          <a:xfrm>
            <a:off x="1597940" y="1684147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Yahoo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2757" y="1757266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1597940" y="2246126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endParaRPr lang="ko-KR" alt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1597940" y="2927169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NHN</a:t>
            </a:r>
            <a:endParaRPr lang="ko-KR" alt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1597940" y="3479623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Daum</a:t>
            </a:r>
            <a:endParaRPr lang="ko-KR" alt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1597940" y="4165983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Cyworld</a:t>
            </a:r>
            <a:endParaRPr lang="ko-KR" alt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1597940" y="4718437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Auction</a:t>
            </a:r>
            <a:endParaRPr lang="ko-KR" alt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1597940" y="5401160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NCSoft</a:t>
            </a:r>
            <a:endParaRPr lang="ko-KR" alt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1597940" y="5953614"/>
            <a:ext cx="1714512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endParaRPr lang="ko-KR" alt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한쪽 모서리가 잘린 사각형 112"/>
          <p:cNvSpPr/>
          <p:nvPr/>
        </p:nvSpPr>
        <p:spPr>
          <a:xfrm>
            <a:off x="3955394" y="2007999"/>
            <a:ext cx="1571636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승  승자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17307" y="2103726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545156" y="2103726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3042" y="332882"/>
            <a:ext cx="5929354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2009</a:t>
            </a:r>
            <a:r>
              <a:rPr lang="ko-KR" altLang="en-US" sz="2400" b="1" dirty="0" smtClean="0"/>
              <a:t>년 </a:t>
            </a:r>
            <a:r>
              <a:rPr lang="ko-KR" altLang="en-US" sz="2400" b="1" dirty="0" smtClean="0"/>
              <a:t>인터넷 기업 족구 최강전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dirty="0" smtClean="0"/>
              <a:t>토너먼트 대진표 </a:t>
            </a:r>
            <a:endParaRPr lang="ko-KR" altLang="en-US" sz="2400" dirty="0"/>
          </a:p>
        </p:txBody>
      </p:sp>
      <p:sp>
        <p:nvSpPr>
          <p:cNvPr id="50" name="직사각형 49"/>
          <p:cNvSpPr/>
          <p:nvPr/>
        </p:nvSpPr>
        <p:spPr>
          <a:xfrm>
            <a:off x="1142976" y="1281103"/>
            <a:ext cx="2437298" cy="3314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강전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9.5(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06158" y="1281103"/>
            <a:ext cx="2148733" cy="3314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강전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9.12(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한쪽 모서리가 잘린 사각형 120"/>
          <p:cNvSpPr/>
          <p:nvPr/>
        </p:nvSpPr>
        <p:spPr>
          <a:xfrm>
            <a:off x="3955394" y="3212921"/>
            <a:ext cx="1571636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승자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021117" y="3334366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3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545156" y="3334366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4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" name="한쪽 모서리가 잘린 사각형 132"/>
          <p:cNvSpPr/>
          <p:nvPr/>
        </p:nvSpPr>
        <p:spPr>
          <a:xfrm>
            <a:off x="3955394" y="4451735"/>
            <a:ext cx="1571636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승자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021117" y="4573180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5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545156" y="4573180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6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37" name="한쪽 모서리가 잘린 사각형 136"/>
          <p:cNvSpPr/>
          <p:nvPr/>
        </p:nvSpPr>
        <p:spPr>
          <a:xfrm>
            <a:off x="3955394" y="5686912"/>
            <a:ext cx="1571636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</a:t>
            </a:r>
            <a:r>
              <a:rPr lang="ko-KR" altLang="en-US" sz="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승자</a:t>
            </a:r>
            <a:endParaRPr lang="ko-KR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021117" y="5808357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7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45156" y="5808357"/>
            <a:ext cx="235264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8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47" name="한쪽 모서리가 잘린 사각형 146"/>
          <p:cNvSpPr/>
          <p:nvPr/>
        </p:nvSpPr>
        <p:spPr>
          <a:xfrm>
            <a:off x="6384286" y="3453284"/>
            <a:ext cx="1428760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6457125" y="3549011"/>
            <a:ext cx="276781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51" name="한쪽 모서리가 잘린 사각형 150"/>
          <p:cNvSpPr/>
          <p:nvPr/>
        </p:nvSpPr>
        <p:spPr>
          <a:xfrm>
            <a:off x="6384286" y="4024788"/>
            <a:ext cx="1428760" cy="500066"/>
          </a:xfrm>
          <a:prstGeom prst="snip1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457125" y="4117658"/>
            <a:ext cx="276781" cy="307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</a:t>
            </a:r>
            <a:endPara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169312" y="1684146"/>
            <a:ext cx="357190" cy="2299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</a:t>
            </a:r>
          </a:p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169312" y="4165983"/>
            <a:ext cx="357190" cy="2286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</a:t>
            </a:r>
          </a:p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조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1653128" y="2314090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653039" y="2998889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653410" y="3555713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669378" y="4239384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669749" y="4796208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669660" y="5481007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7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1670031" y="6037831"/>
            <a:ext cx="257177" cy="362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8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947595" y="1274101"/>
            <a:ext cx="2071702" cy="3314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결승전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9.19(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3" name="그룹 212"/>
          <p:cNvGrpSpPr/>
          <p:nvPr/>
        </p:nvGrpSpPr>
        <p:grpSpPr>
          <a:xfrm>
            <a:off x="6427809" y="2149475"/>
            <a:ext cx="1287463" cy="1212851"/>
            <a:chOff x="6410325" y="2149475"/>
            <a:chExt cx="1287463" cy="1212851"/>
          </a:xfrm>
          <a:effectLst/>
        </p:grpSpPr>
        <p:sp>
          <p:nvSpPr>
            <p:cNvPr id="1062" name="AutoShape 38"/>
            <p:cNvSpPr>
              <a:spLocks noChangeAspect="1" noChangeArrowheads="1" noTextEdit="1"/>
            </p:cNvSpPr>
            <p:nvPr/>
          </p:nvSpPr>
          <p:spPr bwMode="auto">
            <a:xfrm>
              <a:off x="6410325" y="2149475"/>
              <a:ext cx="1287463" cy="121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411913" y="2149475"/>
              <a:ext cx="1285875" cy="1209675"/>
            </a:xfrm>
            <a:custGeom>
              <a:avLst/>
              <a:gdLst/>
              <a:ahLst/>
              <a:cxnLst>
                <a:cxn ang="0">
                  <a:pos x="558" y="2254"/>
                </a:cxn>
                <a:cxn ang="0">
                  <a:pos x="494" y="2210"/>
                </a:cxn>
                <a:cxn ang="0">
                  <a:pos x="431" y="2159"/>
                </a:cxn>
                <a:cxn ang="0">
                  <a:pos x="371" y="2108"/>
                </a:cxn>
                <a:cxn ang="0">
                  <a:pos x="317" y="2050"/>
                </a:cxn>
                <a:cxn ang="0">
                  <a:pos x="265" y="1992"/>
                </a:cxn>
                <a:cxn ang="0">
                  <a:pos x="218" y="1929"/>
                </a:cxn>
                <a:cxn ang="0">
                  <a:pos x="176" y="1865"/>
                </a:cxn>
                <a:cxn ang="0">
                  <a:pos x="137" y="1795"/>
                </a:cxn>
                <a:cxn ang="0">
                  <a:pos x="104" y="1723"/>
                </a:cxn>
                <a:cxn ang="0">
                  <a:pos x="73" y="1648"/>
                </a:cxn>
                <a:cxn ang="0">
                  <a:pos x="49" y="1574"/>
                </a:cxn>
                <a:cxn ang="0">
                  <a:pos x="28" y="1495"/>
                </a:cxn>
                <a:cxn ang="0">
                  <a:pos x="14" y="1415"/>
                </a:cxn>
                <a:cxn ang="0">
                  <a:pos x="5" y="1332"/>
                </a:cxn>
                <a:cxn ang="0">
                  <a:pos x="0" y="1250"/>
                </a:cxn>
                <a:cxn ang="0">
                  <a:pos x="3" y="1135"/>
                </a:cxn>
                <a:cxn ang="0">
                  <a:pos x="19" y="1010"/>
                </a:cxn>
                <a:cxn ang="0">
                  <a:pos x="45" y="893"/>
                </a:cxn>
                <a:cxn ang="0">
                  <a:pos x="84" y="778"/>
                </a:cxn>
                <a:cxn ang="0">
                  <a:pos x="131" y="669"/>
                </a:cxn>
                <a:cxn ang="0">
                  <a:pos x="191" y="565"/>
                </a:cxn>
                <a:cxn ang="0">
                  <a:pos x="258" y="470"/>
                </a:cxn>
                <a:cxn ang="0">
                  <a:pos x="335" y="382"/>
                </a:cxn>
                <a:cxn ang="0">
                  <a:pos x="418" y="298"/>
                </a:cxn>
                <a:cxn ang="0">
                  <a:pos x="511" y="227"/>
                </a:cxn>
                <a:cxn ang="0">
                  <a:pos x="610" y="163"/>
                </a:cxn>
                <a:cxn ang="0">
                  <a:pos x="713" y="108"/>
                </a:cxn>
                <a:cxn ang="0">
                  <a:pos x="823" y="64"/>
                </a:cxn>
                <a:cxn ang="0">
                  <a:pos x="939" y="31"/>
                </a:cxn>
                <a:cxn ang="0">
                  <a:pos x="1059" y="9"/>
                </a:cxn>
                <a:cxn ang="0">
                  <a:pos x="1182" y="0"/>
                </a:cxn>
                <a:cxn ang="0">
                  <a:pos x="1306" y="3"/>
                </a:cxn>
                <a:cxn ang="0">
                  <a:pos x="1428" y="19"/>
                </a:cxn>
                <a:cxn ang="0">
                  <a:pos x="1545" y="45"/>
                </a:cxn>
                <a:cxn ang="0">
                  <a:pos x="1658" y="85"/>
                </a:cxn>
                <a:cxn ang="0">
                  <a:pos x="1766" y="134"/>
                </a:cxn>
                <a:cxn ang="0">
                  <a:pos x="1868" y="192"/>
                </a:cxn>
                <a:cxn ang="0">
                  <a:pos x="1962" y="261"/>
                </a:cxn>
                <a:cxn ang="0">
                  <a:pos x="2053" y="339"/>
                </a:cxn>
                <a:cxn ang="0">
                  <a:pos x="2131" y="423"/>
                </a:cxn>
                <a:cxn ang="0">
                  <a:pos x="2203" y="514"/>
                </a:cxn>
                <a:cxn ang="0">
                  <a:pos x="2267" y="615"/>
                </a:cxn>
                <a:cxn ang="0">
                  <a:pos x="2322" y="720"/>
                </a:cxn>
                <a:cxn ang="0">
                  <a:pos x="2364" y="832"/>
                </a:cxn>
                <a:cxn ang="0">
                  <a:pos x="2396" y="947"/>
                </a:cxn>
                <a:cxn ang="0">
                  <a:pos x="2419" y="1068"/>
                </a:cxn>
                <a:cxn ang="0">
                  <a:pos x="2428" y="1192"/>
                </a:cxn>
                <a:cxn ang="0">
                  <a:pos x="610" y="2286"/>
                </a:cxn>
              </a:cxnLst>
              <a:rect l="0" t="0" r="r" b="b"/>
              <a:pathLst>
                <a:path w="2430" h="2286">
                  <a:moveTo>
                    <a:pt x="610" y="2286"/>
                  </a:moveTo>
                  <a:lnTo>
                    <a:pt x="591" y="2274"/>
                  </a:lnTo>
                  <a:lnTo>
                    <a:pt x="575" y="2264"/>
                  </a:lnTo>
                  <a:lnTo>
                    <a:pt x="558" y="2254"/>
                  </a:lnTo>
                  <a:lnTo>
                    <a:pt x="541" y="2243"/>
                  </a:lnTo>
                  <a:lnTo>
                    <a:pt x="524" y="2232"/>
                  </a:lnTo>
                  <a:lnTo>
                    <a:pt x="509" y="2220"/>
                  </a:lnTo>
                  <a:lnTo>
                    <a:pt x="494" y="2210"/>
                  </a:lnTo>
                  <a:lnTo>
                    <a:pt x="477" y="2197"/>
                  </a:lnTo>
                  <a:lnTo>
                    <a:pt x="462" y="2185"/>
                  </a:lnTo>
                  <a:lnTo>
                    <a:pt x="445" y="2173"/>
                  </a:lnTo>
                  <a:lnTo>
                    <a:pt x="431" y="2159"/>
                  </a:lnTo>
                  <a:lnTo>
                    <a:pt x="416" y="2147"/>
                  </a:lnTo>
                  <a:lnTo>
                    <a:pt x="401" y="2133"/>
                  </a:lnTo>
                  <a:lnTo>
                    <a:pt x="387" y="2121"/>
                  </a:lnTo>
                  <a:lnTo>
                    <a:pt x="371" y="2108"/>
                  </a:lnTo>
                  <a:lnTo>
                    <a:pt x="360" y="2094"/>
                  </a:lnTo>
                  <a:lnTo>
                    <a:pt x="345" y="2080"/>
                  </a:lnTo>
                  <a:lnTo>
                    <a:pt x="331" y="2065"/>
                  </a:lnTo>
                  <a:lnTo>
                    <a:pt x="317" y="2050"/>
                  </a:lnTo>
                  <a:lnTo>
                    <a:pt x="305" y="2037"/>
                  </a:lnTo>
                  <a:lnTo>
                    <a:pt x="293" y="2022"/>
                  </a:lnTo>
                  <a:lnTo>
                    <a:pt x="279" y="2008"/>
                  </a:lnTo>
                  <a:lnTo>
                    <a:pt x="265" y="1992"/>
                  </a:lnTo>
                  <a:lnTo>
                    <a:pt x="255" y="1977"/>
                  </a:lnTo>
                  <a:lnTo>
                    <a:pt x="242" y="1960"/>
                  </a:lnTo>
                  <a:lnTo>
                    <a:pt x="230" y="1945"/>
                  </a:lnTo>
                  <a:lnTo>
                    <a:pt x="218" y="1929"/>
                  </a:lnTo>
                  <a:lnTo>
                    <a:pt x="207" y="1913"/>
                  </a:lnTo>
                  <a:lnTo>
                    <a:pt x="198" y="1897"/>
                  </a:lnTo>
                  <a:lnTo>
                    <a:pt x="188" y="1879"/>
                  </a:lnTo>
                  <a:lnTo>
                    <a:pt x="176" y="1865"/>
                  </a:lnTo>
                  <a:lnTo>
                    <a:pt x="168" y="1847"/>
                  </a:lnTo>
                  <a:lnTo>
                    <a:pt x="157" y="1830"/>
                  </a:lnTo>
                  <a:lnTo>
                    <a:pt x="147" y="1812"/>
                  </a:lnTo>
                  <a:lnTo>
                    <a:pt x="137" y="1795"/>
                  </a:lnTo>
                  <a:lnTo>
                    <a:pt x="128" y="1777"/>
                  </a:lnTo>
                  <a:lnTo>
                    <a:pt x="121" y="1760"/>
                  </a:lnTo>
                  <a:lnTo>
                    <a:pt x="111" y="1741"/>
                  </a:lnTo>
                  <a:lnTo>
                    <a:pt x="104" y="1723"/>
                  </a:lnTo>
                  <a:lnTo>
                    <a:pt x="96" y="1706"/>
                  </a:lnTo>
                  <a:lnTo>
                    <a:pt x="89" y="1687"/>
                  </a:lnTo>
                  <a:lnTo>
                    <a:pt x="80" y="1668"/>
                  </a:lnTo>
                  <a:lnTo>
                    <a:pt x="73" y="1648"/>
                  </a:lnTo>
                  <a:lnTo>
                    <a:pt x="67" y="1630"/>
                  </a:lnTo>
                  <a:lnTo>
                    <a:pt x="60" y="1612"/>
                  </a:lnTo>
                  <a:lnTo>
                    <a:pt x="54" y="1592"/>
                  </a:lnTo>
                  <a:lnTo>
                    <a:pt x="49" y="1574"/>
                  </a:lnTo>
                  <a:lnTo>
                    <a:pt x="44" y="1554"/>
                  </a:lnTo>
                  <a:lnTo>
                    <a:pt x="38" y="1534"/>
                  </a:lnTo>
                  <a:lnTo>
                    <a:pt x="32" y="1515"/>
                  </a:lnTo>
                  <a:lnTo>
                    <a:pt x="28" y="1495"/>
                  </a:lnTo>
                  <a:lnTo>
                    <a:pt x="25" y="1475"/>
                  </a:lnTo>
                  <a:lnTo>
                    <a:pt x="20" y="1454"/>
                  </a:lnTo>
                  <a:lnTo>
                    <a:pt x="17" y="1434"/>
                  </a:lnTo>
                  <a:lnTo>
                    <a:pt x="14" y="1415"/>
                  </a:lnTo>
                  <a:lnTo>
                    <a:pt x="10" y="1394"/>
                  </a:lnTo>
                  <a:lnTo>
                    <a:pt x="8" y="1374"/>
                  </a:lnTo>
                  <a:lnTo>
                    <a:pt x="6" y="1353"/>
                  </a:lnTo>
                  <a:lnTo>
                    <a:pt x="5" y="1332"/>
                  </a:lnTo>
                  <a:lnTo>
                    <a:pt x="3" y="1313"/>
                  </a:lnTo>
                  <a:lnTo>
                    <a:pt x="2" y="1291"/>
                  </a:lnTo>
                  <a:lnTo>
                    <a:pt x="0" y="1270"/>
                  </a:lnTo>
                  <a:lnTo>
                    <a:pt x="0" y="1250"/>
                  </a:lnTo>
                  <a:lnTo>
                    <a:pt x="0" y="1228"/>
                  </a:lnTo>
                  <a:lnTo>
                    <a:pt x="0" y="1196"/>
                  </a:lnTo>
                  <a:lnTo>
                    <a:pt x="2" y="1165"/>
                  </a:lnTo>
                  <a:lnTo>
                    <a:pt x="3" y="1135"/>
                  </a:lnTo>
                  <a:lnTo>
                    <a:pt x="6" y="1103"/>
                  </a:lnTo>
                  <a:lnTo>
                    <a:pt x="8" y="1072"/>
                  </a:lnTo>
                  <a:lnTo>
                    <a:pt x="14" y="1040"/>
                  </a:lnTo>
                  <a:lnTo>
                    <a:pt x="19" y="1010"/>
                  </a:lnTo>
                  <a:lnTo>
                    <a:pt x="25" y="981"/>
                  </a:lnTo>
                  <a:lnTo>
                    <a:pt x="31" y="950"/>
                  </a:lnTo>
                  <a:lnTo>
                    <a:pt x="38" y="922"/>
                  </a:lnTo>
                  <a:lnTo>
                    <a:pt x="45" y="893"/>
                  </a:lnTo>
                  <a:lnTo>
                    <a:pt x="54" y="864"/>
                  </a:lnTo>
                  <a:lnTo>
                    <a:pt x="63" y="835"/>
                  </a:lnTo>
                  <a:lnTo>
                    <a:pt x="73" y="806"/>
                  </a:lnTo>
                  <a:lnTo>
                    <a:pt x="84" y="778"/>
                  </a:lnTo>
                  <a:lnTo>
                    <a:pt x="96" y="752"/>
                  </a:lnTo>
                  <a:lnTo>
                    <a:pt x="107" y="723"/>
                  </a:lnTo>
                  <a:lnTo>
                    <a:pt x="119" y="696"/>
                  </a:lnTo>
                  <a:lnTo>
                    <a:pt x="131" y="669"/>
                  </a:lnTo>
                  <a:lnTo>
                    <a:pt x="147" y="644"/>
                  </a:lnTo>
                  <a:lnTo>
                    <a:pt x="160" y="618"/>
                  </a:lnTo>
                  <a:lnTo>
                    <a:pt x="175" y="591"/>
                  </a:lnTo>
                  <a:lnTo>
                    <a:pt x="191" y="565"/>
                  </a:lnTo>
                  <a:lnTo>
                    <a:pt x="207" y="543"/>
                  </a:lnTo>
                  <a:lnTo>
                    <a:pt x="223" y="517"/>
                  </a:lnTo>
                  <a:lnTo>
                    <a:pt x="240" y="494"/>
                  </a:lnTo>
                  <a:lnTo>
                    <a:pt x="258" y="470"/>
                  </a:lnTo>
                  <a:lnTo>
                    <a:pt x="278" y="447"/>
                  </a:lnTo>
                  <a:lnTo>
                    <a:pt x="296" y="424"/>
                  </a:lnTo>
                  <a:lnTo>
                    <a:pt x="316" y="403"/>
                  </a:lnTo>
                  <a:lnTo>
                    <a:pt x="335" y="382"/>
                  </a:lnTo>
                  <a:lnTo>
                    <a:pt x="355" y="360"/>
                  </a:lnTo>
                  <a:lnTo>
                    <a:pt x="377" y="339"/>
                  </a:lnTo>
                  <a:lnTo>
                    <a:pt x="398" y="319"/>
                  </a:lnTo>
                  <a:lnTo>
                    <a:pt x="418" y="298"/>
                  </a:lnTo>
                  <a:lnTo>
                    <a:pt x="442" y="280"/>
                  </a:lnTo>
                  <a:lnTo>
                    <a:pt x="463" y="262"/>
                  </a:lnTo>
                  <a:lnTo>
                    <a:pt x="488" y="245"/>
                  </a:lnTo>
                  <a:lnTo>
                    <a:pt x="511" y="227"/>
                  </a:lnTo>
                  <a:lnTo>
                    <a:pt x="535" y="210"/>
                  </a:lnTo>
                  <a:lnTo>
                    <a:pt x="558" y="194"/>
                  </a:lnTo>
                  <a:lnTo>
                    <a:pt x="584" y="178"/>
                  </a:lnTo>
                  <a:lnTo>
                    <a:pt x="610" y="163"/>
                  </a:lnTo>
                  <a:lnTo>
                    <a:pt x="635" y="149"/>
                  </a:lnTo>
                  <a:lnTo>
                    <a:pt x="661" y="134"/>
                  </a:lnTo>
                  <a:lnTo>
                    <a:pt x="687" y="121"/>
                  </a:lnTo>
                  <a:lnTo>
                    <a:pt x="713" y="108"/>
                  </a:lnTo>
                  <a:lnTo>
                    <a:pt x="742" y="97"/>
                  </a:lnTo>
                  <a:lnTo>
                    <a:pt x="767" y="85"/>
                  </a:lnTo>
                  <a:lnTo>
                    <a:pt x="795" y="74"/>
                  </a:lnTo>
                  <a:lnTo>
                    <a:pt x="823" y="64"/>
                  </a:lnTo>
                  <a:lnTo>
                    <a:pt x="852" y="57"/>
                  </a:lnTo>
                  <a:lnTo>
                    <a:pt x="881" y="45"/>
                  </a:lnTo>
                  <a:lnTo>
                    <a:pt x="910" y="38"/>
                  </a:lnTo>
                  <a:lnTo>
                    <a:pt x="939" y="31"/>
                  </a:lnTo>
                  <a:lnTo>
                    <a:pt x="969" y="26"/>
                  </a:lnTo>
                  <a:lnTo>
                    <a:pt x="998" y="19"/>
                  </a:lnTo>
                  <a:lnTo>
                    <a:pt x="1028" y="15"/>
                  </a:lnTo>
                  <a:lnTo>
                    <a:pt x="1059" y="9"/>
                  </a:lnTo>
                  <a:lnTo>
                    <a:pt x="1089" y="6"/>
                  </a:lnTo>
                  <a:lnTo>
                    <a:pt x="1120" y="3"/>
                  </a:lnTo>
                  <a:lnTo>
                    <a:pt x="1150" y="1"/>
                  </a:lnTo>
                  <a:lnTo>
                    <a:pt x="1182" y="0"/>
                  </a:lnTo>
                  <a:lnTo>
                    <a:pt x="1214" y="0"/>
                  </a:lnTo>
                  <a:lnTo>
                    <a:pt x="1245" y="0"/>
                  </a:lnTo>
                  <a:lnTo>
                    <a:pt x="1275" y="1"/>
                  </a:lnTo>
                  <a:lnTo>
                    <a:pt x="1306" y="3"/>
                  </a:lnTo>
                  <a:lnTo>
                    <a:pt x="1338" y="6"/>
                  </a:lnTo>
                  <a:lnTo>
                    <a:pt x="1368" y="9"/>
                  </a:lnTo>
                  <a:lnTo>
                    <a:pt x="1399" y="13"/>
                  </a:lnTo>
                  <a:lnTo>
                    <a:pt x="1428" y="19"/>
                  </a:lnTo>
                  <a:lnTo>
                    <a:pt x="1458" y="25"/>
                  </a:lnTo>
                  <a:lnTo>
                    <a:pt x="1487" y="31"/>
                  </a:lnTo>
                  <a:lnTo>
                    <a:pt x="1516" y="38"/>
                  </a:lnTo>
                  <a:lnTo>
                    <a:pt x="1545" y="45"/>
                  </a:lnTo>
                  <a:lnTo>
                    <a:pt x="1574" y="55"/>
                  </a:lnTo>
                  <a:lnTo>
                    <a:pt x="1603" y="64"/>
                  </a:lnTo>
                  <a:lnTo>
                    <a:pt x="1630" y="74"/>
                  </a:lnTo>
                  <a:lnTo>
                    <a:pt x="1658" y="85"/>
                  </a:lnTo>
                  <a:lnTo>
                    <a:pt x="1686" y="96"/>
                  </a:lnTo>
                  <a:lnTo>
                    <a:pt x="1714" y="108"/>
                  </a:lnTo>
                  <a:lnTo>
                    <a:pt x="1740" y="120"/>
                  </a:lnTo>
                  <a:lnTo>
                    <a:pt x="1766" y="134"/>
                  </a:lnTo>
                  <a:lnTo>
                    <a:pt x="1792" y="147"/>
                  </a:lnTo>
                  <a:lnTo>
                    <a:pt x="1817" y="162"/>
                  </a:lnTo>
                  <a:lnTo>
                    <a:pt x="1843" y="176"/>
                  </a:lnTo>
                  <a:lnTo>
                    <a:pt x="1868" y="192"/>
                  </a:lnTo>
                  <a:lnTo>
                    <a:pt x="1892" y="210"/>
                  </a:lnTo>
                  <a:lnTo>
                    <a:pt x="1915" y="225"/>
                  </a:lnTo>
                  <a:lnTo>
                    <a:pt x="1939" y="243"/>
                  </a:lnTo>
                  <a:lnTo>
                    <a:pt x="1962" y="261"/>
                  </a:lnTo>
                  <a:lnTo>
                    <a:pt x="1985" y="280"/>
                  </a:lnTo>
                  <a:lnTo>
                    <a:pt x="2008" y="298"/>
                  </a:lnTo>
                  <a:lnTo>
                    <a:pt x="2029" y="318"/>
                  </a:lnTo>
                  <a:lnTo>
                    <a:pt x="2053" y="339"/>
                  </a:lnTo>
                  <a:lnTo>
                    <a:pt x="2073" y="359"/>
                  </a:lnTo>
                  <a:lnTo>
                    <a:pt x="2092" y="380"/>
                  </a:lnTo>
                  <a:lnTo>
                    <a:pt x="2111" y="400"/>
                  </a:lnTo>
                  <a:lnTo>
                    <a:pt x="2131" y="423"/>
                  </a:lnTo>
                  <a:lnTo>
                    <a:pt x="2152" y="446"/>
                  </a:lnTo>
                  <a:lnTo>
                    <a:pt x="2169" y="468"/>
                  </a:lnTo>
                  <a:lnTo>
                    <a:pt x="2188" y="491"/>
                  </a:lnTo>
                  <a:lnTo>
                    <a:pt x="2203" y="514"/>
                  </a:lnTo>
                  <a:lnTo>
                    <a:pt x="2221" y="540"/>
                  </a:lnTo>
                  <a:lnTo>
                    <a:pt x="2236" y="564"/>
                  </a:lnTo>
                  <a:lnTo>
                    <a:pt x="2252" y="589"/>
                  </a:lnTo>
                  <a:lnTo>
                    <a:pt x="2267" y="615"/>
                  </a:lnTo>
                  <a:lnTo>
                    <a:pt x="2283" y="640"/>
                  </a:lnTo>
                  <a:lnTo>
                    <a:pt x="2294" y="666"/>
                  </a:lnTo>
                  <a:lnTo>
                    <a:pt x="2309" y="692"/>
                  </a:lnTo>
                  <a:lnTo>
                    <a:pt x="2322" y="720"/>
                  </a:lnTo>
                  <a:lnTo>
                    <a:pt x="2334" y="749"/>
                  </a:lnTo>
                  <a:lnTo>
                    <a:pt x="2344" y="774"/>
                  </a:lnTo>
                  <a:lnTo>
                    <a:pt x="2355" y="803"/>
                  </a:lnTo>
                  <a:lnTo>
                    <a:pt x="2364" y="832"/>
                  </a:lnTo>
                  <a:lnTo>
                    <a:pt x="2375" y="861"/>
                  </a:lnTo>
                  <a:lnTo>
                    <a:pt x="2383" y="888"/>
                  </a:lnTo>
                  <a:lnTo>
                    <a:pt x="2390" y="918"/>
                  </a:lnTo>
                  <a:lnTo>
                    <a:pt x="2396" y="947"/>
                  </a:lnTo>
                  <a:lnTo>
                    <a:pt x="2405" y="978"/>
                  </a:lnTo>
                  <a:lnTo>
                    <a:pt x="2410" y="1007"/>
                  </a:lnTo>
                  <a:lnTo>
                    <a:pt x="2415" y="1037"/>
                  </a:lnTo>
                  <a:lnTo>
                    <a:pt x="2419" y="1068"/>
                  </a:lnTo>
                  <a:lnTo>
                    <a:pt x="2422" y="1098"/>
                  </a:lnTo>
                  <a:lnTo>
                    <a:pt x="2425" y="1128"/>
                  </a:lnTo>
                  <a:lnTo>
                    <a:pt x="2427" y="1160"/>
                  </a:lnTo>
                  <a:lnTo>
                    <a:pt x="2428" y="1192"/>
                  </a:lnTo>
                  <a:lnTo>
                    <a:pt x="2430" y="1224"/>
                  </a:lnTo>
                  <a:lnTo>
                    <a:pt x="2430" y="2284"/>
                  </a:lnTo>
                  <a:lnTo>
                    <a:pt x="610" y="2286"/>
                  </a:lnTo>
                  <a:lnTo>
                    <a:pt x="610" y="2286"/>
                  </a:lnTo>
                  <a:close/>
                </a:path>
              </a:pathLst>
            </a:custGeom>
            <a:solidFill>
              <a:srgbClr val="699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410325" y="2484438"/>
              <a:ext cx="1285875" cy="877888"/>
            </a:xfrm>
            <a:custGeom>
              <a:avLst/>
              <a:gdLst/>
              <a:ahLst/>
              <a:cxnLst>
                <a:cxn ang="0">
                  <a:pos x="561" y="0"/>
                </a:cxn>
                <a:cxn ang="0">
                  <a:pos x="638" y="2"/>
                </a:cxn>
                <a:cxn ang="0">
                  <a:pos x="722" y="8"/>
                </a:cxn>
                <a:cxn ang="0">
                  <a:pos x="812" y="16"/>
                </a:cxn>
                <a:cxn ang="0">
                  <a:pos x="908" y="28"/>
                </a:cxn>
                <a:cxn ang="0">
                  <a:pos x="1010" y="47"/>
                </a:cxn>
                <a:cxn ang="0">
                  <a:pos x="1112" y="66"/>
                </a:cxn>
                <a:cxn ang="0">
                  <a:pos x="1217" y="92"/>
                </a:cxn>
                <a:cxn ang="0">
                  <a:pos x="1325" y="123"/>
                </a:cxn>
                <a:cxn ang="0">
                  <a:pos x="1434" y="159"/>
                </a:cxn>
                <a:cxn ang="0">
                  <a:pos x="1542" y="201"/>
                </a:cxn>
                <a:cxn ang="0">
                  <a:pos x="1648" y="250"/>
                </a:cxn>
                <a:cxn ang="0">
                  <a:pos x="1752" y="305"/>
                </a:cxn>
                <a:cxn ang="0">
                  <a:pos x="1852" y="369"/>
                </a:cxn>
                <a:cxn ang="0">
                  <a:pos x="1948" y="437"/>
                </a:cxn>
                <a:cxn ang="0">
                  <a:pos x="2040" y="516"/>
                </a:cxn>
                <a:cxn ang="0">
                  <a:pos x="2127" y="602"/>
                </a:cxn>
                <a:cxn ang="0">
                  <a:pos x="2204" y="695"/>
                </a:cxn>
                <a:cxn ang="0">
                  <a:pos x="2274" y="799"/>
                </a:cxn>
                <a:cxn ang="0">
                  <a:pos x="2337" y="911"/>
                </a:cxn>
                <a:cxn ang="0">
                  <a:pos x="2389" y="1035"/>
                </a:cxn>
                <a:cxn ang="0">
                  <a:pos x="2431" y="1169"/>
                </a:cxn>
                <a:cxn ang="0">
                  <a:pos x="539" y="1641"/>
                </a:cxn>
                <a:cxn ang="0">
                  <a:pos x="463" y="1585"/>
                </a:cxn>
                <a:cxn ang="0">
                  <a:pos x="390" y="1523"/>
                </a:cxn>
                <a:cxn ang="0">
                  <a:pos x="326" y="1457"/>
                </a:cxn>
                <a:cxn ang="0">
                  <a:pos x="267" y="1387"/>
                </a:cxn>
                <a:cxn ang="0">
                  <a:pos x="215" y="1314"/>
                </a:cxn>
                <a:cxn ang="0">
                  <a:pos x="166" y="1234"/>
                </a:cxn>
                <a:cxn ang="0">
                  <a:pos x="125" y="1153"/>
                </a:cxn>
                <a:cxn ang="0">
                  <a:pos x="90" y="1071"/>
                </a:cxn>
                <a:cxn ang="0">
                  <a:pos x="61" y="988"/>
                </a:cxn>
                <a:cxn ang="0">
                  <a:pos x="37" y="901"/>
                </a:cxn>
                <a:cxn ang="0">
                  <a:pos x="20" y="815"/>
                </a:cxn>
                <a:cxn ang="0">
                  <a:pos x="8" y="726"/>
                </a:cxn>
                <a:cxn ang="0">
                  <a:pos x="2" y="640"/>
                </a:cxn>
                <a:cxn ang="0">
                  <a:pos x="2" y="552"/>
                </a:cxn>
                <a:cxn ang="0">
                  <a:pos x="8" y="466"/>
                </a:cxn>
                <a:cxn ang="0">
                  <a:pos x="17" y="382"/>
                </a:cxn>
                <a:cxn ang="0">
                  <a:pos x="35" y="299"/>
                </a:cxn>
                <a:cxn ang="0">
                  <a:pos x="57" y="220"/>
                </a:cxn>
                <a:cxn ang="0">
                  <a:pos x="86" y="142"/>
                </a:cxn>
                <a:cxn ang="0">
                  <a:pos x="118" y="69"/>
                </a:cxn>
                <a:cxn ang="0">
                  <a:pos x="159" y="0"/>
                </a:cxn>
              </a:cxnLst>
              <a:rect l="0" t="0" r="r" b="b"/>
              <a:pathLst>
                <a:path w="2431" h="1660">
                  <a:moveTo>
                    <a:pt x="159" y="0"/>
                  </a:moveTo>
                  <a:lnTo>
                    <a:pt x="538" y="0"/>
                  </a:lnTo>
                  <a:lnTo>
                    <a:pt x="561" y="0"/>
                  </a:lnTo>
                  <a:lnTo>
                    <a:pt x="587" y="0"/>
                  </a:lnTo>
                  <a:lnTo>
                    <a:pt x="611" y="0"/>
                  </a:lnTo>
                  <a:lnTo>
                    <a:pt x="638" y="2"/>
                  </a:lnTo>
                  <a:lnTo>
                    <a:pt x="664" y="3"/>
                  </a:lnTo>
                  <a:lnTo>
                    <a:pt x="693" y="5"/>
                  </a:lnTo>
                  <a:lnTo>
                    <a:pt x="722" y="8"/>
                  </a:lnTo>
                  <a:lnTo>
                    <a:pt x="753" y="9"/>
                  </a:lnTo>
                  <a:lnTo>
                    <a:pt x="782" y="13"/>
                  </a:lnTo>
                  <a:lnTo>
                    <a:pt x="812" y="16"/>
                  </a:lnTo>
                  <a:lnTo>
                    <a:pt x="844" y="19"/>
                  </a:lnTo>
                  <a:lnTo>
                    <a:pt x="876" y="25"/>
                  </a:lnTo>
                  <a:lnTo>
                    <a:pt x="908" y="28"/>
                  </a:lnTo>
                  <a:lnTo>
                    <a:pt x="942" y="34"/>
                  </a:lnTo>
                  <a:lnTo>
                    <a:pt x="975" y="38"/>
                  </a:lnTo>
                  <a:lnTo>
                    <a:pt x="1010" y="47"/>
                  </a:lnTo>
                  <a:lnTo>
                    <a:pt x="1044" y="51"/>
                  </a:lnTo>
                  <a:lnTo>
                    <a:pt x="1077" y="58"/>
                  </a:lnTo>
                  <a:lnTo>
                    <a:pt x="1112" y="66"/>
                  </a:lnTo>
                  <a:lnTo>
                    <a:pt x="1147" y="73"/>
                  </a:lnTo>
                  <a:lnTo>
                    <a:pt x="1182" y="83"/>
                  </a:lnTo>
                  <a:lnTo>
                    <a:pt x="1217" y="92"/>
                  </a:lnTo>
                  <a:lnTo>
                    <a:pt x="1254" y="101"/>
                  </a:lnTo>
                  <a:lnTo>
                    <a:pt x="1290" y="111"/>
                  </a:lnTo>
                  <a:lnTo>
                    <a:pt x="1325" y="123"/>
                  </a:lnTo>
                  <a:lnTo>
                    <a:pt x="1362" y="134"/>
                  </a:lnTo>
                  <a:lnTo>
                    <a:pt x="1398" y="146"/>
                  </a:lnTo>
                  <a:lnTo>
                    <a:pt x="1434" y="159"/>
                  </a:lnTo>
                  <a:lnTo>
                    <a:pt x="1469" y="172"/>
                  </a:lnTo>
                  <a:lnTo>
                    <a:pt x="1505" y="187"/>
                  </a:lnTo>
                  <a:lnTo>
                    <a:pt x="1542" y="201"/>
                  </a:lnTo>
                  <a:lnTo>
                    <a:pt x="1578" y="218"/>
                  </a:lnTo>
                  <a:lnTo>
                    <a:pt x="1613" y="233"/>
                  </a:lnTo>
                  <a:lnTo>
                    <a:pt x="1648" y="250"/>
                  </a:lnTo>
                  <a:lnTo>
                    <a:pt x="1683" y="268"/>
                  </a:lnTo>
                  <a:lnTo>
                    <a:pt x="1718" y="286"/>
                  </a:lnTo>
                  <a:lnTo>
                    <a:pt x="1752" y="305"/>
                  </a:lnTo>
                  <a:lnTo>
                    <a:pt x="1785" y="325"/>
                  </a:lnTo>
                  <a:lnTo>
                    <a:pt x="1819" y="346"/>
                  </a:lnTo>
                  <a:lnTo>
                    <a:pt x="1852" y="369"/>
                  </a:lnTo>
                  <a:lnTo>
                    <a:pt x="1884" y="389"/>
                  </a:lnTo>
                  <a:lnTo>
                    <a:pt x="1918" y="413"/>
                  </a:lnTo>
                  <a:lnTo>
                    <a:pt x="1948" y="437"/>
                  </a:lnTo>
                  <a:lnTo>
                    <a:pt x="1980" y="463"/>
                  </a:lnTo>
                  <a:lnTo>
                    <a:pt x="2011" y="488"/>
                  </a:lnTo>
                  <a:lnTo>
                    <a:pt x="2040" y="516"/>
                  </a:lnTo>
                  <a:lnTo>
                    <a:pt x="2070" y="544"/>
                  </a:lnTo>
                  <a:lnTo>
                    <a:pt x="2099" y="573"/>
                  </a:lnTo>
                  <a:lnTo>
                    <a:pt x="2127" y="602"/>
                  </a:lnTo>
                  <a:lnTo>
                    <a:pt x="2152" y="631"/>
                  </a:lnTo>
                  <a:lnTo>
                    <a:pt x="2178" y="663"/>
                  </a:lnTo>
                  <a:lnTo>
                    <a:pt x="2204" y="695"/>
                  </a:lnTo>
                  <a:lnTo>
                    <a:pt x="2229" y="729"/>
                  </a:lnTo>
                  <a:lnTo>
                    <a:pt x="2251" y="764"/>
                  </a:lnTo>
                  <a:lnTo>
                    <a:pt x="2274" y="799"/>
                  </a:lnTo>
                  <a:lnTo>
                    <a:pt x="2297" y="835"/>
                  </a:lnTo>
                  <a:lnTo>
                    <a:pt x="2317" y="873"/>
                  </a:lnTo>
                  <a:lnTo>
                    <a:pt x="2337" y="911"/>
                  </a:lnTo>
                  <a:lnTo>
                    <a:pt x="2355" y="951"/>
                  </a:lnTo>
                  <a:lnTo>
                    <a:pt x="2373" y="992"/>
                  </a:lnTo>
                  <a:lnTo>
                    <a:pt x="2389" y="1035"/>
                  </a:lnTo>
                  <a:lnTo>
                    <a:pt x="2404" y="1077"/>
                  </a:lnTo>
                  <a:lnTo>
                    <a:pt x="2418" y="1121"/>
                  </a:lnTo>
                  <a:lnTo>
                    <a:pt x="2431" y="1169"/>
                  </a:lnTo>
                  <a:lnTo>
                    <a:pt x="2431" y="1660"/>
                  </a:lnTo>
                  <a:lnTo>
                    <a:pt x="568" y="1660"/>
                  </a:lnTo>
                  <a:lnTo>
                    <a:pt x="539" y="1641"/>
                  </a:lnTo>
                  <a:lnTo>
                    <a:pt x="514" y="1623"/>
                  </a:lnTo>
                  <a:lnTo>
                    <a:pt x="488" y="1603"/>
                  </a:lnTo>
                  <a:lnTo>
                    <a:pt x="463" y="1585"/>
                  </a:lnTo>
                  <a:lnTo>
                    <a:pt x="437" y="1564"/>
                  </a:lnTo>
                  <a:lnTo>
                    <a:pt x="415" y="1544"/>
                  </a:lnTo>
                  <a:lnTo>
                    <a:pt x="390" y="1523"/>
                  </a:lnTo>
                  <a:lnTo>
                    <a:pt x="369" y="1501"/>
                  </a:lnTo>
                  <a:lnTo>
                    <a:pt x="346" y="1480"/>
                  </a:lnTo>
                  <a:lnTo>
                    <a:pt x="326" y="1457"/>
                  </a:lnTo>
                  <a:lnTo>
                    <a:pt x="305" y="1435"/>
                  </a:lnTo>
                  <a:lnTo>
                    <a:pt x="287" y="1412"/>
                  </a:lnTo>
                  <a:lnTo>
                    <a:pt x="267" y="1387"/>
                  </a:lnTo>
                  <a:lnTo>
                    <a:pt x="249" y="1363"/>
                  </a:lnTo>
                  <a:lnTo>
                    <a:pt x="230" y="1338"/>
                  </a:lnTo>
                  <a:lnTo>
                    <a:pt x="215" y="1314"/>
                  </a:lnTo>
                  <a:lnTo>
                    <a:pt x="197" y="1287"/>
                  </a:lnTo>
                  <a:lnTo>
                    <a:pt x="182" y="1262"/>
                  </a:lnTo>
                  <a:lnTo>
                    <a:pt x="166" y="1234"/>
                  </a:lnTo>
                  <a:lnTo>
                    <a:pt x="153" y="1208"/>
                  </a:lnTo>
                  <a:lnTo>
                    <a:pt x="139" y="1180"/>
                  </a:lnTo>
                  <a:lnTo>
                    <a:pt x="125" y="1153"/>
                  </a:lnTo>
                  <a:lnTo>
                    <a:pt x="112" y="1126"/>
                  </a:lnTo>
                  <a:lnTo>
                    <a:pt x="102" y="1100"/>
                  </a:lnTo>
                  <a:lnTo>
                    <a:pt x="90" y="1071"/>
                  </a:lnTo>
                  <a:lnTo>
                    <a:pt x="80" y="1044"/>
                  </a:lnTo>
                  <a:lnTo>
                    <a:pt x="70" y="1014"/>
                  </a:lnTo>
                  <a:lnTo>
                    <a:pt x="61" y="988"/>
                  </a:lnTo>
                  <a:lnTo>
                    <a:pt x="54" y="959"/>
                  </a:lnTo>
                  <a:lnTo>
                    <a:pt x="44" y="930"/>
                  </a:lnTo>
                  <a:lnTo>
                    <a:pt x="37" y="901"/>
                  </a:lnTo>
                  <a:lnTo>
                    <a:pt x="32" y="872"/>
                  </a:lnTo>
                  <a:lnTo>
                    <a:pt x="26" y="843"/>
                  </a:lnTo>
                  <a:lnTo>
                    <a:pt x="20" y="815"/>
                  </a:lnTo>
                  <a:lnTo>
                    <a:pt x="15" y="784"/>
                  </a:lnTo>
                  <a:lnTo>
                    <a:pt x="11" y="756"/>
                  </a:lnTo>
                  <a:lnTo>
                    <a:pt x="8" y="726"/>
                  </a:lnTo>
                  <a:lnTo>
                    <a:pt x="5" y="697"/>
                  </a:lnTo>
                  <a:lnTo>
                    <a:pt x="3" y="668"/>
                  </a:lnTo>
                  <a:lnTo>
                    <a:pt x="2" y="640"/>
                  </a:lnTo>
                  <a:lnTo>
                    <a:pt x="0" y="611"/>
                  </a:lnTo>
                  <a:lnTo>
                    <a:pt x="2" y="580"/>
                  </a:lnTo>
                  <a:lnTo>
                    <a:pt x="2" y="552"/>
                  </a:lnTo>
                  <a:lnTo>
                    <a:pt x="3" y="523"/>
                  </a:lnTo>
                  <a:lnTo>
                    <a:pt x="3" y="494"/>
                  </a:lnTo>
                  <a:lnTo>
                    <a:pt x="8" y="466"/>
                  </a:lnTo>
                  <a:lnTo>
                    <a:pt x="9" y="439"/>
                  </a:lnTo>
                  <a:lnTo>
                    <a:pt x="13" y="410"/>
                  </a:lnTo>
                  <a:lnTo>
                    <a:pt x="17" y="382"/>
                  </a:lnTo>
                  <a:lnTo>
                    <a:pt x="23" y="353"/>
                  </a:lnTo>
                  <a:lnTo>
                    <a:pt x="28" y="326"/>
                  </a:lnTo>
                  <a:lnTo>
                    <a:pt x="35" y="299"/>
                  </a:lnTo>
                  <a:lnTo>
                    <a:pt x="41" y="271"/>
                  </a:lnTo>
                  <a:lnTo>
                    <a:pt x="48" y="245"/>
                  </a:lnTo>
                  <a:lnTo>
                    <a:pt x="57" y="220"/>
                  </a:lnTo>
                  <a:lnTo>
                    <a:pt x="66" y="194"/>
                  </a:lnTo>
                  <a:lnTo>
                    <a:pt x="75" y="168"/>
                  </a:lnTo>
                  <a:lnTo>
                    <a:pt x="86" y="142"/>
                  </a:lnTo>
                  <a:lnTo>
                    <a:pt x="95" y="118"/>
                  </a:lnTo>
                  <a:lnTo>
                    <a:pt x="107" y="93"/>
                  </a:lnTo>
                  <a:lnTo>
                    <a:pt x="118" y="69"/>
                  </a:lnTo>
                  <a:lnTo>
                    <a:pt x="131" y="47"/>
                  </a:lnTo>
                  <a:lnTo>
                    <a:pt x="143" y="22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4F66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7265988" y="2347913"/>
              <a:ext cx="257175" cy="469900"/>
            </a:xfrm>
            <a:custGeom>
              <a:avLst/>
              <a:gdLst/>
              <a:ahLst/>
              <a:cxnLst>
                <a:cxn ang="0">
                  <a:pos x="95" y="189"/>
                </a:cxn>
                <a:cxn ang="0">
                  <a:pos x="113" y="176"/>
                </a:cxn>
                <a:cxn ang="0">
                  <a:pos x="133" y="166"/>
                </a:cxn>
                <a:cxn ang="0">
                  <a:pos x="151" y="154"/>
                </a:cxn>
                <a:cxn ang="0">
                  <a:pos x="171" y="146"/>
                </a:cxn>
                <a:cxn ang="0">
                  <a:pos x="191" y="134"/>
                </a:cxn>
                <a:cxn ang="0">
                  <a:pos x="212" y="124"/>
                </a:cxn>
                <a:cxn ang="0">
                  <a:pos x="235" y="116"/>
                </a:cxn>
                <a:cxn ang="0">
                  <a:pos x="259" y="111"/>
                </a:cxn>
                <a:cxn ang="0">
                  <a:pos x="273" y="105"/>
                </a:cxn>
                <a:cxn ang="0">
                  <a:pos x="288" y="105"/>
                </a:cxn>
                <a:cxn ang="0">
                  <a:pos x="306" y="105"/>
                </a:cxn>
                <a:cxn ang="0">
                  <a:pos x="334" y="111"/>
                </a:cxn>
                <a:cxn ang="0">
                  <a:pos x="357" y="119"/>
                </a:cxn>
                <a:cxn ang="0">
                  <a:pos x="376" y="138"/>
                </a:cxn>
                <a:cxn ang="0">
                  <a:pos x="387" y="157"/>
                </a:cxn>
                <a:cxn ang="0">
                  <a:pos x="392" y="175"/>
                </a:cxn>
                <a:cxn ang="0">
                  <a:pos x="395" y="192"/>
                </a:cxn>
                <a:cxn ang="0">
                  <a:pos x="396" y="213"/>
                </a:cxn>
                <a:cxn ang="0">
                  <a:pos x="393" y="233"/>
                </a:cxn>
                <a:cxn ang="0">
                  <a:pos x="390" y="256"/>
                </a:cxn>
                <a:cxn ang="0">
                  <a:pos x="381" y="280"/>
                </a:cxn>
                <a:cxn ang="0">
                  <a:pos x="370" y="306"/>
                </a:cxn>
                <a:cxn ang="0">
                  <a:pos x="357" y="332"/>
                </a:cxn>
                <a:cxn ang="0">
                  <a:pos x="345" y="352"/>
                </a:cxn>
                <a:cxn ang="0">
                  <a:pos x="337" y="366"/>
                </a:cxn>
                <a:cxn ang="0">
                  <a:pos x="326" y="383"/>
                </a:cxn>
                <a:cxn ang="0">
                  <a:pos x="316" y="398"/>
                </a:cxn>
                <a:cxn ang="0">
                  <a:pos x="300" y="418"/>
                </a:cxn>
                <a:cxn ang="0">
                  <a:pos x="281" y="441"/>
                </a:cxn>
                <a:cxn ang="0">
                  <a:pos x="262" y="463"/>
                </a:cxn>
                <a:cxn ang="0">
                  <a:pos x="241" y="488"/>
                </a:cxn>
                <a:cxn ang="0">
                  <a:pos x="218" y="512"/>
                </a:cxn>
                <a:cxn ang="0">
                  <a:pos x="206" y="526"/>
                </a:cxn>
                <a:cxn ang="0">
                  <a:pos x="185" y="550"/>
                </a:cxn>
                <a:cxn ang="0">
                  <a:pos x="171" y="564"/>
                </a:cxn>
                <a:cxn ang="0">
                  <a:pos x="159" y="581"/>
                </a:cxn>
                <a:cxn ang="0">
                  <a:pos x="145" y="596"/>
                </a:cxn>
                <a:cxn ang="0">
                  <a:pos x="131" y="612"/>
                </a:cxn>
                <a:cxn ang="0">
                  <a:pos x="116" y="629"/>
                </a:cxn>
                <a:cxn ang="0">
                  <a:pos x="102" y="649"/>
                </a:cxn>
                <a:cxn ang="0">
                  <a:pos x="87" y="667"/>
                </a:cxn>
                <a:cxn ang="0">
                  <a:pos x="73" y="689"/>
                </a:cxn>
                <a:cxn ang="0">
                  <a:pos x="58" y="709"/>
                </a:cxn>
                <a:cxn ang="0">
                  <a:pos x="43" y="733"/>
                </a:cxn>
                <a:cxn ang="0">
                  <a:pos x="28" y="757"/>
                </a:cxn>
                <a:cxn ang="0">
                  <a:pos x="19" y="779"/>
                </a:cxn>
                <a:cxn ang="0">
                  <a:pos x="12" y="801"/>
                </a:cxn>
                <a:cxn ang="0">
                  <a:pos x="5" y="823"/>
                </a:cxn>
                <a:cxn ang="0">
                  <a:pos x="2" y="841"/>
                </a:cxn>
                <a:cxn ang="0">
                  <a:pos x="0" y="855"/>
                </a:cxn>
                <a:cxn ang="0">
                  <a:pos x="0" y="877"/>
                </a:cxn>
                <a:cxn ang="0">
                  <a:pos x="0" y="886"/>
                </a:cxn>
                <a:cxn ang="0">
                  <a:pos x="445" y="103"/>
                </a:cxn>
                <a:cxn ang="0">
                  <a:pos x="92" y="192"/>
                </a:cxn>
              </a:cxnLst>
              <a:rect l="0" t="0" r="r" b="b"/>
              <a:pathLst>
                <a:path w="488" h="886">
                  <a:moveTo>
                    <a:pt x="92" y="192"/>
                  </a:moveTo>
                  <a:lnTo>
                    <a:pt x="92" y="191"/>
                  </a:lnTo>
                  <a:lnTo>
                    <a:pt x="95" y="189"/>
                  </a:lnTo>
                  <a:lnTo>
                    <a:pt x="99" y="186"/>
                  </a:lnTo>
                  <a:lnTo>
                    <a:pt x="107" y="182"/>
                  </a:lnTo>
                  <a:lnTo>
                    <a:pt x="113" y="176"/>
                  </a:lnTo>
                  <a:lnTo>
                    <a:pt x="122" y="172"/>
                  </a:lnTo>
                  <a:lnTo>
                    <a:pt x="128" y="169"/>
                  </a:lnTo>
                  <a:lnTo>
                    <a:pt x="133" y="166"/>
                  </a:lnTo>
                  <a:lnTo>
                    <a:pt x="139" y="163"/>
                  </a:lnTo>
                  <a:lnTo>
                    <a:pt x="145" y="159"/>
                  </a:lnTo>
                  <a:lnTo>
                    <a:pt x="151" y="154"/>
                  </a:lnTo>
                  <a:lnTo>
                    <a:pt x="157" y="151"/>
                  </a:lnTo>
                  <a:lnTo>
                    <a:pt x="163" y="149"/>
                  </a:lnTo>
                  <a:lnTo>
                    <a:pt x="171" y="146"/>
                  </a:lnTo>
                  <a:lnTo>
                    <a:pt x="178" y="141"/>
                  </a:lnTo>
                  <a:lnTo>
                    <a:pt x="183" y="138"/>
                  </a:lnTo>
                  <a:lnTo>
                    <a:pt x="191" y="134"/>
                  </a:lnTo>
                  <a:lnTo>
                    <a:pt x="198" y="132"/>
                  </a:lnTo>
                  <a:lnTo>
                    <a:pt x="206" y="129"/>
                  </a:lnTo>
                  <a:lnTo>
                    <a:pt x="212" y="124"/>
                  </a:lnTo>
                  <a:lnTo>
                    <a:pt x="221" y="122"/>
                  </a:lnTo>
                  <a:lnTo>
                    <a:pt x="229" y="119"/>
                  </a:lnTo>
                  <a:lnTo>
                    <a:pt x="235" y="116"/>
                  </a:lnTo>
                  <a:lnTo>
                    <a:pt x="243" y="114"/>
                  </a:lnTo>
                  <a:lnTo>
                    <a:pt x="250" y="112"/>
                  </a:lnTo>
                  <a:lnTo>
                    <a:pt x="259" y="111"/>
                  </a:lnTo>
                  <a:lnTo>
                    <a:pt x="262" y="108"/>
                  </a:lnTo>
                  <a:lnTo>
                    <a:pt x="268" y="106"/>
                  </a:lnTo>
                  <a:lnTo>
                    <a:pt x="273" y="105"/>
                  </a:lnTo>
                  <a:lnTo>
                    <a:pt x="279" y="105"/>
                  </a:lnTo>
                  <a:lnTo>
                    <a:pt x="282" y="105"/>
                  </a:lnTo>
                  <a:lnTo>
                    <a:pt x="288" y="105"/>
                  </a:lnTo>
                  <a:lnTo>
                    <a:pt x="293" y="105"/>
                  </a:lnTo>
                  <a:lnTo>
                    <a:pt x="299" y="105"/>
                  </a:lnTo>
                  <a:lnTo>
                    <a:pt x="306" y="105"/>
                  </a:lnTo>
                  <a:lnTo>
                    <a:pt x="316" y="106"/>
                  </a:lnTo>
                  <a:lnTo>
                    <a:pt x="325" y="108"/>
                  </a:lnTo>
                  <a:lnTo>
                    <a:pt x="334" y="111"/>
                  </a:lnTo>
                  <a:lnTo>
                    <a:pt x="342" y="112"/>
                  </a:lnTo>
                  <a:lnTo>
                    <a:pt x="349" y="116"/>
                  </a:lnTo>
                  <a:lnTo>
                    <a:pt x="357" y="119"/>
                  </a:lnTo>
                  <a:lnTo>
                    <a:pt x="363" y="125"/>
                  </a:lnTo>
                  <a:lnTo>
                    <a:pt x="369" y="131"/>
                  </a:lnTo>
                  <a:lnTo>
                    <a:pt x="376" y="138"/>
                  </a:lnTo>
                  <a:lnTo>
                    <a:pt x="380" y="144"/>
                  </a:lnTo>
                  <a:lnTo>
                    <a:pt x="384" y="151"/>
                  </a:lnTo>
                  <a:lnTo>
                    <a:pt x="387" y="157"/>
                  </a:lnTo>
                  <a:lnTo>
                    <a:pt x="389" y="163"/>
                  </a:lnTo>
                  <a:lnTo>
                    <a:pt x="390" y="169"/>
                  </a:lnTo>
                  <a:lnTo>
                    <a:pt x="392" y="175"/>
                  </a:lnTo>
                  <a:lnTo>
                    <a:pt x="393" y="181"/>
                  </a:lnTo>
                  <a:lnTo>
                    <a:pt x="395" y="186"/>
                  </a:lnTo>
                  <a:lnTo>
                    <a:pt x="395" y="192"/>
                  </a:lnTo>
                  <a:lnTo>
                    <a:pt x="396" y="201"/>
                  </a:lnTo>
                  <a:lnTo>
                    <a:pt x="396" y="207"/>
                  </a:lnTo>
                  <a:lnTo>
                    <a:pt x="396" y="213"/>
                  </a:lnTo>
                  <a:lnTo>
                    <a:pt x="395" y="218"/>
                  </a:lnTo>
                  <a:lnTo>
                    <a:pt x="395" y="226"/>
                  </a:lnTo>
                  <a:lnTo>
                    <a:pt x="393" y="233"/>
                  </a:lnTo>
                  <a:lnTo>
                    <a:pt x="392" y="240"/>
                  </a:lnTo>
                  <a:lnTo>
                    <a:pt x="390" y="249"/>
                  </a:lnTo>
                  <a:lnTo>
                    <a:pt x="390" y="256"/>
                  </a:lnTo>
                  <a:lnTo>
                    <a:pt x="387" y="264"/>
                  </a:lnTo>
                  <a:lnTo>
                    <a:pt x="384" y="272"/>
                  </a:lnTo>
                  <a:lnTo>
                    <a:pt x="381" y="280"/>
                  </a:lnTo>
                  <a:lnTo>
                    <a:pt x="378" y="288"/>
                  </a:lnTo>
                  <a:lnTo>
                    <a:pt x="376" y="296"/>
                  </a:lnTo>
                  <a:lnTo>
                    <a:pt x="370" y="306"/>
                  </a:lnTo>
                  <a:lnTo>
                    <a:pt x="366" y="314"/>
                  </a:lnTo>
                  <a:lnTo>
                    <a:pt x="363" y="323"/>
                  </a:lnTo>
                  <a:lnTo>
                    <a:pt x="357" y="332"/>
                  </a:lnTo>
                  <a:lnTo>
                    <a:pt x="351" y="342"/>
                  </a:lnTo>
                  <a:lnTo>
                    <a:pt x="348" y="347"/>
                  </a:lnTo>
                  <a:lnTo>
                    <a:pt x="345" y="352"/>
                  </a:lnTo>
                  <a:lnTo>
                    <a:pt x="343" y="357"/>
                  </a:lnTo>
                  <a:lnTo>
                    <a:pt x="341" y="361"/>
                  </a:lnTo>
                  <a:lnTo>
                    <a:pt x="337" y="366"/>
                  </a:lnTo>
                  <a:lnTo>
                    <a:pt x="332" y="373"/>
                  </a:lnTo>
                  <a:lnTo>
                    <a:pt x="329" y="377"/>
                  </a:lnTo>
                  <a:lnTo>
                    <a:pt x="326" y="383"/>
                  </a:lnTo>
                  <a:lnTo>
                    <a:pt x="322" y="387"/>
                  </a:lnTo>
                  <a:lnTo>
                    <a:pt x="319" y="393"/>
                  </a:lnTo>
                  <a:lnTo>
                    <a:pt x="316" y="398"/>
                  </a:lnTo>
                  <a:lnTo>
                    <a:pt x="313" y="404"/>
                  </a:lnTo>
                  <a:lnTo>
                    <a:pt x="306" y="412"/>
                  </a:lnTo>
                  <a:lnTo>
                    <a:pt x="300" y="418"/>
                  </a:lnTo>
                  <a:lnTo>
                    <a:pt x="294" y="425"/>
                  </a:lnTo>
                  <a:lnTo>
                    <a:pt x="288" y="433"/>
                  </a:lnTo>
                  <a:lnTo>
                    <a:pt x="281" y="441"/>
                  </a:lnTo>
                  <a:lnTo>
                    <a:pt x="274" y="448"/>
                  </a:lnTo>
                  <a:lnTo>
                    <a:pt x="268" y="456"/>
                  </a:lnTo>
                  <a:lnTo>
                    <a:pt x="262" y="463"/>
                  </a:lnTo>
                  <a:lnTo>
                    <a:pt x="255" y="472"/>
                  </a:lnTo>
                  <a:lnTo>
                    <a:pt x="247" y="480"/>
                  </a:lnTo>
                  <a:lnTo>
                    <a:pt x="241" y="488"/>
                  </a:lnTo>
                  <a:lnTo>
                    <a:pt x="233" y="497"/>
                  </a:lnTo>
                  <a:lnTo>
                    <a:pt x="226" y="504"/>
                  </a:lnTo>
                  <a:lnTo>
                    <a:pt x="218" y="512"/>
                  </a:lnTo>
                  <a:lnTo>
                    <a:pt x="214" y="517"/>
                  </a:lnTo>
                  <a:lnTo>
                    <a:pt x="211" y="521"/>
                  </a:lnTo>
                  <a:lnTo>
                    <a:pt x="206" y="526"/>
                  </a:lnTo>
                  <a:lnTo>
                    <a:pt x="203" y="532"/>
                  </a:lnTo>
                  <a:lnTo>
                    <a:pt x="192" y="539"/>
                  </a:lnTo>
                  <a:lnTo>
                    <a:pt x="185" y="550"/>
                  </a:lnTo>
                  <a:lnTo>
                    <a:pt x="180" y="555"/>
                  </a:lnTo>
                  <a:lnTo>
                    <a:pt x="175" y="559"/>
                  </a:lnTo>
                  <a:lnTo>
                    <a:pt x="171" y="564"/>
                  </a:lnTo>
                  <a:lnTo>
                    <a:pt x="168" y="570"/>
                  </a:lnTo>
                  <a:lnTo>
                    <a:pt x="163" y="574"/>
                  </a:lnTo>
                  <a:lnTo>
                    <a:pt x="159" y="581"/>
                  </a:lnTo>
                  <a:lnTo>
                    <a:pt x="154" y="585"/>
                  </a:lnTo>
                  <a:lnTo>
                    <a:pt x="150" y="590"/>
                  </a:lnTo>
                  <a:lnTo>
                    <a:pt x="145" y="596"/>
                  </a:lnTo>
                  <a:lnTo>
                    <a:pt x="140" y="600"/>
                  </a:lnTo>
                  <a:lnTo>
                    <a:pt x="136" y="606"/>
                  </a:lnTo>
                  <a:lnTo>
                    <a:pt x="131" y="612"/>
                  </a:lnTo>
                  <a:lnTo>
                    <a:pt x="127" y="619"/>
                  </a:lnTo>
                  <a:lnTo>
                    <a:pt x="121" y="623"/>
                  </a:lnTo>
                  <a:lnTo>
                    <a:pt x="116" y="629"/>
                  </a:lnTo>
                  <a:lnTo>
                    <a:pt x="112" y="635"/>
                  </a:lnTo>
                  <a:lnTo>
                    <a:pt x="107" y="641"/>
                  </a:lnTo>
                  <a:lnTo>
                    <a:pt x="102" y="649"/>
                  </a:lnTo>
                  <a:lnTo>
                    <a:pt x="96" y="654"/>
                  </a:lnTo>
                  <a:lnTo>
                    <a:pt x="93" y="661"/>
                  </a:lnTo>
                  <a:lnTo>
                    <a:pt x="87" y="667"/>
                  </a:lnTo>
                  <a:lnTo>
                    <a:pt x="83" y="675"/>
                  </a:lnTo>
                  <a:lnTo>
                    <a:pt x="76" y="679"/>
                  </a:lnTo>
                  <a:lnTo>
                    <a:pt x="73" y="689"/>
                  </a:lnTo>
                  <a:lnTo>
                    <a:pt x="67" y="695"/>
                  </a:lnTo>
                  <a:lnTo>
                    <a:pt x="63" y="702"/>
                  </a:lnTo>
                  <a:lnTo>
                    <a:pt x="58" y="709"/>
                  </a:lnTo>
                  <a:lnTo>
                    <a:pt x="54" y="717"/>
                  </a:lnTo>
                  <a:lnTo>
                    <a:pt x="48" y="725"/>
                  </a:lnTo>
                  <a:lnTo>
                    <a:pt x="43" y="733"/>
                  </a:lnTo>
                  <a:lnTo>
                    <a:pt x="37" y="740"/>
                  </a:lnTo>
                  <a:lnTo>
                    <a:pt x="32" y="749"/>
                  </a:lnTo>
                  <a:lnTo>
                    <a:pt x="28" y="757"/>
                  </a:lnTo>
                  <a:lnTo>
                    <a:pt x="25" y="765"/>
                  </a:lnTo>
                  <a:lnTo>
                    <a:pt x="22" y="772"/>
                  </a:lnTo>
                  <a:lnTo>
                    <a:pt x="19" y="779"/>
                  </a:lnTo>
                  <a:lnTo>
                    <a:pt x="16" y="788"/>
                  </a:lnTo>
                  <a:lnTo>
                    <a:pt x="13" y="794"/>
                  </a:lnTo>
                  <a:lnTo>
                    <a:pt x="12" y="801"/>
                  </a:lnTo>
                  <a:lnTo>
                    <a:pt x="9" y="808"/>
                  </a:lnTo>
                  <a:lnTo>
                    <a:pt x="6" y="814"/>
                  </a:lnTo>
                  <a:lnTo>
                    <a:pt x="5" y="823"/>
                  </a:lnTo>
                  <a:lnTo>
                    <a:pt x="3" y="829"/>
                  </a:lnTo>
                  <a:lnTo>
                    <a:pt x="3" y="835"/>
                  </a:lnTo>
                  <a:lnTo>
                    <a:pt x="2" y="841"/>
                  </a:lnTo>
                  <a:lnTo>
                    <a:pt x="0" y="845"/>
                  </a:lnTo>
                  <a:lnTo>
                    <a:pt x="0" y="849"/>
                  </a:lnTo>
                  <a:lnTo>
                    <a:pt x="0" y="855"/>
                  </a:lnTo>
                  <a:lnTo>
                    <a:pt x="0" y="864"/>
                  </a:lnTo>
                  <a:lnTo>
                    <a:pt x="0" y="873"/>
                  </a:lnTo>
                  <a:lnTo>
                    <a:pt x="0" y="877"/>
                  </a:lnTo>
                  <a:lnTo>
                    <a:pt x="0" y="881"/>
                  </a:lnTo>
                  <a:lnTo>
                    <a:pt x="0" y="884"/>
                  </a:lnTo>
                  <a:lnTo>
                    <a:pt x="0" y="886"/>
                  </a:lnTo>
                  <a:lnTo>
                    <a:pt x="253" y="651"/>
                  </a:lnTo>
                  <a:lnTo>
                    <a:pt x="488" y="310"/>
                  </a:lnTo>
                  <a:lnTo>
                    <a:pt x="445" y="103"/>
                  </a:lnTo>
                  <a:lnTo>
                    <a:pt x="302" y="0"/>
                  </a:lnTo>
                  <a:lnTo>
                    <a:pt x="20" y="114"/>
                  </a:lnTo>
                  <a:lnTo>
                    <a:pt x="92" y="192"/>
                  </a:lnTo>
                  <a:lnTo>
                    <a:pt x="92" y="192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643688" y="2347913"/>
              <a:ext cx="258763" cy="469900"/>
            </a:xfrm>
            <a:custGeom>
              <a:avLst/>
              <a:gdLst/>
              <a:ahLst/>
              <a:cxnLst>
                <a:cxn ang="0">
                  <a:pos x="392" y="189"/>
                </a:cxn>
                <a:cxn ang="0">
                  <a:pos x="375" y="179"/>
                </a:cxn>
                <a:cxn ang="0">
                  <a:pos x="361" y="172"/>
                </a:cxn>
                <a:cxn ang="0">
                  <a:pos x="345" y="163"/>
                </a:cxn>
                <a:cxn ang="0">
                  <a:pos x="323" y="151"/>
                </a:cxn>
                <a:cxn ang="0">
                  <a:pos x="302" y="141"/>
                </a:cxn>
                <a:cxn ang="0">
                  <a:pos x="281" y="132"/>
                </a:cxn>
                <a:cxn ang="0">
                  <a:pos x="256" y="122"/>
                </a:cxn>
                <a:cxn ang="0">
                  <a:pos x="231" y="114"/>
                </a:cxn>
                <a:cxn ang="0">
                  <a:pos x="212" y="109"/>
                </a:cxn>
                <a:cxn ang="0">
                  <a:pos x="198" y="106"/>
                </a:cxn>
                <a:cxn ang="0">
                  <a:pos x="173" y="106"/>
                </a:cxn>
                <a:cxn ang="0">
                  <a:pos x="148" y="111"/>
                </a:cxn>
                <a:cxn ang="0">
                  <a:pos x="128" y="119"/>
                </a:cxn>
                <a:cxn ang="0">
                  <a:pos x="113" y="135"/>
                </a:cxn>
                <a:cxn ang="0">
                  <a:pos x="100" y="154"/>
                </a:cxn>
                <a:cxn ang="0">
                  <a:pos x="95" y="172"/>
                </a:cxn>
                <a:cxn ang="0">
                  <a:pos x="92" y="189"/>
                </a:cxn>
                <a:cxn ang="0">
                  <a:pos x="90" y="210"/>
                </a:cxn>
                <a:cxn ang="0">
                  <a:pos x="93" y="230"/>
                </a:cxn>
                <a:cxn ang="0">
                  <a:pos x="99" y="253"/>
                </a:cxn>
                <a:cxn ang="0">
                  <a:pos x="107" y="278"/>
                </a:cxn>
                <a:cxn ang="0">
                  <a:pos x="118" y="304"/>
                </a:cxn>
                <a:cxn ang="0">
                  <a:pos x="131" y="331"/>
                </a:cxn>
                <a:cxn ang="0">
                  <a:pos x="142" y="351"/>
                </a:cxn>
                <a:cxn ang="0">
                  <a:pos x="153" y="366"/>
                </a:cxn>
                <a:cxn ang="0">
                  <a:pos x="162" y="383"/>
                </a:cxn>
                <a:cxn ang="0">
                  <a:pos x="174" y="398"/>
                </a:cxn>
                <a:cxn ang="0">
                  <a:pos x="189" y="418"/>
                </a:cxn>
                <a:cxn ang="0">
                  <a:pos x="206" y="441"/>
                </a:cxn>
                <a:cxn ang="0">
                  <a:pos x="227" y="463"/>
                </a:cxn>
                <a:cxn ang="0">
                  <a:pos x="249" y="488"/>
                </a:cxn>
                <a:cxn ang="0">
                  <a:pos x="272" y="512"/>
                </a:cxn>
                <a:cxn ang="0">
                  <a:pos x="284" y="526"/>
                </a:cxn>
                <a:cxn ang="0">
                  <a:pos x="305" y="550"/>
                </a:cxn>
                <a:cxn ang="0">
                  <a:pos x="317" y="564"/>
                </a:cxn>
                <a:cxn ang="0">
                  <a:pos x="329" y="581"/>
                </a:cxn>
                <a:cxn ang="0">
                  <a:pos x="345" y="596"/>
                </a:cxn>
                <a:cxn ang="0">
                  <a:pos x="358" y="612"/>
                </a:cxn>
                <a:cxn ang="0">
                  <a:pos x="372" y="629"/>
                </a:cxn>
                <a:cxn ang="0">
                  <a:pos x="386" y="649"/>
                </a:cxn>
                <a:cxn ang="0">
                  <a:pos x="401" y="667"/>
                </a:cxn>
                <a:cxn ang="0">
                  <a:pos x="416" y="689"/>
                </a:cxn>
                <a:cxn ang="0">
                  <a:pos x="432" y="709"/>
                </a:cxn>
                <a:cxn ang="0">
                  <a:pos x="448" y="733"/>
                </a:cxn>
                <a:cxn ang="0">
                  <a:pos x="460" y="757"/>
                </a:cxn>
                <a:cxn ang="0">
                  <a:pos x="471" y="779"/>
                </a:cxn>
                <a:cxn ang="0">
                  <a:pos x="479" y="801"/>
                </a:cxn>
                <a:cxn ang="0">
                  <a:pos x="483" y="823"/>
                </a:cxn>
                <a:cxn ang="0">
                  <a:pos x="486" y="841"/>
                </a:cxn>
                <a:cxn ang="0">
                  <a:pos x="489" y="855"/>
                </a:cxn>
                <a:cxn ang="0">
                  <a:pos x="489" y="877"/>
                </a:cxn>
                <a:cxn ang="0">
                  <a:pos x="489" y="886"/>
                </a:cxn>
                <a:cxn ang="0">
                  <a:pos x="46" y="100"/>
                </a:cxn>
                <a:cxn ang="0">
                  <a:pos x="397" y="192"/>
                </a:cxn>
              </a:cxnLst>
              <a:rect l="0" t="0" r="r" b="b"/>
              <a:pathLst>
                <a:path w="489" h="886">
                  <a:moveTo>
                    <a:pt x="397" y="192"/>
                  </a:moveTo>
                  <a:lnTo>
                    <a:pt x="396" y="191"/>
                  </a:lnTo>
                  <a:lnTo>
                    <a:pt x="392" y="189"/>
                  </a:lnTo>
                  <a:lnTo>
                    <a:pt x="387" y="186"/>
                  </a:lnTo>
                  <a:lnTo>
                    <a:pt x="380" y="182"/>
                  </a:lnTo>
                  <a:lnTo>
                    <a:pt x="375" y="179"/>
                  </a:lnTo>
                  <a:lnTo>
                    <a:pt x="371" y="176"/>
                  </a:lnTo>
                  <a:lnTo>
                    <a:pt x="365" y="175"/>
                  </a:lnTo>
                  <a:lnTo>
                    <a:pt x="361" y="172"/>
                  </a:lnTo>
                  <a:lnTo>
                    <a:pt x="355" y="169"/>
                  </a:lnTo>
                  <a:lnTo>
                    <a:pt x="351" y="166"/>
                  </a:lnTo>
                  <a:lnTo>
                    <a:pt x="345" y="163"/>
                  </a:lnTo>
                  <a:lnTo>
                    <a:pt x="339" y="159"/>
                  </a:lnTo>
                  <a:lnTo>
                    <a:pt x="330" y="154"/>
                  </a:lnTo>
                  <a:lnTo>
                    <a:pt x="323" y="151"/>
                  </a:lnTo>
                  <a:lnTo>
                    <a:pt x="317" y="149"/>
                  </a:lnTo>
                  <a:lnTo>
                    <a:pt x="310" y="144"/>
                  </a:lnTo>
                  <a:lnTo>
                    <a:pt x="302" y="141"/>
                  </a:lnTo>
                  <a:lnTo>
                    <a:pt x="294" y="138"/>
                  </a:lnTo>
                  <a:lnTo>
                    <a:pt x="287" y="134"/>
                  </a:lnTo>
                  <a:lnTo>
                    <a:pt x="281" y="132"/>
                  </a:lnTo>
                  <a:lnTo>
                    <a:pt x="272" y="129"/>
                  </a:lnTo>
                  <a:lnTo>
                    <a:pt x="264" y="124"/>
                  </a:lnTo>
                  <a:lnTo>
                    <a:pt x="256" y="122"/>
                  </a:lnTo>
                  <a:lnTo>
                    <a:pt x="249" y="119"/>
                  </a:lnTo>
                  <a:lnTo>
                    <a:pt x="240" y="116"/>
                  </a:lnTo>
                  <a:lnTo>
                    <a:pt x="231" y="114"/>
                  </a:lnTo>
                  <a:lnTo>
                    <a:pt x="224" y="112"/>
                  </a:lnTo>
                  <a:lnTo>
                    <a:pt x="218" y="111"/>
                  </a:lnTo>
                  <a:lnTo>
                    <a:pt x="212" y="109"/>
                  </a:lnTo>
                  <a:lnTo>
                    <a:pt x="208" y="108"/>
                  </a:lnTo>
                  <a:lnTo>
                    <a:pt x="203" y="106"/>
                  </a:lnTo>
                  <a:lnTo>
                    <a:pt x="198" y="106"/>
                  </a:lnTo>
                  <a:lnTo>
                    <a:pt x="188" y="106"/>
                  </a:lnTo>
                  <a:lnTo>
                    <a:pt x="180" y="106"/>
                  </a:lnTo>
                  <a:lnTo>
                    <a:pt x="173" y="106"/>
                  </a:lnTo>
                  <a:lnTo>
                    <a:pt x="163" y="106"/>
                  </a:lnTo>
                  <a:lnTo>
                    <a:pt x="156" y="109"/>
                  </a:lnTo>
                  <a:lnTo>
                    <a:pt x="148" y="111"/>
                  </a:lnTo>
                  <a:lnTo>
                    <a:pt x="141" y="114"/>
                  </a:lnTo>
                  <a:lnTo>
                    <a:pt x="134" y="116"/>
                  </a:lnTo>
                  <a:lnTo>
                    <a:pt x="128" y="119"/>
                  </a:lnTo>
                  <a:lnTo>
                    <a:pt x="122" y="124"/>
                  </a:lnTo>
                  <a:lnTo>
                    <a:pt x="116" y="131"/>
                  </a:lnTo>
                  <a:lnTo>
                    <a:pt x="113" y="135"/>
                  </a:lnTo>
                  <a:lnTo>
                    <a:pt x="107" y="141"/>
                  </a:lnTo>
                  <a:lnTo>
                    <a:pt x="104" y="149"/>
                  </a:lnTo>
                  <a:lnTo>
                    <a:pt x="100" y="154"/>
                  </a:lnTo>
                  <a:lnTo>
                    <a:pt x="98" y="159"/>
                  </a:lnTo>
                  <a:lnTo>
                    <a:pt x="96" y="166"/>
                  </a:lnTo>
                  <a:lnTo>
                    <a:pt x="95" y="172"/>
                  </a:lnTo>
                  <a:lnTo>
                    <a:pt x="93" y="176"/>
                  </a:lnTo>
                  <a:lnTo>
                    <a:pt x="92" y="183"/>
                  </a:lnTo>
                  <a:lnTo>
                    <a:pt x="92" y="189"/>
                  </a:lnTo>
                  <a:lnTo>
                    <a:pt x="92" y="195"/>
                  </a:lnTo>
                  <a:lnTo>
                    <a:pt x="90" y="202"/>
                  </a:lnTo>
                  <a:lnTo>
                    <a:pt x="90" y="210"/>
                  </a:lnTo>
                  <a:lnTo>
                    <a:pt x="92" y="215"/>
                  </a:lnTo>
                  <a:lnTo>
                    <a:pt x="92" y="224"/>
                  </a:lnTo>
                  <a:lnTo>
                    <a:pt x="93" y="230"/>
                  </a:lnTo>
                  <a:lnTo>
                    <a:pt x="95" y="239"/>
                  </a:lnTo>
                  <a:lnTo>
                    <a:pt x="96" y="246"/>
                  </a:lnTo>
                  <a:lnTo>
                    <a:pt x="99" y="253"/>
                  </a:lnTo>
                  <a:lnTo>
                    <a:pt x="100" y="262"/>
                  </a:lnTo>
                  <a:lnTo>
                    <a:pt x="104" y="271"/>
                  </a:lnTo>
                  <a:lnTo>
                    <a:pt x="107" y="278"/>
                  </a:lnTo>
                  <a:lnTo>
                    <a:pt x="110" y="287"/>
                  </a:lnTo>
                  <a:lnTo>
                    <a:pt x="113" y="294"/>
                  </a:lnTo>
                  <a:lnTo>
                    <a:pt x="118" y="304"/>
                  </a:lnTo>
                  <a:lnTo>
                    <a:pt x="122" y="313"/>
                  </a:lnTo>
                  <a:lnTo>
                    <a:pt x="127" y="322"/>
                  </a:lnTo>
                  <a:lnTo>
                    <a:pt x="131" y="331"/>
                  </a:lnTo>
                  <a:lnTo>
                    <a:pt x="136" y="341"/>
                  </a:lnTo>
                  <a:lnTo>
                    <a:pt x="139" y="347"/>
                  </a:lnTo>
                  <a:lnTo>
                    <a:pt x="142" y="351"/>
                  </a:lnTo>
                  <a:lnTo>
                    <a:pt x="147" y="357"/>
                  </a:lnTo>
                  <a:lnTo>
                    <a:pt x="150" y="361"/>
                  </a:lnTo>
                  <a:lnTo>
                    <a:pt x="153" y="366"/>
                  </a:lnTo>
                  <a:lnTo>
                    <a:pt x="156" y="373"/>
                  </a:lnTo>
                  <a:lnTo>
                    <a:pt x="159" y="377"/>
                  </a:lnTo>
                  <a:lnTo>
                    <a:pt x="162" y="383"/>
                  </a:lnTo>
                  <a:lnTo>
                    <a:pt x="166" y="387"/>
                  </a:lnTo>
                  <a:lnTo>
                    <a:pt x="171" y="393"/>
                  </a:lnTo>
                  <a:lnTo>
                    <a:pt x="174" y="398"/>
                  </a:lnTo>
                  <a:lnTo>
                    <a:pt x="179" y="404"/>
                  </a:lnTo>
                  <a:lnTo>
                    <a:pt x="185" y="412"/>
                  </a:lnTo>
                  <a:lnTo>
                    <a:pt x="189" y="418"/>
                  </a:lnTo>
                  <a:lnTo>
                    <a:pt x="194" y="425"/>
                  </a:lnTo>
                  <a:lnTo>
                    <a:pt x="202" y="433"/>
                  </a:lnTo>
                  <a:lnTo>
                    <a:pt x="206" y="441"/>
                  </a:lnTo>
                  <a:lnTo>
                    <a:pt x="214" y="448"/>
                  </a:lnTo>
                  <a:lnTo>
                    <a:pt x="220" y="456"/>
                  </a:lnTo>
                  <a:lnTo>
                    <a:pt x="227" y="463"/>
                  </a:lnTo>
                  <a:lnTo>
                    <a:pt x="233" y="472"/>
                  </a:lnTo>
                  <a:lnTo>
                    <a:pt x="241" y="480"/>
                  </a:lnTo>
                  <a:lnTo>
                    <a:pt x="249" y="488"/>
                  </a:lnTo>
                  <a:lnTo>
                    <a:pt x="256" y="497"/>
                  </a:lnTo>
                  <a:lnTo>
                    <a:pt x="264" y="504"/>
                  </a:lnTo>
                  <a:lnTo>
                    <a:pt x="272" y="512"/>
                  </a:lnTo>
                  <a:lnTo>
                    <a:pt x="275" y="517"/>
                  </a:lnTo>
                  <a:lnTo>
                    <a:pt x="281" y="521"/>
                  </a:lnTo>
                  <a:lnTo>
                    <a:pt x="284" y="526"/>
                  </a:lnTo>
                  <a:lnTo>
                    <a:pt x="288" y="532"/>
                  </a:lnTo>
                  <a:lnTo>
                    <a:pt x="296" y="539"/>
                  </a:lnTo>
                  <a:lnTo>
                    <a:pt x="305" y="550"/>
                  </a:lnTo>
                  <a:lnTo>
                    <a:pt x="308" y="555"/>
                  </a:lnTo>
                  <a:lnTo>
                    <a:pt x="313" y="559"/>
                  </a:lnTo>
                  <a:lnTo>
                    <a:pt x="317" y="564"/>
                  </a:lnTo>
                  <a:lnTo>
                    <a:pt x="322" y="570"/>
                  </a:lnTo>
                  <a:lnTo>
                    <a:pt x="326" y="574"/>
                  </a:lnTo>
                  <a:lnTo>
                    <a:pt x="329" y="581"/>
                  </a:lnTo>
                  <a:lnTo>
                    <a:pt x="334" y="585"/>
                  </a:lnTo>
                  <a:lnTo>
                    <a:pt x="340" y="590"/>
                  </a:lnTo>
                  <a:lnTo>
                    <a:pt x="345" y="596"/>
                  </a:lnTo>
                  <a:lnTo>
                    <a:pt x="348" y="600"/>
                  </a:lnTo>
                  <a:lnTo>
                    <a:pt x="354" y="606"/>
                  </a:lnTo>
                  <a:lnTo>
                    <a:pt x="358" y="612"/>
                  </a:lnTo>
                  <a:lnTo>
                    <a:pt x="363" y="619"/>
                  </a:lnTo>
                  <a:lnTo>
                    <a:pt x="368" y="623"/>
                  </a:lnTo>
                  <a:lnTo>
                    <a:pt x="372" y="629"/>
                  </a:lnTo>
                  <a:lnTo>
                    <a:pt x="377" y="635"/>
                  </a:lnTo>
                  <a:lnTo>
                    <a:pt x="381" y="641"/>
                  </a:lnTo>
                  <a:lnTo>
                    <a:pt x="386" y="649"/>
                  </a:lnTo>
                  <a:lnTo>
                    <a:pt x="392" y="654"/>
                  </a:lnTo>
                  <a:lnTo>
                    <a:pt x="396" y="661"/>
                  </a:lnTo>
                  <a:lnTo>
                    <a:pt x="401" y="667"/>
                  </a:lnTo>
                  <a:lnTo>
                    <a:pt x="406" y="675"/>
                  </a:lnTo>
                  <a:lnTo>
                    <a:pt x="412" y="679"/>
                  </a:lnTo>
                  <a:lnTo>
                    <a:pt x="416" y="689"/>
                  </a:lnTo>
                  <a:lnTo>
                    <a:pt x="422" y="695"/>
                  </a:lnTo>
                  <a:lnTo>
                    <a:pt x="427" y="702"/>
                  </a:lnTo>
                  <a:lnTo>
                    <a:pt x="432" y="709"/>
                  </a:lnTo>
                  <a:lnTo>
                    <a:pt x="438" y="717"/>
                  </a:lnTo>
                  <a:lnTo>
                    <a:pt x="442" y="725"/>
                  </a:lnTo>
                  <a:lnTo>
                    <a:pt x="448" y="733"/>
                  </a:lnTo>
                  <a:lnTo>
                    <a:pt x="451" y="740"/>
                  </a:lnTo>
                  <a:lnTo>
                    <a:pt x="456" y="749"/>
                  </a:lnTo>
                  <a:lnTo>
                    <a:pt x="460" y="757"/>
                  </a:lnTo>
                  <a:lnTo>
                    <a:pt x="463" y="765"/>
                  </a:lnTo>
                  <a:lnTo>
                    <a:pt x="468" y="772"/>
                  </a:lnTo>
                  <a:lnTo>
                    <a:pt x="471" y="779"/>
                  </a:lnTo>
                  <a:lnTo>
                    <a:pt x="473" y="788"/>
                  </a:lnTo>
                  <a:lnTo>
                    <a:pt x="476" y="794"/>
                  </a:lnTo>
                  <a:lnTo>
                    <a:pt x="479" y="801"/>
                  </a:lnTo>
                  <a:lnTo>
                    <a:pt x="480" y="808"/>
                  </a:lnTo>
                  <a:lnTo>
                    <a:pt x="482" y="814"/>
                  </a:lnTo>
                  <a:lnTo>
                    <a:pt x="483" y="823"/>
                  </a:lnTo>
                  <a:lnTo>
                    <a:pt x="485" y="829"/>
                  </a:lnTo>
                  <a:lnTo>
                    <a:pt x="486" y="835"/>
                  </a:lnTo>
                  <a:lnTo>
                    <a:pt x="486" y="841"/>
                  </a:lnTo>
                  <a:lnTo>
                    <a:pt x="488" y="845"/>
                  </a:lnTo>
                  <a:lnTo>
                    <a:pt x="488" y="849"/>
                  </a:lnTo>
                  <a:lnTo>
                    <a:pt x="489" y="855"/>
                  </a:lnTo>
                  <a:lnTo>
                    <a:pt x="489" y="864"/>
                  </a:lnTo>
                  <a:lnTo>
                    <a:pt x="489" y="873"/>
                  </a:lnTo>
                  <a:lnTo>
                    <a:pt x="489" y="877"/>
                  </a:lnTo>
                  <a:lnTo>
                    <a:pt x="489" y="881"/>
                  </a:lnTo>
                  <a:lnTo>
                    <a:pt x="489" y="884"/>
                  </a:lnTo>
                  <a:lnTo>
                    <a:pt x="489" y="886"/>
                  </a:lnTo>
                  <a:lnTo>
                    <a:pt x="238" y="651"/>
                  </a:lnTo>
                  <a:lnTo>
                    <a:pt x="0" y="310"/>
                  </a:lnTo>
                  <a:lnTo>
                    <a:pt x="46" y="100"/>
                  </a:lnTo>
                  <a:lnTo>
                    <a:pt x="188" y="0"/>
                  </a:lnTo>
                  <a:lnTo>
                    <a:pt x="470" y="114"/>
                  </a:lnTo>
                  <a:lnTo>
                    <a:pt x="397" y="192"/>
                  </a:lnTo>
                  <a:lnTo>
                    <a:pt x="397" y="192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845300" y="2330450"/>
              <a:ext cx="481013" cy="800100"/>
            </a:xfrm>
            <a:custGeom>
              <a:avLst/>
              <a:gdLst/>
              <a:ahLst/>
              <a:cxnLst>
                <a:cxn ang="0">
                  <a:pos x="413" y="1477"/>
                </a:cxn>
                <a:cxn ang="0">
                  <a:pos x="365" y="1419"/>
                </a:cxn>
                <a:cxn ang="0">
                  <a:pos x="314" y="1344"/>
                </a:cxn>
                <a:cxn ang="0">
                  <a:pos x="257" y="1256"/>
                </a:cxn>
                <a:cxn ang="0">
                  <a:pos x="201" y="1155"/>
                </a:cxn>
                <a:cxn ang="0">
                  <a:pos x="148" y="1044"/>
                </a:cxn>
                <a:cxn ang="0">
                  <a:pos x="99" y="925"/>
                </a:cxn>
                <a:cxn ang="0">
                  <a:pos x="56" y="801"/>
                </a:cxn>
                <a:cxn ang="0">
                  <a:pos x="23" y="670"/>
                </a:cxn>
                <a:cxn ang="0">
                  <a:pos x="3" y="539"/>
                </a:cxn>
                <a:cxn ang="0">
                  <a:pos x="0" y="424"/>
                </a:cxn>
                <a:cxn ang="0">
                  <a:pos x="0" y="379"/>
                </a:cxn>
                <a:cxn ang="0">
                  <a:pos x="0" y="335"/>
                </a:cxn>
                <a:cxn ang="0">
                  <a:pos x="3" y="293"/>
                </a:cxn>
                <a:cxn ang="0">
                  <a:pos x="7" y="249"/>
                </a:cxn>
                <a:cxn ang="0">
                  <a:pos x="13" y="210"/>
                </a:cxn>
                <a:cxn ang="0">
                  <a:pos x="20" y="169"/>
                </a:cxn>
                <a:cxn ang="0">
                  <a:pos x="26" y="129"/>
                </a:cxn>
                <a:cxn ang="0">
                  <a:pos x="35" y="90"/>
                </a:cxn>
                <a:cxn ang="0">
                  <a:pos x="42" y="52"/>
                </a:cxn>
                <a:cxn ang="0">
                  <a:pos x="55" y="16"/>
                </a:cxn>
                <a:cxn ang="0">
                  <a:pos x="93" y="0"/>
                </a:cxn>
                <a:cxn ang="0">
                  <a:pos x="157" y="0"/>
                </a:cxn>
                <a:cxn ang="0">
                  <a:pos x="227" y="0"/>
                </a:cxn>
                <a:cxn ang="0">
                  <a:pos x="297" y="0"/>
                </a:cxn>
                <a:cxn ang="0">
                  <a:pos x="371" y="0"/>
                </a:cxn>
                <a:cxn ang="0">
                  <a:pos x="446" y="0"/>
                </a:cxn>
                <a:cxn ang="0">
                  <a:pos x="522" y="0"/>
                </a:cxn>
                <a:cxn ang="0">
                  <a:pos x="600" y="0"/>
                </a:cxn>
                <a:cxn ang="0">
                  <a:pos x="676" y="0"/>
                </a:cxn>
                <a:cxn ang="0">
                  <a:pos x="754" y="0"/>
                </a:cxn>
                <a:cxn ang="0">
                  <a:pos x="831" y="0"/>
                </a:cxn>
                <a:cxn ang="0">
                  <a:pos x="851" y="29"/>
                </a:cxn>
                <a:cxn ang="0">
                  <a:pos x="862" y="65"/>
                </a:cxn>
                <a:cxn ang="0">
                  <a:pos x="872" y="103"/>
                </a:cxn>
                <a:cxn ang="0">
                  <a:pos x="879" y="143"/>
                </a:cxn>
                <a:cxn ang="0">
                  <a:pos x="886" y="181"/>
                </a:cxn>
                <a:cxn ang="0">
                  <a:pos x="892" y="223"/>
                </a:cxn>
                <a:cxn ang="0">
                  <a:pos x="897" y="264"/>
                </a:cxn>
                <a:cxn ang="0">
                  <a:pos x="901" y="307"/>
                </a:cxn>
                <a:cxn ang="0">
                  <a:pos x="905" y="349"/>
                </a:cxn>
                <a:cxn ang="0">
                  <a:pos x="906" y="393"/>
                </a:cxn>
                <a:cxn ang="0">
                  <a:pos x="906" y="451"/>
                </a:cxn>
                <a:cxn ang="0">
                  <a:pos x="894" y="585"/>
                </a:cxn>
                <a:cxn ang="0">
                  <a:pos x="868" y="717"/>
                </a:cxn>
                <a:cxn ang="0">
                  <a:pos x="830" y="848"/>
                </a:cxn>
                <a:cxn ang="0">
                  <a:pos x="783" y="973"/>
                </a:cxn>
                <a:cxn ang="0">
                  <a:pos x="728" y="1091"/>
                </a:cxn>
                <a:cxn ang="0">
                  <a:pos x="670" y="1201"/>
                </a:cxn>
                <a:cxn ang="0">
                  <a:pos x="612" y="1297"/>
                </a:cxn>
                <a:cxn ang="0">
                  <a:pos x="556" y="1382"/>
                </a:cxn>
                <a:cxn ang="0">
                  <a:pos x="505" y="1449"/>
                </a:cxn>
                <a:cxn ang="0">
                  <a:pos x="463" y="1498"/>
                </a:cxn>
              </a:cxnLst>
              <a:rect l="0" t="0" r="r" b="b"/>
              <a:pathLst>
                <a:path w="908" h="1514">
                  <a:moveTo>
                    <a:pt x="446" y="1514"/>
                  </a:moveTo>
                  <a:lnTo>
                    <a:pt x="440" y="1508"/>
                  </a:lnTo>
                  <a:lnTo>
                    <a:pt x="432" y="1502"/>
                  </a:lnTo>
                  <a:lnTo>
                    <a:pt x="426" y="1495"/>
                  </a:lnTo>
                  <a:lnTo>
                    <a:pt x="420" y="1487"/>
                  </a:lnTo>
                  <a:lnTo>
                    <a:pt x="413" y="1477"/>
                  </a:lnTo>
                  <a:lnTo>
                    <a:pt x="405" y="1469"/>
                  </a:lnTo>
                  <a:lnTo>
                    <a:pt x="397" y="1460"/>
                  </a:lnTo>
                  <a:lnTo>
                    <a:pt x="390" y="1451"/>
                  </a:lnTo>
                  <a:lnTo>
                    <a:pt x="382" y="1441"/>
                  </a:lnTo>
                  <a:lnTo>
                    <a:pt x="374" y="1431"/>
                  </a:lnTo>
                  <a:lnTo>
                    <a:pt x="365" y="1419"/>
                  </a:lnTo>
                  <a:lnTo>
                    <a:pt x="358" y="1407"/>
                  </a:lnTo>
                  <a:lnTo>
                    <a:pt x="349" y="1396"/>
                  </a:lnTo>
                  <a:lnTo>
                    <a:pt x="341" y="1384"/>
                  </a:lnTo>
                  <a:lnTo>
                    <a:pt x="330" y="1371"/>
                  </a:lnTo>
                  <a:lnTo>
                    <a:pt x="323" y="1359"/>
                  </a:lnTo>
                  <a:lnTo>
                    <a:pt x="314" y="1344"/>
                  </a:lnTo>
                  <a:lnTo>
                    <a:pt x="304" y="1330"/>
                  </a:lnTo>
                  <a:lnTo>
                    <a:pt x="295" y="1315"/>
                  </a:lnTo>
                  <a:lnTo>
                    <a:pt x="286" y="1301"/>
                  </a:lnTo>
                  <a:lnTo>
                    <a:pt x="277" y="1286"/>
                  </a:lnTo>
                  <a:lnTo>
                    <a:pt x="266" y="1271"/>
                  </a:lnTo>
                  <a:lnTo>
                    <a:pt x="257" y="1256"/>
                  </a:lnTo>
                  <a:lnTo>
                    <a:pt x="248" y="1241"/>
                  </a:lnTo>
                  <a:lnTo>
                    <a:pt x="239" y="1224"/>
                  </a:lnTo>
                  <a:lnTo>
                    <a:pt x="230" y="1207"/>
                  </a:lnTo>
                  <a:lnTo>
                    <a:pt x="219" y="1189"/>
                  </a:lnTo>
                  <a:lnTo>
                    <a:pt x="210" y="1174"/>
                  </a:lnTo>
                  <a:lnTo>
                    <a:pt x="201" y="1155"/>
                  </a:lnTo>
                  <a:lnTo>
                    <a:pt x="193" y="1138"/>
                  </a:lnTo>
                  <a:lnTo>
                    <a:pt x="183" y="1119"/>
                  </a:lnTo>
                  <a:lnTo>
                    <a:pt x="175" y="1103"/>
                  </a:lnTo>
                  <a:lnTo>
                    <a:pt x="166" y="1084"/>
                  </a:lnTo>
                  <a:lnTo>
                    <a:pt x="157" y="1064"/>
                  </a:lnTo>
                  <a:lnTo>
                    <a:pt x="148" y="1044"/>
                  </a:lnTo>
                  <a:lnTo>
                    <a:pt x="138" y="1024"/>
                  </a:lnTo>
                  <a:lnTo>
                    <a:pt x="131" y="1005"/>
                  </a:lnTo>
                  <a:lnTo>
                    <a:pt x="122" y="985"/>
                  </a:lnTo>
                  <a:lnTo>
                    <a:pt x="113" y="966"/>
                  </a:lnTo>
                  <a:lnTo>
                    <a:pt x="106" y="947"/>
                  </a:lnTo>
                  <a:lnTo>
                    <a:pt x="99" y="925"/>
                  </a:lnTo>
                  <a:lnTo>
                    <a:pt x="91" y="905"/>
                  </a:lnTo>
                  <a:lnTo>
                    <a:pt x="84" y="884"/>
                  </a:lnTo>
                  <a:lnTo>
                    <a:pt x="76" y="864"/>
                  </a:lnTo>
                  <a:lnTo>
                    <a:pt x="68" y="842"/>
                  </a:lnTo>
                  <a:lnTo>
                    <a:pt x="64" y="820"/>
                  </a:lnTo>
                  <a:lnTo>
                    <a:pt x="56" y="801"/>
                  </a:lnTo>
                  <a:lnTo>
                    <a:pt x="52" y="779"/>
                  </a:lnTo>
                  <a:lnTo>
                    <a:pt x="44" y="757"/>
                  </a:lnTo>
                  <a:lnTo>
                    <a:pt x="39" y="736"/>
                  </a:lnTo>
                  <a:lnTo>
                    <a:pt x="33" y="714"/>
                  </a:lnTo>
                  <a:lnTo>
                    <a:pt x="29" y="693"/>
                  </a:lnTo>
                  <a:lnTo>
                    <a:pt x="23" y="670"/>
                  </a:lnTo>
                  <a:lnTo>
                    <a:pt x="20" y="648"/>
                  </a:lnTo>
                  <a:lnTo>
                    <a:pt x="14" y="628"/>
                  </a:lnTo>
                  <a:lnTo>
                    <a:pt x="13" y="606"/>
                  </a:lnTo>
                  <a:lnTo>
                    <a:pt x="9" y="584"/>
                  </a:lnTo>
                  <a:lnTo>
                    <a:pt x="6" y="562"/>
                  </a:lnTo>
                  <a:lnTo>
                    <a:pt x="3" y="539"/>
                  </a:lnTo>
                  <a:lnTo>
                    <a:pt x="1" y="518"/>
                  </a:lnTo>
                  <a:lnTo>
                    <a:pt x="0" y="495"/>
                  </a:lnTo>
                  <a:lnTo>
                    <a:pt x="0" y="474"/>
                  </a:lnTo>
                  <a:lnTo>
                    <a:pt x="0" y="451"/>
                  </a:lnTo>
                  <a:lnTo>
                    <a:pt x="0" y="431"/>
                  </a:lnTo>
                  <a:lnTo>
                    <a:pt x="0" y="424"/>
                  </a:lnTo>
                  <a:lnTo>
                    <a:pt x="0" y="415"/>
                  </a:lnTo>
                  <a:lnTo>
                    <a:pt x="0" y="408"/>
                  </a:lnTo>
                  <a:lnTo>
                    <a:pt x="0" y="401"/>
                  </a:lnTo>
                  <a:lnTo>
                    <a:pt x="0" y="393"/>
                  </a:lnTo>
                  <a:lnTo>
                    <a:pt x="0" y="386"/>
                  </a:lnTo>
                  <a:lnTo>
                    <a:pt x="0" y="379"/>
                  </a:lnTo>
                  <a:lnTo>
                    <a:pt x="0" y="370"/>
                  </a:lnTo>
                  <a:lnTo>
                    <a:pt x="0" y="363"/>
                  </a:lnTo>
                  <a:lnTo>
                    <a:pt x="0" y="357"/>
                  </a:lnTo>
                  <a:lnTo>
                    <a:pt x="0" y="349"/>
                  </a:lnTo>
                  <a:lnTo>
                    <a:pt x="0" y="344"/>
                  </a:lnTo>
                  <a:lnTo>
                    <a:pt x="0" y="335"/>
                  </a:lnTo>
                  <a:lnTo>
                    <a:pt x="1" y="328"/>
                  </a:lnTo>
                  <a:lnTo>
                    <a:pt x="1" y="320"/>
                  </a:lnTo>
                  <a:lnTo>
                    <a:pt x="3" y="315"/>
                  </a:lnTo>
                  <a:lnTo>
                    <a:pt x="3" y="307"/>
                  </a:lnTo>
                  <a:lnTo>
                    <a:pt x="3" y="299"/>
                  </a:lnTo>
                  <a:lnTo>
                    <a:pt x="3" y="293"/>
                  </a:lnTo>
                  <a:lnTo>
                    <a:pt x="4" y="285"/>
                  </a:lnTo>
                  <a:lnTo>
                    <a:pt x="4" y="278"/>
                  </a:lnTo>
                  <a:lnTo>
                    <a:pt x="6" y="272"/>
                  </a:lnTo>
                  <a:lnTo>
                    <a:pt x="6" y="264"/>
                  </a:lnTo>
                  <a:lnTo>
                    <a:pt x="7" y="256"/>
                  </a:lnTo>
                  <a:lnTo>
                    <a:pt x="7" y="249"/>
                  </a:lnTo>
                  <a:lnTo>
                    <a:pt x="9" y="243"/>
                  </a:lnTo>
                  <a:lnTo>
                    <a:pt x="9" y="236"/>
                  </a:lnTo>
                  <a:lnTo>
                    <a:pt x="10" y="229"/>
                  </a:lnTo>
                  <a:lnTo>
                    <a:pt x="12" y="223"/>
                  </a:lnTo>
                  <a:lnTo>
                    <a:pt x="12" y="216"/>
                  </a:lnTo>
                  <a:lnTo>
                    <a:pt x="13" y="210"/>
                  </a:lnTo>
                  <a:lnTo>
                    <a:pt x="14" y="204"/>
                  </a:lnTo>
                  <a:lnTo>
                    <a:pt x="14" y="195"/>
                  </a:lnTo>
                  <a:lnTo>
                    <a:pt x="17" y="189"/>
                  </a:lnTo>
                  <a:lnTo>
                    <a:pt x="17" y="181"/>
                  </a:lnTo>
                  <a:lnTo>
                    <a:pt x="18" y="175"/>
                  </a:lnTo>
                  <a:lnTo>
                    <a:pt x="20" y="169"/>
                  </a:lnTo>
                  <a:lnTo>
                    <a:pt x="20" y="162"/>
                  </a:lnTo>
                  <a:lnTo>
                    <a:pt x="21" y="154"/>
                  </a:lnTo>
                  <a:lnTo>
                    <a:pt x="23" y="149"/>
                  </a:lnTo>
                  <a:lnTo>
                    <a:pt x="23" y="143"/>
                  </a:lnTo>
                  <a:lnTo>
                    <a:pt x="26" y="137"/>
                  </a:lnTo>
                  <a:lnTo>
                    <a:pt x="26" y="129"/>
                  </a:lnTo>
                  <a:lnTo>
                    <a:pt x="27" y="122"/>
                  </a:lnTo>
                  <a:lnTo>
                    <a:pt x="29" y="117"/>
                  </a:lnTo>
                  <a:lnTo>
                    <a:pt x="30" y="111"/>
                  </a:lnTo>
                  <a:lnTo>
                    <a:pt x="30" y="103"/>
                  </a:lnTo>
                  <a:lnTo>
                    <a:pt x="33" y="97"/>
                  </a:lnTo>
                  <a:lnTo>
                    <a:pt x="35" y="90"/>
                  </a:lnTo>
                  <a:lnTo>
                    <a:pt x="36" y="85"/>
                  </a:lnTo>
                  <a:lnTo>
                    <a:pt x="36" y="77"/>
                  </a:lnTo>
                  <a:lnTo>
                    <a:pt x="39" y="71"/>
                  </a:lnTo>
                  <a:lnTo>
                    <a:pt x="39" y="65"/>
                  </a:lnTo>
                  <a:lnTo>
                    <a:pt x="42" y="59"/>
                  </a:lnTo>
                  <a:lnTo>
                    <a:pt x="42" y="52"/>
                  </a:lnTo>
                  <a:lnTo>
                    <a:pt x="45" y="47"/>
                  </a:lnTo>
                  <a:lnTo>
                    <a:pt x="46" y="41"/>
                  </a:lnTo>
                  <a:lnTo>
                    <a:pt x="49" y="35"/>
                  </a:lnTo>
                  <a:lnTo>
                    <a:pt x="52" y="29"/>
                  </a:lnTo>
                  <a:lnTo>
                    <a:pt x="53" y="22"/>
                  </a:lnTo>
                  <a:lnTo>
                    <a:pt x="55" y="16"/>
                  </a:lnTo>
                  <a:lnTo>
                    <a:pt x="58" y="10"/>
                  </a:lnTo>
                  <a:lnTo>
                    <a:pt x="59" y="4"/>
                  </a:lnTo>
                  <a:lnTo>
                    <a:pt x="61" y="0"/>
                  </a:lnTo>
                  <a:lnTo>
                    <a:pt x="71" y="0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25" y="0"/>
                  </a:lnTo>
                  <a:lnTo>
                    <a:pt x="135" y="0"/>
                  </a:lnTo>
                  <a:lnTo>
                    <a:pt x="148" y="0"/>
                  </a:lnTo>
                  <a:lnTo>
                    <a:pt x="157" y="0"/>
                  </a:lnTo>
                  <a:lnTo>
                    <a:pt x="169" y="0"/>
                  </a:lnTo>
                  <a:lnTo>
                    <a:pt x="179" y="0"/>
                  </a:lnTo>
                  <a:lnTo>
                    <a:pt x="192" y="0"/>
                  </a:lnTo>
                  <a:lnTo>
                    <a:pt x="202" y="0"/>
                  </a:lnTo>
                  <a:lnTo>
                    <a:pt x="215" y="0"/>
                  </a:lnTo>
                  <a:lnTo>
                    <a:pt x="227" y="0"/>
                  </a:lnTo>
                  <a:lnTo>
                    <a:pt x="239" y="0"/>
                  </a:lnTo>
                  <a:lnTo>
                    <a:pt x="251" y="0"/>
                  </a:lnTo>
                  <a:lnTo>
                    <a:pt x="263" y="0"/>
                  </a:lnTo>
                  <a:lnTo>
                    <a:pt x="274" y="0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310" y="0"/>
                  </a:lnTo>
                  <a:lnTo>
                    <a:pt x="321" y="0"/>
                  </a:lnTo>
                  <a:lnTo>
                    <a:pt x="335" y="0"/>
                  </a:lnTo>
                  <a:lnTo>
                    <a:pt x="347" y="0"/>
                  </a:lnTo>
                  <a:lnTo>
                    <a:pt x="359" y="0"/>
                  </a:lnTo>
                  <a:lnTo>
                    <a:pt x="371" y="0"/>
                  </a:lnTo>
                  <a:lnTo>
                    <a:pt x="384" y="0"/>
                  </a:lnTo>
                  <a:lnTo>
                    <a:pt x="396" y="0"/>
                  </a:lnTo>
                  <a:lnTo>
                    <a:pt x="408" y="0"/>
                  </a:lnTo>
                  <a:lnTo>
                    <a:pt x="422" y="0"/>
                  </a:lnTo>
                  <a:lnTo>
                    <a:pt x="434" y="0"/>
                  </a:lnTo>
                  <a:lnTo>
                    <a:pt x="446" y="0"/>
                  </a:lnTo>
                  <a:lnTo>
                    <a:pt x="458" y="0"/>
                  </a:lnTo>
                  <a:lnTo>
                    <a:pt x="470" y="0"/>
                  </a:lnTo>
                  <a:lnTo>
                    <a:pt x="484" y="0"/>
                  </a:lnTo>
                  <a:lnTo>
                    <a:pt x="496" y="0"/>
                  </a:lnTo>
                  <a:lnTo>
                    <a:pt x="508" y="0"/>
                  </a:lnTo>
                  <a:lnTo>
                    <a:pt x="522" y="0"/>
                  </a:lnTo>
                  <a:lnTo>
                    <a:pt x="534" y="0"/>
                  </a:lnTo>
                  <a:lnTo>
                    <a:pt x="548" y="0"/>
                  </a:lnTo>
                  <a:lnTo>
                    <a:pt x="560" y="0"/>
                  </a:lnTo>
                  <a:lnTo>
                    <a:pt x="575" y="0"/>
                  </a:lnTo>
                  <a:lnTo>
                    <a:pt x="586" y="0"/>
                  </a:lnTo>
                  <a:lnTo>
                    <a:pt x="600" y="0"/>
                  </a:lnTo>
                  <a:lnTo>
                    <a:pt x="612" y="0"/>
                  </a:lnTo>
                  <a:lnTo>
                    <a:pt x="626" y="0"/>
                  </a:lnTo>
                  <a:lnTo>
                    <a:pt x="638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6" y="0"/>
                  </a:lnTo>
                  <a:lnTo>
                    <a:pt x="690" y="0"/>
                  </a:lnTo>
                  <a:lnTo>
                    <a:pt x="702" y="0"/>
                  </a:lnTo>
                  <a:lnTo>
                    <a:pt x="716" y="0"/>
                  </a:lnTo>
                  <a:lnTo>
                    <a:pt x="728" y="0"/>
                  </a:lnTo>
                  <a:lnTo>
                    <a:pt x="742" y="0"/>
                  </a:lnTo>
                  <a:lnTo>
                    <a:pt x="754" y="0"/>
                  </a:lnTo>
                  <a:lnTo>
                    <a:pt x="767" y="0"/>
                  </a:lnTo>
                  <a:lnTo>
                    <a:pt x="780" y="0"/>
                  </a:lnTo>
                  <a:lnTo>
                    <a:pt x="793" y="0"/>
                  </a:lnTo>
                  <a:lnTo>
                    <a:pt x="806" y="0"/>
                  </a:lnTo>
                  <a:lnTo>
                    <a:pt x="819" y="0"/>
                  </a:lnTo>
                  <a:lnTo>
                    <a:pt x="831" y="0"/>
                  </a:lnTo>
                  <a:lnTo>
                    <a:pt x="845" y="0"/>
                  </a:lnTo>
                  <a:lnTo>
                    <a:pt x="845" y="4"/>
                  </a:lnTo>
                  <a:lnTo>
                    <a:pt x="848" y="10"/>
                  </a:lnTo>
                  <a:lnTo>
                    <a:pt x="850" y="16"/>
                  </a:lnTo>
                  <a:lnTo>
                    <a:pt x="851" y="22"/>
                  </a:lnTo>
                  <a:lnTo>
                    <a:pt x="851" y="29"/>
                  </a:lnTo>
                  <a:lnTo>
                    <a:pt x="854" y="35"/>
                  </a:lnTo>
                  <a:lnTo>
                    <a:pt x="856" y="41"/>
                  </a:lnTo>
                  <a:lnTo>
                    <a:pt x="857" y="47"/>
                  </a:lnTo>
                  <a:lnTo>
                    <a:pt x="859" y="52"/>
                  </a:lnTo>
                  <a:lnTo>
                    <a:pt x="860" y="59"/>
                  </a:lnTo>
                  <a:lnTo>
                    <a:pt x="862" y="65"/>
                  </a:lnTo>
                  <a:lnTo>
                    <a:pt x="863" y="71"/>
                  </a:lnTo>
                  <a:lnTo>
                    <a:pt x="865" y="77"/>
                  </a:lnTo>
                  <a:lnTo>
                    <a:pt x="866" y="85"/>
                  </a:lnTo>
                  <a:lnTo>
                    <a:pt x="868" y="90"/>
                  </a:lnTo>
                  <a:lnTo>
                    <a:pt x="869" y="97"/>
                  </a:lnTo>
                  <a:lnTo>
                    <a:pt x="872" y="103"/>
                  </a:lnTo>
                  <a:lnTo>
                    <a:pt x="873" y="111"/>
                  </a:lnTo>
                  <a:lnTo>
                    <a:pt x="874" y="117"/>
                  </a:lnTo>
                  <a:lnTo>
                    <a:pt x="876" y="122"/>
                  </a:lnTo>
                  <a:lnTo>
                    <a:pt x="876" y="129"/>
                  </a:lnTo>
                  <a:lnTo>
                    <a:pt x="879" y="137"/>
                  </a:lnTo>
                  <a:lnTo>
                    <a:pt x="879" y="143"/>
                  </a:lnTo>
                  <a:lnTo>
                    <a:pt x="880" y="149"/>
                  </a:lnTo>
                  <a:lnTo>
                    <a:pt x="882" y="154"/>
                  </a:lnTo>
                  <a:lnTo>
                    <a:pt x="882" y="162"/>
                  </a:lnTo>
                  <a:lnTo>
                    <a:pt x="883" y="169"/>
                  </a:lnTo>
                  <a:lnTo>
                    <a:pt x="885" y="175"/>
                  </a:lnTo>
                  <a:lnTo>
                    <a:pt x="886" y="181"/>
                  </a:lnTo>
                  <a:lnTo>
                    <a:pt x="888" y="189"/>
                  </a:lnTo>
                  <a:lnTo>
                    <a:pt x="888" y="195"/>
                  </a:lnTo>
                  <a:lnTo>
                    <a:pt x="889" y="204"/>
                  </a:lnTo>
                  <a:lnTo>
                    <a:pt x="889" y="210"/>
                  </a:lnTo>
                  <a:lnTo>
                    <a:pt x="891" y="216"/>
                  </a:lnTo>
                  <a:lnTo>
                    <a:pt x="892" y="223"/>
                  </a:lnTo>
                  <a:lnTo>
                    <a:pt x="894" y="229"/>
                  </a:lnTo>
                  <a:lnTo>
                    <a:pt x="894" y="236"/>
                  </a:lnTo>
                  <a:lnTo>
                    <a:pt x="894" y="243"/>
                  </a:lnTo>
                  <a:lnTo>
                    <a:pt x="895" y="249"/>
                  </a:lnTo>
                  <a:lnTo>
                    <a:pt x="897" y="256"/>
                  </a:lnTo>
                  <a:lnTo>
                    <a:pt x="897" y="264"/>
                  </a:lnTo>
                  <a:lnTo>
                    <a:pt x="898" y="272"/>
                  </a:lnTo>
                  <a:lnTo>
                    <a:pt x="898" y="278"/>
                  </a:lnTo>
                  <a:lnTo>
                    <a:pt x="900" y="285"/>
                  </a:lnTo>
                  <a:lnTo>
                    <a:pt x="900" y="293"/>
                  </a:lnTo>
                  <a:lnTo>
                    <a:pt x="900" y="299"/>
                  </a:lnTo>
                  <a:lnTo>
                    <a:pt x="901" y="307"/>
                  </a:lnTo>
                  <a:lnTo>
                    <a:pt x="901" y="315"/>
                  </a:lnTo>
                  <a:lnTo>
                    <a:pt x="901" y="320"/>
                  </a:lnTo>
                  <a:lnTo>
                    <a:pt x="904" y="328"/>
                  </a:lnTo>
                  <a:lnTo>
                    <a:pt x="904" y="335"/>
                  </a:lnTo>
                  <a:lnTo>
                    <a:pt x="905" y="344"/>
                  </a:lnTo>
                  <a:lnTo>
                    <a:pt x="905" y="349"/>
                  </a:lnTo>
                  <a:lnTo>
                    <a:pt x="905" y="357"/>
                  </a:lnTo>
                  <a:lnTo>
                    <a:pt x="905" y="363"/>
                  </a:lnTo>
                  <a:lnTo>
                    <a:pt x="906" y="370"/>
                  </a:lnTo>
                  <a:lnTo>
                    <a:pt x="906" y="379"/>
                  </a:lnTo>
                  <a:lnTo>
                    <a:pt x="906" y="386"/>
                  </a:lnTo>
                  <a:lnTo>
                    <a:pt x="906" y="393"/>
                  </a:lnTo>
                  <a:lnTo>
                    <a:pt x="906" y="401"/>
                  </a:lnTo>
                  <a:lnTo>
                    <a:pt x="906" y="408"/>
                  </a:lnTo>
                  <a:lnTo>
                    <a:pt x="906" y="415"/>
                  </a:lnTo>
                  <a:lnTo>
                    <a:pt x="906" y="424"/>
                  </a:lnTo>
                  <a:lnTo>
                    <a:pt x="908" y="431"/>
                  </a:lnTo>
                  <a:lnTo>
                    <a:pt x="906" y="451"/>
                  </a:lnTo>
                  <a:lnTo>
                    <a:pt x="906" y="474"/>
                  </a:lnTo>
                  <a:lnTo>
                    <a:pt x="905" y="495"/>
                  </a:lnTo>
                  <a:lnTo>
                    <a:pt x="904" y="518"/>
                  </a:lnTo>
                  <a:lnTo>
                    <a:pt x="900" y="539"/>
                  </a:lnTo>
                  <a:lnTo>
                    <a:pt x="898" y="562"/>
                  </a:lnTo>
                  <a:lnTo>
                    <a:pt x="894" y="585"/>
                  </a:lnTo>
                  <a:lnTo>
                    <a:pt x="892" y="608"/>
                  </a:lnTo>
                  <a:lnTo>
                    <a:pt x="888" y="629"/>
                  </a:lnTo>
                  <a:lnTo>
                    <a:pt x="883" y="651"/>
                  </a:lnTo>
                  <a:lnTo>
                    <a:pt x="879" y="673"/>
                  </a:lnTo>
                  <a:lnTo>
                    <a:pt x="874" y="695"/>
                  </a:lnTo>
                  <a:lnTo>
                    <a:pt x="868" y="717"/>
                  </a:lnTo>
                  <a:lnTo>
                    <a:pt x="862" y="739"/>
                  </a:lnTo>
                  <a:lnTo>
                    <a:pt x="856" y="762"/>
                  </a:lnTo>
                  <a:lnTo>
                    <a:pt x="851" y="784"/>
                  </a:lnTo>
                  <a:lnTo>
                    <a:pt x="844" y="806"/>
                  </a:lnTo>
                  <a:lnTo>
                    <a:pt x="838" y="827"/>
                  </a:lnTo>
                  <a:lnTo>
                    <a:pt x="830" y="848"/>
                  </a:lnTo>
                  <a:lnTo>
                    <a:pt x="822" y="870"/>
                  </a:lnTo>
                  <a:lnTo>
                    <a:pt x="815" y="890"/>
                  </a:lnTo>
                  <a:lnTo>
                    <a:pt x="806" y="910"/>
                  </a:lnTo>
                  <a:lnTo>
                    <a:pt x="798" y="932"/>
                  </a:lnTo>
                  <a:lnTo>
                    <a:pt x="790" y="953"/>
                  </a:lnTo>
                  <a:lnTo>
                    <a:pt x="783" y="973"/>
                  </a:lnTo>
                  <a:lnTo>
                    <a:pt x="774" y="992"/>
                  </a:lnTo>
                  <a:lnTo>
                    <a:pt x="764" y="1014"/>
                  </a:lnTo>
                  <a:lnTo>
                    <a:pt x="755" y="1034"/>
                  </a:lnTo>
                  <a:lnTo>
                    <a:pt x="746" y="1053"/>
                  </a:lnTo>
                  <a:lnTo>
                    <a:pt x="738" y="1074"/>
                  </a:lnTo>
                  <a:lnTo>
                    <a:pt x="728" y="1091"/>
                  </a:lnTo>
                  <a:lnTo>
                    <a:pt x="720" y="1111"/>
                  </a:lnTo>
                  <a:lnTo>
                    <a:pt x="710" y="1129"/>
                  </a:lnTo>
                  <a:lnTo>
                    <a:pt x="700" y="1148"/>
                  </a:lnTo>
                  <a:lnTo>
                    <a:pt x="690" y="1166"/>
                  </a:lnTo>
                  <a:lnTo>
                    <a:pt x="681" y="1184"/>
                  </a:lnTo>
                  <a:lnTo>
                    <a:pt x="670" y="1201"/>
                  </a:lnTo>
                  <a:lnTo>
                    <a:pt x="661" y="1218"/>
                  </a:lnTo>
                  <a:lnTo>
                    <a:pt x="652" y="1234"/>
                  </a:lnTo>
                  <a:lnTo>
                    <a:pt x="643" y="1251"/>
                  </a:lnTo>
                  <a:lnTo>
                    <a:pt x="632" y="1266"/>
                  </a:lnTo>
                  <a:lnTo>
                    <a:pt x="623" y="1283"/>
                  </a:lnTo>
                  <a:lnTo>
                    <a:pt x="612" y="1297"/>
                  </a:lnTo>
                  <a:lnTo>
                    <a:pt x="603" y="1314"/>
                  </a:lnTo>
                  <a:lnTo>
                    <a:pt x="592" y="1327"/>
                  </a:lnTo>
                  <a:lnTo>
                    <a:pt x="585" y="1340"/>
                  </a:lnTo>
                  <a:lnTo>
                    <a:pt x="575" y="1355"/>
                  </a:lnTo>
                  <a:lnTo>
                    <a:pt x="566" y="1370"/>
                  </a:lnTo>
                  <a:lnTo>
                    <a:pt x="556" y="1382"/>
                  </a:lnTo>
                  <a:lnTo>
                    <a:pt x="548" y="1394"/>
                  </a:lnTo>
                  <a:lnTo>
                    <a:pt x="539" y="1404"/>
                  </a:lnTo>
                  <a:lnTo>
                    <a:pt x="530" y="1417"/>
                  </a:lnTo>
                  <a:lnTo>
                    <a:pt x="522" y="1428"/>
                  </a:lnTo>
                  <a:lnTo>
                    <a:pt x="513" y="1438"/>
                  </a:lnTo>
                  <a:lnTo>
                    <a:pt x="505" y="1449"/>
                  </a:lnTo>
                  <a:lnTo>
                    <a:pt x="498" y="1460"/>
                  </a:lnTo>
                  <a:lnTo>
                    <a:pt x="490" y="1467"/>
                  </a:lnTo>
                  <a:lnTo>
                    <a:pt x="483" y="1474"/>
                  </a:lnTo>
                  <a:lnTo>
                    <a:pt x="477" y="1484"/>
                  </a:lnTo>
                  <a:lnTo>
                    <a:pt x="470" y="1492"/>
                  </a:lnTo>
                  <a:lnTo>
                    <a:pt x="463" y="1498"/>
                  </a:lnTo>
                  <a:lnTo>
                    <a:pt x="457" y="1503"/>
                  </a:lnTo>
                  <a:lnTo>
                    <a:pt x="452" y="1508"/>
                  </a:lnTo>
                  <a:lnTo>
                    <a:pt x="446" y="1514"/>
                  </a:lnTo>
                  <a:lnTo>
                    <a:pt x="446" y="151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910388" y="3108325"/>
              <a:ext cx="331788" cy="74613"/>
            </a:xfrm>
            <a:custGeom>
              <a:avLst/>
              <a:gdLst/>
              <a:ahLst/>
              <a:cxnLst>
                <a:cxn ang="0">
                  <a:pos x="606" y="142"/>
                </a:cxn>
                <a:cxn ang="0">
                  <a:pos x="575" y="142"/>
                </a:cxn>
                <a:cxn ang="0">
                  <a:pos x="548" y="142"/>
                </a:cxn>
                <a:cxn ang="0">
                  <a:pos x="516" y="142"/>
                </a:cxn>
                <a:cxn ang="0">
                  <a:pos x="487" y="142"/>
                </a:cxn>
                <a:cxn ang="0">
                  <a:pos x="457" y="142"/>
                </a:cxn>
                <a:cxn ang="0">
                  <a:pos x="426" y="142"/>
                </a:cxn>
                <a:cxn ang="0">
                  <a:pos x="394" y="142"/>
                </a:cxn>
                <a:cxn ang="0">
                  <a:pos x="364" y="142"/>
                </a:cxn>
                <a:cxn ang="0">
                  <a:pos x="333" y="142"/>
                </a:cxn>
                <a:cxn ang="0">
                  <a:pos x="303" y="142"/>
                </a:cxn>
                <a:cxn ang="0">
                  <a:pos x="272" y="142"/>
                </a:cxn>
                <a:cxn ang="0">
                  <a:pos x="240" y="142"/>
                </a:cxn>
                <a:cxn ang="0">
                  <a:pos x="211" y="142"/>
                </a:cxn>
                <a:cxn ang="0">
                  <a:pos x="181" y="142"/>
                </a:cxn>
                <a:cxn ang="0">
                  <a:pos x="152" y="142"/>
                </a:cxn>
                <a:cxn ang="0">
                  <a:pos x="122" y="142"/>
                </a:cxn>
                <a:cxn ang="0">
                  <a:pos x="94" y="142"/>
                </a:cxn>
                <a:cxn ang="0">
                  <a:pos x="68" y="142"/>
                </a:cxn>
                <a:cxn ang="0">
                  <a:pos x="41" y="142"/>
                </a:cxn>
                <a:cxn ang="0">
                  <a:pos x="15" y="142"/>
                </a:cxn>
                <a:cxn ang="0">
                  <a:pos x="1" y="134"/>
                </a:cxn>
                <a:cxn ang="0">
                  <a:pos x="12" y="111"/>
                </a:cxn>
                <a:cxn ang="0">
                  <a:pos x="27" y="92"/>
                </a:cxn>
                <a:cxn ang="0">
                  <a:pos x="48" y="72"/>
                </a:cxn>
                <a:cxn ang="0">
                  <a:pos x="70" y="59"/>
                </a:cxn>
                <a:cxn ang="0">
                  <a:pos x="83" y="50"/>
                </a:cxn>
                <a:cxn ang="0">
                  <a:pos x="99" y="41"/>
                </a:cxn>
                <a:cxn ang="0">
                  <a:pos x="115" y="35"/>
                </a:cxn>
                <a:cxn ang="0">
                  <a:pos x="131" y="28"/>
                </a:cxn>
                <a:cxn ang="0">
                  <a:pos x="149" y="22"/>
                </a:cxn>
                <a:cxn ang="0">
                  <a:pos x="166" y="16"/>
                </a:cxn>
                <a:cxn ang="0">
                  <a:pos x="185" y="13"/>
                </a:cxn>
                <a:cxn ang="0">
                  <a:pos x="205" y="8"/>
                </a:cxn>
                <a:cxn ang="0">
                  <a:pos x="225" y="5"/>
                </a:cxn>
                <a:cxn ang="0">
                  <a:pos x="245" y="2"/>
                </a:cxn>
                <a:cxn ang="0">
                  <a:pos x="266" y="0"/>
                </a:cxn>
                <a:cxn ang="0">
                  <a:pos x="289" y="0"/>
                </a:cxn>
                <a:cxn ang="0">
                  <a:pos x="312" y="0"/>
                </a:cxn>
                <a:cxn ang="0">
                  <a:pos x="333" y="0"/>
                </a:cxn>
                <a:cxn ang="0">
                  <a:pos x="355" y="0"/>
                </a:cxn>
                <a:cxn ang="0">
                  <a:pos x="376" y="2"/>
                </a:cxn>
                <a:cxn ang="0">
                  <a:pos x="397" y="5"/>
                </a:cxn>
                <a:cxn ang="0">
                  <a:pos x="417" y="8"/>
                </a:cxn>
                <a:cxn ang="0">
                  <a:pos x="437" y="13"/>
                </a:cxn>
                <a:cxn ang="0">
                  <a:pos x="455" y="16"/>
                </a:cxn>
                <a:cxn ang="0">
                  <a:pos x="475" y="22"/>
                </a:cxn>
                <a:cxn ang="0">
                  <a:pos x="492" y="28"/>
                </a:cxn>
                <a:cxn ang="0">
                  <a:pos x="508" y="35"/>
                </a:cxn>
                <a:cxn ang="0">
                  <a:pos x="524" y="41"/>
                </a:cxn>
                <a:cxn ang="0">
                  <a:pos x="539" y="50"/>
                </a:cxn>
                <a:cxn ang="0">
                  <a:pos x="553" y="59"/>
                </a:cxn>
                <a:cxn ang="0">
                  <a:pos x="574" y="72"/>
                </a:cxn>
                <a:cxn ang="0">
                  <a:pos x="595" y="92"/>
                </a:cxn>
                <a:cxn ang="0">
                  <a:pos x="612" y="111"/>
                </a:cxn>
                <a:cxn ang="0">
                  <a:pos x="623" y="134"/>
                </a:cxn>
              </a:cxnLst>
              <a:rect l="0" t="0" r="r" b="b"/>
              <a:pathLst>
                <a:path w="626" h="142">
                  <a:moveTo>
                    <a:pt x="626" y="142"/>
                  </a:moveTo>
                  <a:lnTo>
                    <a:pt x="615" y="142"/>
                  </a:lnTo>
                  <a:lnTo>
                    <a:pt x="606" y="142"/>
                  </a:lnTo>
                  <a:lnTo>
                    <a:pt x="597" y="142"/>
                  </a:lnTo>
                  <a:lnTo>
                    <a:pt x="586" y="142"/>
                  </a:lnTo>
                  <a:lnTo>
                    <a:pt x="575" y="142"/>
                  </a:lnTo>
                  <a:lnTo>
                    <a:pt x="566" y="142"/>
                  </a:lnTo>
                  <a:lnTo>
                    <a:pt x="557" y="142"/>
                  </a:lnTo>
                  <a:lnTo>
                    <a:pt x="548" y="142"/>
                  </a:lnTo>
                  <a:lnTo>
                    <a:pt x="537" y="142"/>
                  </a:lnTo>
                  <a:lnTo>
                    <a:pt x="527" y="142"/>
                  </a:lnTo>
                  <a:lnTo>
                    <a:pt x="516" y="142"/>
                  </a:lnTo>
                  <a:lnTo>
                    <a:pt x="507" y="142"/>
                  </a:lnTo>
                  <a:lnTo>
                    <a:pt x="496" y="142"/>
                  </a:lnTo>
                  <a:lnTo>
                    <a:pt x="487" y="142"/>
                  </a:lnTo>
                  <a:lnTo>
                    <a:pt x="476" y="142"/>
                  </a:lnTo>
                  <a:lnTo>
                    <a:pt x="467" y="142"/>
                  </a:lnTo>
                  <a:lnTo>
                    <a:pt x="457" y="142"/>
                  </a:lnTo>
                  <a:lnTo>
                    <a:pt x="446" y="142"/>
                  </a:lnTo>
                  <a:lnTo>
                    <a:pt x="437" y="142"/>
                  </a:lnTo>
                  <a:lnTo>
                    <a:pt x="426" y="142"/>
                  </a:lnTo>
                  <a:lnTo>
                    <a:pt x="415" y="142"/>
                  </a:lnTo>
                  <a:lnTo>
                    <a:pt x="405" y="142"/>
                  </a:lnTo>
                  <a:lnTo>
                    <a:pt x="394" y="142"/>
                  </a:lnTo>
                  <a:lnTo>
                    <a:pt x="385" y="142"/>
                  </a:lnTo>
                  <a:lnTo>
                    <a:pt x="374" y="142"/>
                  </a:lnTo>
                  <a:lnTo>
                    <a:pt x="364" y="142"/>
                  </a:lnTo>
                  <a:lnTo>
                    <a:pt x="355" y="142"/>
                  </a:lnTo>
                  <a:lnTo>
                    <a:pt x="344" y="142"/>
                  </a:lnTo>
                  <a:lnTo>
                    <a:pt x="333" y="142"/>
                  </a:lnTo>
                  <a:lnTo>
                    <a:pt x="323" y="142"/>
                  </a:lnTo>
                  <a:lnTo>
                    <a:pt x="312" y="142"/>
                  </a:lnTo>
                  <a:lnTo>
                    <a:pt x="303" y="142"/>
                  </a:lnTo>
                  <a:lnTo>
                    <a:pt x="292" y="142"/>
                  </a:lnTo>
                  <a:lnTo>
                    <a:pt x="283" y="142"/>
                  </a:lnTo>
                  <a:lnTo>
                    <a:pt x="272" y="142"/>
                  </a:lnTo>
                  <a:lnTo>
                    <a:pt x="262" y="142"/>
                  </a:lnTo>
                  <a:lnTo>
                    <a:pt x="251" y="142"/>
                  </a:lnTo>
                  <a:lnTo>
                    <a:pt x="240" y="142"/>
                  </a:lnTo>
                  <a:lnTo>
                    <a:pt x="231" y="142"/>
                  </a:lnTo>
                  <a:lnTo>
                    <a:pt x="220" y="142"/>
                  </a:lnTo>
                  <a:lnTo>
                    <a:pt x="211" y="142"/>
                  </a:lnTo>
                  <a:lnTo>
                    <a:pt x="201" y="142"/>
                  </a:lnTo>
                  <a:lnTo>
                    <a:pt x="190" y="142"/>
                  </a:lnTo>
                  <a:lnTo>
                    <a:pt x="181" y="142"/>
                  </a:lnTo>
                  <a:lnTo>
                    <a:pt x="170" y="142"/>
                  </a:lnTo>
                  <a:lnTo>
                    <a:pt x="161" y="142"/>
                  </a:lnTo>
                  <a:lnTo>
                    <a:pt x="152" y="142"/>
                  </a:lnTo>
                  <a:lnTo>
                    <a:pt x="143" y="142"/>
                  </a:lnTo>
                  <a:lnTo>
                    <a:pt x="132" y="142"/>
                  </a:lnTo>
                  <a:lnTo>
                    <a:pt x="122" y="142"/>
                  </a:lnTo>
                  <a:lnTo>
                    <a:pt x="112" y="142"/>
                  </a:lnTo>
                  <a:lnTo>
                    <a:pt x="103" y="142"/>
                  </a:lnTo>
                  <a:lnTo>
                    <a:pt x="94" y="142"/>
                  </a:lnTo>
                  <a:lnTo>
                    <a:pt x="85" y="142"/>
                  </a:lnTo>
                  <a:lnTo>
                    <a:pt x="76" y="142"/>
                  </a:lnTo>
                  <a:lnTo>
                    <a:pt x="68" y="142"/>
                  </a:lnTo>
                  <a:lnTo>
                    <a:pt x="59" y="142"/>
                  </a:lnTo>
                  <a:lnTo>
                    <a:pt x="50" y="142"/>
                  </a:lnTo>
                  <a:lnTo>
                    <a:pt x="41" y="142"/>
                  </a:lnTo>
                  <a:lnTo>
                    <a:pt x="33" y="142"/>
                  </a:lnTo>
                  <a:lnTo>
                    <a:pt x="23" y="142"/>
                  </a:lnTo>
                  <a:lnTo>
                    <a:pt x="15" y="142"/>
                  </a:lnTo>
                  <a:lnTo>
                    <a:pt x="7" y="142"/>
                  </a:lnTo>
                  <a:lnTo>
                    <a:pt x="0" y="142"/>
                  </a:lnTo>
                  <a:lnTo>
                    <a:pt x="1" y="134"/>
                  </a:lnTo>
                  <a:lnTo>
                    <a:pt x="4" y="126"/>
                  </a:lnTo>
                  <a:lnTo>
                    <a:pt x="7" y="120"/>
                  </a:lnTo>
                  <a:lnTo>
                    <a:pt x="12" y="111"/>
                  </a:lnTo>
                  <a:lnTo>
                    <a:pt x="16" y="104"/>
                  </a:lnTo>
                  <a:lnTo>
                    <a:pt x="21" y="98"/>
                  </a:lnTo>
                  <a:lnTo>
                    <a:pt x="27" y="92"/>
                  </a:lnTo>
                  <a:lnTo>
                    <a:pt x="35" y="86"/>
                  </a:lnTo>
                  <a:lnTo>
                    <a:pt x="41" y="78"/>
                  </a:lnTo>
                  <a:lnTo>
                    <a:pt x="48" y="72"/>
                  </a:lnTo>
                  <a:lnTo>
                    <a:pt x="56" y="66"/>
                  </a:lnTo>
                  <a:lnTo>
                    <a:pt x="65" y="62"/>
                  </a:lnTo>
                  <a:lnTo>
                    <a:pt x="70" y="59"/>
                  </a:lnTo>
                  <a:lnTo>
                    <a:pt x="73" y="56"/>
                  </a:lnTo>
                  <a:lnTo>
                    <a:pt x="79" y="53"/>
                  </a:lnTo>
                  <a:lnTo>
                    <a:pt x="83" y="50"/>
                  </a:lnTo>
                  <a:lnTo>
                    <a:pt x="88" y="48"/>
                  </a:lnTo>
                  <a:lnTo>
                    <a:pt x="93" y="44"/>
                  </a:lnTo>
                  <a:lnTo>
                    <a:pt x="99" y="41"/>
                  </a:lnTo>
                  <a:lnTo>
                    <a:pt x="105" y="40"/>
                  </a:lnTo>
                  <a:lnTo>
                    <a:pt x="109" y="37"/>
                  </a:lnTo>
                  <a:lnTo>
                    <a:pt x="115" y="35"/>
                  </a:lnTo>
                  <a:lnTo>
                    <a:pt x="120" y="32"/>
                  </a:lnTo>
                  <a:lnTo>
                    <a:pt x="125" y="30"/>
                  </a:lnTo>
                  <a:lnTo>
                    <a:pt x="131" y="28"/>
                  </a:lnTo>
                  <a:lnTo>
                    <a:pt x="137" y="27"/>
                  </a:lnTo>
                  <a:lnTo>
                    <a:pt x="143" y="24"/>
                  </a:lnTo>
                  <a:lnTo>
                    <a:pt x="149" y="22"/>
                  </a:lnTo>
                  <a:lnTo>
                    <a:pt x="153" y="21"/>
                  </a:lnTo>
                  <a:lnTo>
                    <a:pt x="160" y="19"/>
                  </a:lnTo>
                  <a:lnTo>
                    <a:pt x="166" y="16"/>
                  </a:lnTo>
                  <a:lnTo>
                    <a:pt x="173" y="16"/>
                  </a:lnTo>
                  <a:lnTo>
                    <a:pt x="178" y="15"/>
                  </a:lnTo>
                  <a:lnTo>
                    <a:pt x="185" y="13"/>
                  </a:lnTo>
                  <a:lnTo>
                    <a:pt x="192" y="12"/>
                  </a:lnTo>
                  <a:lnTo>
                    <a:pt x="199" y="9"/>
                  </a:lnTo>
                  <a:lnTo>
                    <a:pt x="205" y="8"/>
                  </a:lnTo>
                  <a:lnTo>
                    <a:pt x="211" y="8"/>
                  </a:lnTo>
                  <a:lnTo>
                    <a:pt x="217" y="6"/>
                  </a:lnTo>
                  <a:lnTo>
                    <a:pt x="225" y="5"/>
                  </a:lnTo>
                  <a:lnTo>
                    <a:pt x="231" y="3"/>
                  </a:lnTo>
                  <a:lnTo>
                    <a:pt x="239" y="3"/>
                  </a:lnTo>
                  <a:lnTo>
                    <a:pt x="245" y="2"/>
                  </a:lnTo>
                  <a:lnTo>
                    <a:pt x="252" y="2"/>
                  </a:lnTo>
                  <a:lnTo>
                    <a:pt x="260" y="2"/>
                  </a:lnTo>
                  <a:lnTo>
                    <a:pt x="266" y="0"/>
                  </a:lnTo>
                  <a:lnTo>
                    <a:pt x="274" y="0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19" y="0"/>
                  </a:lnTo>
                  <a:lnTo>
                    <a:pt x="327" y="0"/>
                  </a:lnTo>
                  <a:lnTo>
                    <a:pt x="333" y="0"/>
                  </a:lnTo>
                  <a:lnTo>
                    <a:pt x="341" y="0"/>
                  </a:lnTo>
                  <a:lnTo>
                    <a:pt x="348" y="0"/>
                  </a:lnTo>
                  <a:lnTo>
                    <a:pt x="355" y="0"/>
                  </a:lnTo>
                  <a:lnTo>
                    <a:pt x="362" y="2"/>
                  </a:lnTo>
                  <a:lnTo>
                    <a:pt x="370" y="2"/>
                  </a:lnTo>
                  <a:lnTo>
                    <a:pt x="376" y="2"/>
                  </a:lnTo>
                  <a:lnTo>
                    <a:pt x="383" y="3"/>
                  </a:lnTo>
                  <a:lnTo>
                    <a:pt x="390" y="3"/>
                  </a:lnTo>
                  <a:lnTo>
                    <a:pt x="397" y="5"/>
                  </a:lnTo>
                  <a:lnTo>
                    <a:pt x="403" y="6"/>
                  </a:lnTo>
                  <a:lnTo>
                    <a:pt x="411" y="8"/>
                  </a:lnTo>
                  <a:lnTo>
                    <a:pt x="417" y="8"/>
                  </a:lnTo>
                  <a:lnTo>
                    <a:pt x="425" y="9"/>
                  </a:lnTo>
                  <a:lnTo>
                    <a:pt x="431" y="12"/>
                  </a:lnTo>
                  <a:lnTo>
                    <a:pt x="437" y="13"/>
                  </a:lnTo>
                  <a:lnTo>
                    <a:pt x="443" y="15"/>
                  </a:lnTo>
                  <a:lnTo>
                    <a:pt x="449" y="16"/>
                  </a:lnTo>
                  <a:lnTo>
                    <a:pt x="455" y="16"/>
                  </a:lnTo>
                  <a:lnTo>
                    <a:pt x="461" y="19"/>
                  </a:lnTo>
                  <a:lnTo>
                    <a:pt x="467" y="21"/>
                  </a:lnTo>
                  <a:lnTo>
                    <a:pt x="475" y="22"/>
                  </a:lnTo>
                  <a:lnTo>
                    <a:pt x="479" y="24"/>
                  </a:lnTo>
                  <a:lnTo>
                    <a:pt x="486" y="27"/>
                  </a:lnTo>
                  <a:lnTo>
                    <a:pt x="492" y="28"/>
                  </a:lnTo>
                  <a:lnTo>
                    <a:pt x="498" y="30"/>
                  </a:lnTo>
                  <a:lnTo>
                    <a:pt x="502" y="32"/>
                  </a:lnTo>
                  <a:lnTo>
                    <a:pt x="508" y="35"/>
                  </a:lnTo>
                  <a:lnTo>
                    <a:pt x="514" y="37"/>
                  </a:lnTo>
                  <a:lnTo>
                    <a:pt x="521" y="40"/>
                  </a:lnTo>
                  <a:lnTo>
                    <a:pt x="524" y="41"/>
                  </a:lnTo>
                  <a:lnTo>
                    <a:pt x="530" y="44"/>
                  </a:lnTo>
                  <a:lnTo>
                    <a:pt x="534" y="48"/>
                  </a:lnTo>
                  <a:lnTo>
                    <a:pt x="539" y="50"/>
                  </a:lnTo>
                  <a:lnTo>
                    <a:pt x="543" y="53"/>
                  </a:lnTo>
                  <a:lnTo>
                    <a:pt x="548" y="56"/>
                  </a:lnTo>
                  <a:lnTo>
                    <a:pt x="553" y="59"/>
                  </a:lnTo>
                  <a:lnTo>
                    <a:pt x="559" y="62"/>
                  </a:lnTo>
                  <a:lnTo>
                    <a:pt x="566" y="66"/>
                  </a:lnTo>
                  <a:lnTo>
                    <a:pt x="574" y="72"/>
                  </a:lnTo>
                  <a:lnTo>
                    <a:pt x="581" y="78"/>
                  </a:lnTo>
                  <a:lnTo>
                    <a:pt x="589" y="86"/>
                  </a:lnTo>
                  <a:lnTo>
                    <a:pt x="595" y="92"/>
                  </a:lnTo>
                  <a:lnTo>
                    <a:pt x="601" y="98"/>
                  </a:lnTo>
                  <a:lnTo>
                    <a:pt x="606" y="104"/>
                  </a:lnTo>
                  <a:lnTo>
                    <a:pt x="612" y="111"/>
                  </a:lnTo>
                  <a:lnTo>
                    <a:pt x="615" y="120"/>
                  </a:lnTo>
                  <a:lnTo>
                    <a:pt x="620" y="126"/>
                  </a:lnTo>
                  <a:lnTo>
                    <a:pt x="623" y="134"/>
                  </a:lnTo>
                  <a:lnTo>
                    <a:pt x="626" y="142"/>
                  </a:lnTo>
                  <a:lnTo>
                    <a:pt x="626" y="142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30988" y="2327275"/>
              <a:ext cx="293688" cy="693738"/>
            </a:xfrm>
            <a:custGeom>
              <a:avLst/>
              <a:gdLst/>
              <a:ahLst/>
              <a:cxnLst>
                <a:cxn ang="0">
                  <a:pos x="480" y="68"/>
                </a:cxn>
                <a:cxn ang="0">
                  <a:pos x="449" y="51"/>
                </a:cxn>
                <a:cxn ang="0">
                  <a:pos x="410" y="32"/>
                </a:cxn>
                <a:cxn ang="0">
                  <a:pos x="363" y="15"/>
                </a:cxn>
                <a:cxn ang="0">
                  <a:pos x="309" y="3"/>
                </a:cxn>
                <a:cxn ang="0">
                  <a:pos x="253" y="0"/>
                </a:cxn>
                <a:cxn ang="0">
                  <a:pos x="195" y="10"/>
                </a:cxn>
                <a:cxn ang="0">
                  <a:pos x="140" y="38"/>
                </a:cxn>
                <a:cxn ang="0">
                  <a:pos x="88" y="88"/>
                </a:cxn>
                <a:cxn ang="0">
                  <a:pos x="44" y="162"/>
                </a:cxn>
                <a:cxn ang="0">
                  <a:pos x="6" y="284"/>
                </a:cxn>
                <a:cxn ang="0">
                  <a:pos x="5" y="398"/>
                </a:cxn>
                <a:cxn ang="0">
                  <a:pos x="35" y="500"/>
                </a:cxn>
                <a:cxn ang="0">
                  <a:pos x="88" y="590"/>
                </a:cxn>
                <a:cxn ang="0">
                  <a:pos x="160" y="669"/>
                </a:cxn>
                <a:cxn ang="0">
                  <a:pos x="241" y="740"/>
                </a:cxn>
                <a:cxn ang="0">
                  <a:pos x="321" y="803"/>
                </a:cxn>
                <a:cxn ang="0">
                  <a:pos x="398" y="861"/>
                </a:cxn>
                <a:cxn ang="0">
                  <a:pos x="460" y="916"/>
                </a:cxn>
                <a:cxn ang="0">
                  <a:pos x="503" y="973"/>
                </a:cxn>
                <a:cxn ang="0">
                  <a:pos x="516" y="1027"/>
                </a:cxn>
                <a:cxn ang="0">
                  <a:pos x="512" y="1074"/>
                </a:cxn>
                <a:cxn ang="0">
                  <a:pos x="497" y="1110"/>
                </a:cxn>
                <a:cxn ang="0">
                  <a:pos x="465" y="1149"/>
                </a:cxn>
                <a:cxn ang="0">
                  <a:pos x="431" y="1169"/>
                </a:cxn>
                <a:cxn ang="0">
                  <a:pos x="402" y="1180"/>
                </a:cxn>
                <a:cxn ang="0">
                  <a:pos x="372" y="1184"/>
                </a:cxn>
                <a:cxn ang="0">
                  <a:pos x="335" y="1189"/>
                </a:cxn>
                <a:cxn ang="0">
                  <a:pos x="311" y="1309"/>
                </a:cxn>
                <a:cxn ang="0">
                  <a:pos x="399" y="1307"/>
                </a:cxn>
                <a:cxn ang="0">
                  <a:pos x="442" y="1291"/>
                </a:cxn>
                <a:cxn ang="0">
                  <a:pos x="471" y="1275"/>
                </a:cxn>
                <a:cxn ang="0">
                  <a:pos x="500" y="1253"/>
                </a:cxn>
                <a:cxn ang="0">
                  <a:pos x="524" y="1221"/>
                </a:cxn>
                <a:cxn ang="0">
                  <a:pos x="544" y="1180"/>
                </a:cxn>
                <a:cxn ang="0">
                  <a:pos x="555" y="1128"/>
                </a:cxn>
                <a:cxn ang="0">
                  <a:pos x="551" y="1065"/>
                </a:cxn>
                <a:cxn ang="0">
                  <a:pos x="536" y="991"/>
                </a:cxn>
                <a:cxn ang="0">
                  <a:pos x="500" y="908"/>
                </a:cxn>
                <a:cxn ang="0">
                  <a:pos x="451" y="823"/>
                </a:cxn>
                <a:cxn ang="0">
                  <a:pos x="392" y="743"/>
                </a:cxn>
                <a:cxn ang="0">
                  <a:pos x="325" y="666"/>
                </a:cxn>
                <a:cxn ang="0">
                  <a:pos x="257" y="587"/>
                </a:cxn>
                <a:cxn ang="0">
                  <a:pos x="195" y="510"/>
                </a:cxn>
                <a:cxn ang="0">
                  <a:pos x="140" y="437"/>
                </a:cxn>
                <a:cxn ang="0">
                  <a:pos x="99" y="364"/>
                </a:cxn>
                <a:cxn ang="0">
                  <a:pos x="73" y="294"/>
                </a:cxn>
                <a:cxn ang="0">
                  <a:pos x="70" y="224"/>
                </a:cxn>
                <a:cxn ang="0">
                  <a:pos x="92" y="162"/>
                </a:cxn>
                <a:cxn ang="0">
                  <a:pos x="122" y="127"/>
                </a:cxn>
                <a:cxn ang="0">
                  <a:pos x="156" y="109"/>
                </a:cxn>
                <a:cxn ang="0">
                  <a:pos x="197" y="103"/>
                </a:cxn>
                <a:cxn ang="0">
                  <a:pos x="241" y="105"/>
                </a:cxn>
                <a:cxn ang="0">
                  <a:pos x="283" y="117"/>
                </a:cxn>
                <a:cxn ang="0">
                  <a:pos x="325" y="131"/>
                </a:cxn>
                <a:cxn ang="0">
                  <a:pos x="361" y="149"/>
                </a:cxn>
                <a:cxn ang="0">
                  <a:pos x="398" y="168"/>
                </a:cxn>
                <a:cxn ang="0">
                  <a:pos x="430" y="190"/>
                </a:cxn>
              </a:cxnLst>
              <a:rect l="0" t="0" r="r" b="b"/>
              <a:pathLst>
                <a:path w="555" h="1311">
                  <a:moveTo>
                    <a:pt x="498" y="80"/>
                  </a:moveTo>
                  <a:lnTo>
                    <a:pt x="497" y="77"/>
                  </a:lnTo>
                  <a:lnTo>
                    <a:pt x="494" y="76"/>
                  </a:lnTo>
                  <a:lnTo>
                    <a:pt x="489" y="73"/>
                  </a:lnTo>
                  <a:lnTo>
                    <a:pt x="484" y="70"/>
                  </a:lnTo>
                  <a:lnTo>
                    <a:pt x="480" y="68"/>
                  </a:lnTo>
                  <a:lnTo>
                    <a:pt x="475" y="65"/>
                  </a:lnTo>
                  <a:lnTo>
                    <a:pt x="471" y="61"/>
                  </a:lnTo>
                  <a:lnTo>
                    <a:pt x="466" y="58"/>
                  </a:lnTo>
                  <a:lnTo>
                    <a:pt x="462" y="56"/>
                  </a:lnTo>
                  <a:lnTo>
                    <a:pt x="456" y="53"/>
                  </a:lnTo>
                  <a:lnTo>
                    <a:pt x="449" y="51"/>
                  </a:lnTo>
                  <a:lnTo>
                    <a:pt x="445" y="48"/>
                  </a:lnTo>
                  <a:lnTo>
                    <a:pt x="437" y="45"/>
                  </a:lnTo>
                  <a:lnTo>
                    <a:pt x="431" y="41"/>
                  </a:lnTo>
                  <a:lnTo>
                    <a:pt x="424" y="38"/>
                  </a:lnTo>
                  <a:lnTo>
                    <a:pt x="419" y="35"/>
                  </a:lnTo>
                  <a:lnTo>
                    <a:pt x="410" y="32"/>
                  </a:lnTo>
                  <a:lnTo>
                    <a:pt x="402" y="28"/>
                  </a:lnTo>
                  <a:lnTo>
                    <a:pt x="395" y="25"/>
                  </a:lnTo>
                  <a:lnTo>
                    <a:pt x="388" y="24"/>
                  </a:lnTo>
                  <a:lnTo>
                    <a:pt x="379" y="19"/>
                  </a:lnTo>
                  <a:lnTo>
                    <a:pt x="372" y="18"/>
                  </a:lnTo>
                  <a:lnTo>
                    <a:pt x="363" y="15"/>
                  </a:lnTo>
                  <a:lnTo>
                    <a:pt x="354" y="12"/>
                  </a:lnTo>
                  <a:lnTo>
                    <a:pt x="346" y="9"/>
                  </a:lnTo>
                  <a:lnTo>
                    <a:pt x="337" y="7"/>
                  </a:lnTo>
                  <a:lnTo>
                    <a:pt x="329" y="6"/>
                  </a:lnTo>
                  <a:lnTo>
                    <a:pt x="320" y="6"/>
                  </a:lnTo>
                  <a:lnTo>
                    <a:pt x="309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2" y="0"/>
                  </a:lnTo>
                  <a:lnTo>
                    <a:pt x="271" y="0"/>
                  </a:lnTo>
                  <a:lnTo>
                    <a:pt x="262" y="0"/>
                  </a:lnTo>
                  <a:lnTo>
                    <a:pt x="253" y="0"/>
                  </a:lnTo>
                  <a:lnTo>
                    <a:pt x="244" y="1"/>
                  </a:lnTo>
                  <a:lnTo>
                    <a:pt x="233" y="1"/>
                  </a:lnTo>
                  <a:lnTo>
                    <a:pt x="223" y="3"/>
                  </a:lnTo>
                  <a:lnTo>
                    <a:pt x="215" y="6"/>
                  </a:lnTo>
                  <a:lnTo>
                    <a:pt x="206" y="7"/>
                  </a:lnTo>
                  <a:lnTo>
                    <a:pt x="195" y="10"/>
                  </a:lnTo>
                  <a:lnTo>
                    <a:pt x="186" y="13"/>
                  </a:lnTo>
                  <a:lnTo>
                    <a:pt x="177" y="18"/>
                  </a:lnTo>
                  <a:lnTo>
                    <a:pt x="168" y="24"/>
                  </a:lnTo>
                  <a:lnTo>
                    <a:pt x="158" y="26"/>
                  </a:lnTo>
                  <a:lnTo>
                    <a:pt x="149" y="33"/>
                  </a:lnTo>
                  <a:lnTo>
                    <a:pt x="140" y="38"/>
                  </a:lnTo>
                  <a:lnTo>
                    <a:pt x="131" y="45"/>
                  </a:lnTo>
                  <a:lnTo>
                    <a:pt x="122" y="51"/>
                  </a:lnTo>
                  <a:lnTo>
                    <a:pt x="114" y="60"/>
                  </a:lnTo>
                  <a:lnTo>
                    <a:pt x="105" y="68"/>
                  </a:lnTo>
                  <a:lnTo>
                    <a:pt x="98" y="79"/>
                  </a:lnTo>
                  <a:lnTo>
                    <a:pt x="88" y="88"/>
                  </a:lnTo>
                  <a:lnTo>
                    <a:pt x="81" y="98"/>
                  </a:lnTo>
                  <a:lnTo>
                    <a:pt x="73" y="109"/>
                  </a:lnTo>
                  <a:lnTo>
                    <a:pt x="67" y="121"/>
                  </a:lnTo>
                  <a:lnTo>
                    <a:pt x="59" y="133"/>
                  </a:lnTo>
                  <a:lnTo>
                    <a:pt x="52" y="147"/>
                  </a:lnTo>
                  <a:lnTo>
                    <a:pt x="44" y="162"/>
                  </a:lnTo>
                  <a:lnTo>
                    <a:pt x="40" y="178"/>
                  </a:lnTo>
                  <a:lnTo>
                    <a:pt x="31" y="198"/>
                  </a:lnTo>
                  <a:lnTo>
                    <a:pt x="23" y="222"/>
                  </a:lnTo>
                  <a:lnTo>
                    <a:pt x="15" y="242"/>
                  </a:lnTo>
                  <a:lnTo>
                    <a:pt x="11" y="262"/>
                  </a:lnTo>
                  <a:lnTo>
                    <a:pt x="6" y="284"/>
                  </a:lnTo>
                  <a:lnTo>
                    <a:pt x="3" y="303"/>
                  </a:lnTo>
                  <a:lnTo>
                    <a:pt x="2" y="323"/>
                  </a:lnTo>
                  <a:lnTo>
                    <a:pt x="2" y="344"/>
                  </a:lnTo>
                  <a:lnTo>
                    <a:pt x="0" y="361"/>
                  </a:lnTo>
                  <a:lnTo>
                    <a:pt x="3" y="380"/>
                  </a:lnTo>
                  <a:lnTo>
                    <a:pt x="5" y="398"/>
                  </a:lnTo>
                  <a:lnTo>
                    <a:pt x="8" y="417"/>
                  </a:lnTo>
                  <a:lnTo>
                    <a:pt x="11" y="433"/>
                  </a:lnTo>
                  <a:lnTo>
                    <a:pt x="17" y="452"/>
                  </a:lnTo>
                  <a:lnTo>
                    <a:pt x="21" y="468"/>
                  </a:lnTo>
                  <a:lnTo>
                    <a:pt x="29" y="485"/>
                  </a:lnTo>
                  <a:lnTo>
                    <a:pt x="35" y="500"/>
                  </a:lnTo>
                  <a:lnTo>
                    <a:pt x="43" y="515"/>
                  </a:lnTo>
                  <a:lnTo>
                    <a:pt x="50" y="532"/>
                  </a:lnTo>
                  <a:lnTo>
                    <a:pt x="59" y="547"/>
                  </a:lnTo>
                  <a:lnTo>
                    <a:pt x="69" y="561"/>
                  </a:lnTo>
                  <a:lnTo>
                    <a:pt x="78" y="574"/>
                  </a:lnTo>
                  <a:lnTo>
                    <a:pt x="88" y="590"/>
                  </a:lnTo>
                  <a:lnTo>
                    <a:pt x="101" y="603"/>
                  </a:lnTo>
                  <a:lnTo>
                    <a:pt x="111" y="617"/>
                  </a:lnTo>
                  <a:lnTo>
                    <a:pt x="122" y="631"/>
                  </a:lnTo>
                  <a:lnTo>
                    <a:pt x="134" y="643"/>
                  </a:lnTo>
                  <a:lnTo>
                    <a:pt x="148" y="657"/>
                  </a:lnTo>
                  <a:lnTo>
                    <a:pt x="160" y="669"/>
                  </a:lnTo>
                  <a:lnTo>
                    <a:pt x="172" y="681"/>
                  </a:lnTo>
                  <a:lnTo>
                    <a:pt x="186" y="693"/>
                  </a:lnTo>
                  <a:lnTo>
                    <a:pt x="201" y="707"/>
                  </a:lnTo>
                  <a:lnTo>
                    <a:pt x="213" y="717"/>
                  </a:lnTo>
                  <a:lnTo>
                    <a:pt x="227" y="730"/>
                  </a:lnTo>
                  <a:lnTo>
                    <a:pt x="241" y="740"/>
                  </a:lnTo>
                  <a:lnTo>
                    <a:pt x="254" y="750"/>
                  </a:lnTo>
                  <a:lnTo>
                    <a:pt x="267" y="762"/>
                  </a:lnTo>
                  <a:lnTo>
                    <a:pt x="280" y="772"/>
                  </a:lnTo>
                  <a:lnTo>
                    <a:pt x="294" y="783"/>
                  </a:lnTo>
                  <a:lnTo>
                    <a:pt x="308" y="793"/>
                  </a:lnTo>
                  <a:lnTo>
                    <a:pt x="321" y="803"/>
                  </a:lnTo>
                  <a:lnTo>
                    <a:pt x="334" y="813"/>
                  </a:lnTo>
                  <a:lnTo>
                    <a:pt x="347" y="823"/>
                  </a:lnTo>
                  <a:lnTo>
                    <a:pt x="361" y="833"/>
                  </a:lnTo>
                  <a:lnTo>
                    <a:pt x="373" y="844"/>
                  </a:lnTo>
                  <a:lnTo>
                    <a:pt x="385" y="852"/>
                  </a:lnTo>
                  <a:lnTo>
                    <a:pt x="398" y="861"/>
                  </a:lnTo>
                  <a:lnTo>
                    <a:pt x="410" y="873"/>
                  </a:lnTo>
                  <a:lnTo>
                    <a:pt x="420" y="882"/>
                  </a:lnTo>
                  <a:lnTo>
                    <a:pt x="431" y="890"/>
                  </a:lnTo>
                  <a:lnTo>
                    <a:pt x="442" y="899"/>
                  </a:lnTo>
                  <a:lnTo>
                    <a:pt x="452" y="909"/>
                  </a:lnTo>
                  <a:lnTo>
                    <a:pt x="460" y="916"/>
                  </a:lnTo>
                  <a:lnTo>
                    <a:pt x="471" y="927"/>
                  </a:lnTo>
                  <a:lnTo>
                    <a:pt x="478" y="937"/>
                  </a:lnTo>
                  <a:lnTo>
                    <a:pt x="486" y="946"/>
                  </a:lnTo>
                  <a:lnTo>
                    <a:pt x="492" y="954"/>
                  </a:lnTo>
                  <a:lnTo>
                    <a:pt x="498" y="963"/>
                  </a:lnTo>
                  <a:lnTo>
                    <a:pt x="503" y="973"/>
                  </a:lnTo>
                  <a:lnTo>
                    <a:pt x="509" y="982"/>
                  </a:lnTo>
                  <a:lnTo>
                    <a:pt x="510" y="991"/>
                  </a:lnTo>
                  <a:lnTo>
                    <a:pt x="513" y="1000"/>
                  </a:lnTo>
                  <a:lnTo>
                    <a:pt x="516" y="1010"/>
                  </a:lnTo>
                  <a:lnTo>
                    <a:pt x="518" y="1018"/>
                  </a:lnTo>
                  <a:lnTo>
                    <a:pt x="516" y="1027"/>
                  </a:lnTo>
                  <a:lnTo>
                    <a:pt x="516" y="1035"/>
                  </a:lnTo>
                  <a:lnTo>
                    <a:pt x="516" y="1043"/>
                  </a:lnTo>
                  <a:lnTo>
                    <a:pt x="516" y="1052"/>
                  </a:lnTo>
                  <a:lnTo>
                    <a:pt x="513" y="1059"/>
                  </a:lnTo>
                  <a:lnTo>
                    <a:pt x="513" y="1067"/>
                  </a:lnTo>
                  <a:lnTo>
                    <a:pt x="512" y="1074"/>
                  </a:lnTo>
                  <a:lnTo>
                    <a:pt x="510" y="1081"/>
                  </a:lnTo>
                  <a:lnTo>
                    <a:pt x="509" y="1087"/>
                  </a:lnTo>
                  <a:lnTo>
                    <a:pt x="506" y="1093"/>
                  </a:lnTo>
                  <a:lnTo>
                    <a:pt x="503" y="1099"/>
                  </a:lnTo>
                  <a:lnTo>
                    <a:pt x="500" y="1105"/>
                  </a:lnTo>
                  <a:lnTo>
                    <a:pt x="497" y="1110"/>
                  </a:lnTo>
                  <a:lnTo>
                    <a:pt x="494" y="1114"/>
                  </a:lnTo>
                  <a:lnTo>
                    <a:pt x="491" y="1120"/>
                  </a:lnTo>
                  <a:lnTo>
                    <a:pt x="487" y="1126"/>
                  </a:lnTo>
                  <a:lnTo>
                    <a:pt x="480" y="1134"/>
                  </a:lnTo>
                  <a:lnTo>
                    <a:pt x="472" y="1144"/>
                  </a:lnTo>
                  <a:lnTo>
                    <a:pt x="465" y="1149"/>
                  </a:lnTo>
                  <a:lnTo>
                    <a:pt x="456" y="1157"/>
                  </a:lnTo>
                  <a:lnTo>
                    <a:pt x="449" y="1160"/>
                  </a:lnTo>
                  <a:lnTo>
                    <a:pt x="446" y="1161"/>
                  </a:lnTo>
                  <a:lnTo>
                    <a:pt x="440" y="1164"/>
                  </a:lnTo>
                  <a:lnTo>
                    <a:pt x="436" y="1167"/>
                  </a:lnTo>
                  <a:lnTo>
                    <a:pt x="431" y="1169"/>
                  </a:lnTo>
                  <a:lnTo>
                    <a:pt x="427" y="1170"/>
                  </a:lnTo>
                  <a:lnTo>
                    <a:pt x="421" y="1173"/>
                  </a:lnTo>
                  <a:lnTo>
                    <a:pt x="417" y="1175"/>
                  </a:lnTo>
                  <a:lnTo>
                    <a:pt x="413" y="1177"/>
                  </a:lnTo>
                  <a:lnTo>
                    <a:pt x="407" y="1179"/>
                  </a:lnTo>
                  <a:lnTo>
                    <a:pt x="402" y="1180"/>
                  </a:lnTo>
                  <a:lnTo>
                    <a:pt x="396" y="1181"/>
                  </a:lnTo>
                  <a:lnTo>
                    <a:pt x="392" y="1181"/>
                  </a:lnTo>
                  <a:lnTo>
                    <a:pt x="387" y="1183"/>
                  </a:lnTo>
                  <a:lnTo>
                    <a:pt x="382" y="1183"/>
                  </a:lnTo>
                  <a:lnTo>
                    <a:pt x="378" y="1184"/>
                  </a:lnTo>
                  <a:lnTo>
                    <a:pt x="372" y="1184"/>
                  </a:lnTo>
                  <a:lnTo>
                    <a:pt x="367" y="1186"/>
                  </a:lnTo>
                  <a:lnTo>
                    <a:pt x="363" y="1186"/>
                  </a:lnTo>
                  <a:lnTo>
                    <a:pt x="358" y="1187"/>
                  </a:lnTo>
                  <a:lnTo>
                    <a:pt x="350" y="1187"/>
                  </a:lnTo>
                  <a:lnTo>
                    <a:pt x="343" y="1189"/>
                  </a:lnTo>
                  <a:lnTo>
                    <a:pt x="335" y="1189"/>
                  </a:lnTo>
                  <a:lnTo>
                    <a:pt x="329" y="1189"/>
                  </a:lnTo>
                  <a:lnTo>
                    <a:pt x="322" y="1189"/>
                  </a:lnTo>
                  <a:lnTo>
                    <a:pt x="318" y="1189"/>
                  </a:lnTo>
                  <a:lnTo>
                    <a:pt x="312" y="1189"/>
                  </a:lnTo>
                  <a:lnTo>
                    <a:pt x="311" y="1189"/>
                  </a:lnTo>
                  <a:lnTo>
                    <a:pt x="311" y="1309"/>
                  </a:lnTo>
                  <a:lnTo>
                    <a:pt x="384" y="1311"/>
                  </a:lnTo>
                  <a:lnTo>
                    <a:pt x="384" y="1310"/>
                  </a:lnTo>
                  <a:lnTo>
                    <a:pt x="387" y="1310"/>
                  </a:lnTo>
                  <a:lnTo>
                    <a:pt x="389" y="1310"/>
                  </a:lnTo>
                  <a:lnTo>
                    <a:pt x="395" y="1309"/>
                  </a:lnTo>
                  <a:lnTo>
                    <a:pt x="399" y="1307"/>
                  </a:lnTo>
                  <a:lnTo>
                    <a:pt x="407" y="1306"/>
                  </a:lnTo>
                  <a:lnTo>
                    <a:pt x="413" y="1303"/>
                  </a:lnTo>
                  <a:lnTo>
                    <a:pt x="421" y="1301"/>
                  </a:lnTo>
                  <a:lnTo>
                    <a:pt x="430" y="1297"/>
                  </a:lnTo>
                  <a:lnTo>
                    <a:pt x="437" y="1294"/>
                  </a:lnTo>
                  <a:lnTo>
                    <a:pt x="442" y="1291"/>
                  </a:lnTo>
                  <a:lnTo>
                    <a:pt x="446" y="1289"/>
                  </a:lnTo>
                  <a:lnTo>
                    <a:pt x="452" y="1286"/>
                  </a:lnTo>
                  <a:lnTo>
                    <a:pt x="457" y="1285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71" y="1275"/>
                  </a:lnTo>
                  <a:lnTo>
                    <a:pt x="475" y="1272"/>
                  </a:lnTo>
                  <a:lnTo>
                    <a:pt x="480" y="1268"/>
                  </a:lnTo>
                  <a:lnTo>
                    <a:pt x="486" y="1265"/>
                  </a:lnTo>
                  <a:lnTo>
                    <a:pt x="491" y="1262"/>
                  </a:lnTo>
                  <a:lnTo>
                    <a:pt x="497" y="1257"/>
                  </a:lnTo>
                  <a:lnTo>
                    <a:pt x="500" y="1253"/>
                  </a:lnTo>
                  <a:lnTo>
                    <a:pt x="504" y="1247"/>
                  </a:lnTo>
                  <a:lnTo>
                    <a:pt x="509" y="1242"/>
                  </a:lnTo>
                  <a:lnTo>
                    <a:pt x="513" y="1237"/>
                  </a:lnTo>
                  <a:lnTo>
                    <a:pt x="516" y="1231"/>
                  </a:lnTo>
                  <a:lnTo>
                    <a:pt x="520" y="1227"/>
                  </a:lnTo>
                  <a:lnTo>
                    <a:pt x="524" y="1221"/>
                  </a:lnTo>
                  <a:lnTo>
                    <a:pt x="529" y="1215"/>
                  </a:lnTo>
                  <a:lnTo>
                    <a:pt x="532" y="1208"/>
                  </a:lnTo>
                  <a:lnTo>
                    <a:pt x="535" y="1201"/>
                  </a:lnTo>
                  <a:lnTo>
                    <a:pt x="538" y="1195"/>
                  </a:lnTo>
                  <a:lnTo>
                    <a:pt x="541" y="1187"/>
                  </a:lnTo>
                  <a:lnTo>
                    <a:pt x="544" y="1180"/>
                  </a:lnTo>
                  <a:lnTo>
                    <a:pt x="545" y="1172"/>
                  </a:lnTo>
                  <a:lnTo>
                    <a:pt x="548" y="1164"/>
                  </a:lnTo>
                  <a:lnTo>
                    <a:pt x="551" y="1157"/>
                  </a:lnTo>
                  <a:lnTo>
                    <a:pt x="551" y="1148"/>
                  </a:lnTo>
                  <a:lnTo>
                    <a:pt x="552" y="1137"/>
                  </a:lnTo>
                  <a:lnTo>
                    <a:pt x="555" y="1128"/>
                  </a:lnTo>
                  <a:lnTo>
                    <a:pt x="555" y="1119"/>
                  </a:lnTo>
                  <a:lnTo>
                    <a:pt x="555" y="1110"/>
                  </a:lnTo>
                  <a:lnTo>
                    <a:pt x="555" y="1099"/>
                  </a:lnTo>
                  <a:lnTo>
                    <a:pt x="555" y="1088"/>
                  </a:lnTo>
                  <a:lnTo>
                    <a:pt x="555" y="1078"/>
                  </a:lnTo>
                  <a:lnTo>
                    <a:pt x="551" y="1065"/>
                  </a:lnTo>
                  <a:lnTo>
                    <a:pt x="550" y="1055"/>
                  </a:lnTo>
                  <a:lnTo>
                    <a:pt x="548" y="1043"/>
                  </a:lnTo>
                  <a:lnTo>
                    <a:pt x="545" y="1030"/>
                  </a:lnTo>
                  <a:lnTo>
                    <a:pt x="542" y="1017"/>
                  </a:lnTo>
                  <a:lnTo>
                    <a:pt x="539" y="1005"/>
                  </a:lnTo>
                  <a:lnTo>
                    <a:pt x="536" y="991"/>
                  </a:lnTo>
                  <a:lnTo>
                    <a:pt x="532" y="978"/>
                  </a:lnTo>
                  <a:lnTo>
                    <a:pt x="526" y="963"/>
                  </a:lnTo>
                  <a:lnTo>
                    <a:pt x="520" y="948"/>
                  </a:lnTo>
                  <a:lnTo>
                    <a:pt x="513" y="935"/>
                  </a:lnTo>
                  <a:lnTo>
                    <a:pt x="509" y="921"/>
                  </a:lnTo>
                  <a:lnTo>
                    <a:pt x="500" y="908"/>
                  </a:lnTo>
                  <a:lnTo>
                    <a:pt x="494" y="893"/>
                  </a:lnTo>
                  <a:lnTo>
                    <a:pt x="486" y="879"/>
                  </a:lnTo>
                  <a:lnTo>
                    <a:pt x="478" y="867"/>
                  </a:lnTo>
                  <a:lnTo>
                    <a:pt x="469" y="851"/>
                  </a:lnTo>
                  <a:lnTo>
                    <a:pt x="460" y="838"/>
                  </a:lnTo>
                  <a:lnTo>
                    <a:pt x="451" y="823"/>
                  </a:lnTo>
                  <a:lnTo>
                    <a:pt x="442" y="812"/>
                  </a:lnTo>
                  <a:lnTo>
                    <a:pt x="433" y="797"/>
                  </a:lnTo>
                  <a:lnTo>
                    <a:pt x="421" y="783"/>
                  </a:lnTo>
                  <a:lnTo>
                    <a:pt x="413" y="771"/>
                  </a:lnTo>
                  <a:lnTo>
                    <a:pt x="402" y="756"/>
                  </a:lnTo>
                  <a:lnTo>
                    <a:pt x="392" y="743"/>
                  </a:lnTo>
                  <a:lnTo>
                    <a:pt x="381" y="731"/>
                  </a:lnTo>
                  <a:lnTo>
                    <a:pt x="370" y="717"/>
                  </a:lnTo>
                  <a:lnTo>
                    <a:pt x="360" y="704"/>
                  </a:lnTo>
                  <a:lnTo>
                    <a:pt x="347" y="692"/>
                  </a:lnTo>
                  <a:lnTo>
                    <a:pt x="337" y="678"/>
                  </a:lnTo>
                  <a:lnTo>
                    <a:pt x="325" y="666"/>
                  </a:lnTo>
                  <a:lnTo>
                    <a:pt x="314" y="651"/>
                  </a:lnTo>
                  <a:lnTo>
                    <a:pt x="302" y="640"/>
                  </a:lnTo>
                  <a:lnTo>
                    <a:pt x="293" y="626"/>
                  </a:lnTo>
                  <a:lnTo>
                    <a:pt x="280" y="614"/>
                  </a:lnTo>
                  <a:lnTo>
                    <a:pt x="270" y="600"/>
                  </a:lnTo>
                  <a:lnTo>
                    <a:pt x="257" y="587"/>
                  </a:lnTo>
                  <a:lnTo>
                    <a:pt x="248" y="574"/>
                  </a:lnTo>
                  <a:lnTo>
                    <a:pt x="238" y="562"/>
                  </a:lnTo>
                  <a:lnTo>
                    <a:pt x="227" y="550"/>
                  </a:lnTo>
                  <a:lnTo>
                    <a:pt x="216" y="538"/>
                  </a:lnTo>
                  <a:lnTo>
                    <a:pt x="206" y="524"/>
                  </a:lnTo>
                  <a:lnTo>
                    <a:pt x="195" y="510"/>
                  </a:lnTo>
                  <a:lnTo>
                    <a:pt x="186" y="498"/>
                  </a:lnTo>
                  <a:lnTo>
                    <a:pt x="175" y="487"/>
                  </a:lnTo>
                  <a:lnTo>
                    <a:pt x="166" y="474"/>
                  </a:lnTo>
                  <a:lnTo>
                    <a:pt x="156" y="462"/>
                  </a:lnTo>
                  <a:lnTo>
                    <a:pt x="149" y="450"/>
                  </a:lnTo>
                  <a:lnTo>
                    <a:pt x="140" y="437"/>
                  </a:lnTo>
                  <a:lnTo>
                    <a:pt x="133" y="425"/>
                  </a:lnTo>
                  <a:lnTo>
                    <a:pt x="124" y="414"/>
                  </a:lnTo>
                  <a:lnTo>
                    <a:pt x="117" y="401"/>
                  </a:lnTo>
                  <a:lnTo>
                    <a:pt x="110" y="389"/>
                  </a:lnTo>
                  <a:lnTo>
                    <a:pt x="104" y="376"/>
                  </a:lnTo>
                  <a:lnTo>
                    <a:pt x="99" y="364"/>
                  </a:lnTo>
                  <a:lnTo>
                    <a:pt x="92" y="354"/>
                  </a:lnTo>
                  <a:lnTo>
                    <a:pt x="88" y="341"/>
                  </a:lnTo>
                  <a:lnTo>
                    <a:pt x="82" y="329"/>
                  </a:lnTo>
                  <a:lnTo>
                    <a:pt x="78" y="318"/>
                  </a:lnTo>
                  <a:lnTo>
                    <a:pt x="76" y="306"/>
                  </a:lnTo>
                  <a:lnTo>
                    <a:pt x="73" y="294"/>
                  </a:lnTo>
                  <a:lnTo>
                    <a:pt x="70" y="284"/>
                  </a:lnTo>
                  <a:lnTo>
                    <a:pt x="69" y="271"/>
                  </a:lnTo>
                  <a:lnTo>
                    <a:pt x="69" y="261"/>
                  </a:lnTo>
                  <a:lnTo>
                    <a:pt x="69" y="249"/>
                  </a:lnTo>
                  <a:lnTo>
                    <a:pt x="69" y="236"/>
                  </a:lnTo>
                  <a:lnTo>
                    <a:pt x="70" y="224"/>
                  </a:lnTo>
                  <a:lnTo>
                    <a:pt x="73" y="214"/>
                  </a:lnTo>
                  <a:lnTo>
                    <a:pt x="75" y="204"/>
                  </a:lnTo>
                  <a:lnTo>
                    <a:pt x="79" y="191"/>
                  </a:lnTo>
                  <a:lnTo>
                    <a:pt x="84" y="181"/>
                  </a:lnTo>
                  <a:lnTo>
                    <a:pt x="90" y="170"/>
                  </a:lnTo>
                  <a:lnTo>
                    <a:pt x="92" y="162"/>
                  </a:lnTo>
                  <a:lnTo>
                    <a:pt x="98" y="155"/>
                  </a:lnTo>
                  <a:lnTo>
                    <a:pt x="102" y="149"/>
                  </a:lnTo>
                  <a:lnTo>
                    <a:pt x="107" y="144"/>
                  </a:lnTo>
                  <a:lnTo>
                    <a:pt x="111" y="138"/>
                  </a:lnTo>
                  <a:lnTo>
                    <a:pt x="116" y="131"/>
                  </a:lnTo>
                  <a:lnTo>
                    <a:pt x="122" y="127"/>
                  </a:lnTo>
                  <a:lnTo>
                    <a:pt x="128" y="124"/>
                  </a:lnTo>
                  <a:lnTo>
                    <a:pt x="133" y="120"/>
                  </a:lnTo>
                  <a:lnTo>
                    <a:pt x="139" y="117"/>
                  </a:lnTo>
                  <a:lnTo>
                    <a:pt x="145" y="114"/>
                  </a:lnTo>
                  <a:lnTo>
                    <a:pt x="151" y="111"/>
                  </a:lnTo>
                  <a:lnTo>
                    <a:pt x="156" y="109"/>
                  </a:lnTo>
                  <a:lnTo>
                    <a:pt x="163" y="108"/>
                  </a:lnTo>
                  <a:lnTo>
                    <a:pt x="169" y="105"/>
                  </a:lnTo>
                  <a:lnTo>
                    <a:pt x="177" y="105"/>
                  </a:lnTo>
                  <a:lnTo>
                    <a:pt x="183" y="103"/>
                  </a:lnTo>
                  <a:lnTo>
                    <a:pt x="190" y="103"/>
                  </a:lnTo>
                  <a:lnTo>
                    <a:pt x="197" y="103"/>
                  </a:lnTo>
                  <a:lnTo>
                    <a:pt x="204" y="103"/>
                  </a:lnTo>
                  <a:lnTo>
                    <a:pt x="212" y="103"/>
                  </a:lnTo>
                  <a:lnTo>
                    <a:pt x="218" y="103"/>
                  </a:lnTo>
                  <a:lnTo>
                    <a:pt x="226" y="103"/>
                  </a:lnTo>
                  <a:lnTo>
                    <a:pt x="233" y="105"/>
                  </a:lnTo>
                  <a:lnTo>
                    <a:pt x="241" y="105"/>
                  </a:lnTo>
                  <a:lnTo>
                    <a:pt x="247" y="108"/>
                  </a:lnTo>
                  <a:lnTo>
                    <a:pt x="254" y="108"/>
                  </a:lnTo>
                  <a:lnTo>
                    <a:pt x="262" y="111"/>
                  </a:lnTo>
                  <a:lnTo>
                    <a:pt x="268" y="112"/>
                  </a:lnTo>
                  <a:lnTo>
                    <a:pt x="276" y="115"/>
                  </a:lnTo>
                  <a:lnTo>
                    <a:pt x="283" y="117"/>
                  </a:lnTo>
                  <a:lnTo>
                    <a:pt x="290" y="120"/>
                  </a:lnTo>
                  <a:lnTo>
                    <a:pt x="297" y="121"/>
                  </a:lnTo>
                  <a:lnTo>
                    <a:pt x="305" y="124"/>
                  </a:lnTo>
                  <a:lnTo>
                    <a:pt x="311" y="127"/>
                  </a:lnTo>
                  <a:lnTo>
                    <a:pt x="318" y="128"/>
                  </a:lnTo>
                  <a:lnTo>
                    <a:pt x="325" y="131"/>
                  </a:lnTo>
                  <a:lnTo>
                    <a:pt x="331" y="135"/>
                  </a:lnTo>
                  <a:lnTo>
                    <a:pt x="337" y="138"/>
                  </a:lnTo>
                  <a:lnTo>
                    <a:pt x="344" y="141"/>
                  </a:lnTo>
                  <a:lnTo>
                    <a:pt x="350" y="144"/>
                  </a:lnTo>
                  <a:lnTo>
                    <a:pt x="356" y="146"/>
                  </a:lnTo>
                  <a:lnTo>
                    <a:pt x="361" y="149"/>
                  </a:lnTo>
                  <a:lnTo>
                    <a:pt x="367" y="152"/>
                  </a:lnTo>
                  <a:lnTo>
                    <a:pt x="372" y="155"/>
                  </a:lnTo>
                  <a:lnTo>
                    <a:pt x="378" y="157"/>
                  </a:lnTo>
                  <a:lnTo>
                    <a:pt x="382" y="160"/>
                  </a:lnTo>
                  <a:lnTo>
                    <a:pt x="388" y="163"/>
                  </a:lnTo>
                  <a:lnTo>
                    <a:pt x="398" y="168"/>
                  </a:lnTo>
                  <a:lnTo>
                    <a:pt x="407" y="173"/>
                  </a:lnTo>
                  <a:lnTo>
                    <a:pt x="413" y="178"/>
                  </a:lnTo>
                  <a:lnTo>
                    <a:pt x="419" y="182"/>
                  </a:lnTo>
                  <a:lnTo>
                    <a:pt x="424" y="185"/>
                  </a:lnTo>
                  <a:lnTo>
                    <a:pt x="428" y="187"/>
                  </a:lnTo>
                  <a:lnTo>
                    <a:pt x="430" y="190"/>
                  </a:lnTo>
                  <a:lnTo>
                    <a:pt x="431" y="190"/>
                  </a:lnTo>
                  <a:lnTo>
                    <a:pt x="498" y="80"/>
                  </a:lnTo>
                  <a:lnTo>
                    <a:pt x="498" y="8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7245350" y="2322513"/>
              <a:ext cx="292100" cy="693738"/>
            </a:xfrm>
            <a:custGeom>
              <a:avLst/>
              <a:gdLst/>
              <a:ahLst/>
              <a:cxnLst>
                <a:cxn ang="0">
                  <a:pos x="80" y="64"/>
                </a:cxn>
                <a:cxn ang="0">
                  <a:pos x="115" y="45"/>
                </a:cxn>
                <a:cxn ang="0">
                  <a:pos x="160" y="26"/>
                </a:cxn>
                <a:cxn ang="0">
                  <a:pos x="210" y="10"/>
                </a:cxn>
                <a:cxn ang="0">
                  <a:pos x="265" y="0"/>
                </a:cxn>
                <a:cxn ang="0">
                  <a:pos x="321" y="0"/>
                </a:cxn>
                <a:cxn ang="0">
                  <a:pos x="380" y="17"/>
                </a:cxn>
                <a:cxn ang="0">
                  <a:pos x="434" y="52"/>
                </a:cxn>
                <a:cxn ang="0">
                  <a:pos x="481" y="109"/>
                </a:cxn>
                <a:cxn ang="0">
                  <a:pos x="525" y="198"/>
                </a:cxn>
                <a:cxn ang="0">
                  <a:pos x="553" y="323"/>
                </a:cxn>
                <a:cxn ang="0">
                  <a:pos x="542" y="432"/>
                </a:cxn>
                <a:cxn ang="0">
                  <a:pos x="504" y="530"/>
                </a:cxn>
                <a:cxn ang="0">
                  <a:pos x="443" y="616"/>
                </a:cxn>
                <a:cxn ang="0">
                  <a:pos x="370" y="692"/>
                </a:cxn>
                <a:cxn ang="0">
                  <a:pos x="288" y="760"/>
                </a:cxn>
                <a:cxn ang="0">
                  <a:pos x="207" y="823"/>
                </a:cxn>
                <a:cxn ang="0">
                  <a:pos x="134" y="881"/>
                </a:cxn>
                <a:cxn ang="0">
                  <a:pos x="77" y="935"/>
                </a:cxn>
                <a:cxn ang="0">
                  <a:pos x="44" y="990"/>
                </a:cxn>
                <a:cxn ang="0">
                  <a:pos x="39" y="1043"/>
                </a:cxn>
                <a:cxn ang="0">
                  <a:pos x="48" y="1087"/>
                </a:cxn>
                <a:cxn ang="0">
                  <a:pos x="64" y="1120"/>
                </a:cxn>
                <a:cxn ang="0">
                  <a:pos x="109" y="1162"/>
                </a:cxn>
                <a:cxn ang="0">
                  <a:pos x="144" y="1176"/>
                </a:cxn>
                <a:cxn ang="0">
                  <a:pos x="173" y="1182"/>
                </a:cxn>
                <a:cxn ang="0">
                  <a:pos x="219" y="1188"/>
                </a:cxn>
                <a:cxn ang="0">
                  <a:pos x="249" y="1310"/>
                </a:cxn>
                <a:cxn ang="0">
                  <a:pos x="157" y="1307"/>
                </a:cxn>
                <a:cxn ang="0">
                  <a:pos x="108" y="1289"/>
                </a:cxn>
                <a:cxn ang="0">
                  <a:pos x="70" y="1264"/>
                </a:cxn>
                <a:cxn ang="0">
                  <a:pos x="38" y="1231"/>
                </a:cxn>
                <a:cxn ang="0">
                  <a:pos x="16" y="1193"/>
                </a:cxn>
                <a:cxn ang="0">
                  <a:pos x="3" y="1145"/>
                </a:cxn>
                <a:cxn ang="0">
                  <a:pos x="0" y="1088"/>
                </a:cxn>
                <a:cxn ang="0">
                  <a:pos x="12" y="1017"/>
                </a:cxn>
                <a:cxn ang="0">
                  <a:pos x="39" y="934"/>
                </a:cxn>
                <a:cxn ang="0">
                  <a:pos x="85" y="851"/>
                </a:cxn>
                <a:cxn ang="0">
                  <a:pos x="143" y="770"/>
                </a:cxn>
                <a:cxn ang="0">
                  <a:pos x="205" y="691"/>
                </a:cxn>
                <a:cxn ang="0">
                  <a:pos x="274" y="612"/>
                </a:cxn>
                <a:cxn ang="0">
                  <a:pos x="339" y="536"/>
                </a:cxn>
                <a:cxn ang="0">
                  <a:pos x="397" y="461"/>
                </a:cxn>
                <a:cxn ang="0">
                  <a:pos x="444" y="389"/>
                </a:cxn>
                <a:cxn ang="0">
                  <a:pos x="475" y="317"/>
                </a:cxn>
                <a:cxn ang="0">
                  <a:pos x="486" y="247"/>
                </a:cxn>
                <a:cxn ang="0">
                  <a:pos x="472" y="179"/>
                </a:cxn>
                <a:cxn ang="0">
                  <a:pos x="443" y="135"/>
                </a:cxn>
                <a:cxn ang="0">
                  <a:pos x="409" y="112"/>
                </a:cxn>
                <a:cxn ang="0">
                  <a:pos x="371" y="102"/>
                </a:cxn>
                <a:cxn ang="0">
                  <a:pos x="329" y="102"/>
                </a:cxn>
                <a:cxn ang="0">
                  <a:pos x="286" y="110"/>
                </a:cxn>
                <a:cxn ang="0">
                  <a:pos x="243" y="125"/>
                </a:cxn>
                <a:cxn ang="0">
                  <a:pos x="204" y="142"/>
                </a:cxn>
                <a:cxn ang="0">
                  <a:pos x="172" y="159"/>
                </a:cxn>
                <a:cxn ang="0">
                  <a:pos x="141" y="177"/>
                </a:cxn>
                <a:cxn ang="0">
                  <a:pos x="59" y="80"/>
                </a:cxn>
              </a:cxnLst>
              <a:rect l="0" t="0" r="r" b="b"/>
              <a:pathLst>
                <a:path w="553" h="1311">
                  <a:moveTo>
                    <a:pt x="59" y="80"/>
                  </a:moveTo>
                  <a:lnTo>
                    <a:pt x="59" y="78"/>
                  </a:lnTo>
                  <a:lnTo>
                    <a:pt x="62" y="77"/>
                  </a:lnTo>
                  <a:lnTo>
                    <a:pt x="67" y="72"/>
                  </a:lnTo>
                  <a:lnTo>
                    <a:pt x="73" y="70"/>
                  </a:lnTo>
                  <a:lnTo>
                    <a:pt x="80" y="64"/>
                  </a:lnTo>
                  <a:lnTo>
                    <a:pt x="88" y="60"/>
                  </a:lnTo>
                  <a:lnTo>
                    <a:pt x="94" y="57"/>
                  </a:lnTo>
                  <a:lnTo>
                    <a:pt x="99" y="54"/>
                  </a:lnTo>
                  <a:lnTo>
                    <a:pt x="103" y="51"/>
                  </a:lnTo>
                  <a:lnTo>
                    <a:pt x="111" y="48"/>
                  </a:lnTo>
                  <a:lnTo>
                    <a:pt x="115" y="45"/>
                  </a:lnTo>
                  <a:lnTo>
                    <a:pt x="123" y="42"/>
                  </a:lnTo>
                  <a:lnTo>
                    <a:pt x="129" y="39"/>
                  </a:lnTo>
                  <a:lnTo>
                    <a:pt x="137" y="35"/>
                  </a:lnTo>
                  <a:lnTo>
                    <a:pt x="144" y="32"/>
                  </a:lnTo>
                  <a:lnTo>
                    <a:pt x="152" y="28"/>
                  </a:lnTo>
                  <a:lnTo>
                    <a:pt x="160" y="26"/>
                  </a:lnTo>
                  <a:lnTo>
                    <a:pt x="167" y="23"/>
                  </a:lnTo>
                  <a:lnTo>
                    <a:pt x="175" y="20"/>
                  </a:lnTo>
                  <a:lnTo>
                    <a:pt x="184" y="17"/>
                  </a:lnTo>
                  <a:lnTo>
                    <a:pt x="192" y="14"/>
                  </a:lnTo>
                  <a:lnTo>
                    <a:pt x="202" y="13"/>
                  </a:lnTo>
                  <a:lnTo>
                    <a:pt x="210" y="10"/>
                  </a:lnTo>
                  <a:lnTo>
                    <a:pt x="219" y="8"/>
                  </a:lnTo>
                  <a:lnTo>
                    <a:pt x="228" y="7"/>
                  </a:lnTo>
                  <a:lnTo>
                    <a:pt x="237" y="5"/>
                  </a:lnTo>
                  <a:lnTo>
                    <a:pt x="246" y="1"/>
                  </a:lnTo>
                  <a:lnTo>
                    <a:pt x="256" y="1"/>
                  </a:lnTo>
                  <a:lnTo>
                    <a:pt x="265" y="0"/>
                  </a:lnTo>
                  <a:lnTo>
                    <a:pt x="274" y="0"/>
                  </a:lnTo>
                  <a:lnTo>
                    <a:pt x="283" y="0"/>
                  </a:lnTo>
                  <a:lnTo>
                    <a:pt x="294" y="0"/>
                  </a:lnTo>
                  <a:lnTo>
                    <a:pt x="303" y="0"/>
                  </a:lnTo>
                  <a:lnTo>
                    <a:pt x="313" y="0"/>
                  </a:lnTo>
                  <a:lnTo>
                    <a:pt x="321" y="0"/>
                  </a:lnTo>
                  <a:lnTo>
                    <a:pt x="332" y="1"/>
                  </a:lnTo>
                  <a:lnTo>
                    <a:pt x="341" y="5"/>
                  </a:lnTo>
                  <a:lnTo>
                    <a:pt x="352" y="8"/>
                  </a:lnTo>
                  <a:lnTo>
                    <a:pt x="359" y="11"/>
                  </a:lnTo>
                  <a:lnTo>
                    <a:pt x="370" y="14"/>
                  </a:lnTo>
                  <a:lnTo>
                    <a:pt x="380" y="17"/>
                  </a:lnTo>
                  <a:lnTo>
                    <a:pt x="390" y="22"/>
                  </a:lnTo>
                  <a:lnTo>
                    <a:pt x="397" y="26"/>
                  </a:lnTo>
                  <a:lnTo>
                    <a:pt x="406" y="32"/>
                  </a:lnTo>
                  <a:lnTo>
                    <a:pt x="416" y="36"/>
                  </a:lnTo>
                  <a:lnTo>
                    <a:pt x="425" y="45"/>
                  </a:lnTo>
                  <a:lnTo>
                    <a:pt x="434" y="52"/>
                  </a:lnTo>
                  <a:lnTo>
                    <a:pt x="441" y="60"/>
                  </a:lnTo>
                  <a:lnTo>
                    <a:pt x="451" y="67"/>
                  </a:lnTo>
                  <a:lnTo>
                    <a:pt x="460" y="78"/>
                  </a:lnTo>
                  <a:lnTo>
                    <a:pt x="466" y="87"/>
                  </a:lnTo>
                  <a:lnTo>
                    <a:pt x="473" y="98"/>
                  </a:lnTo>
                  <a:lnTo>
                    <a:pt x="481" y="109"/>
                  </a:lnTo>
                  <a:lnTo>
                    <a:pt x="489" y="121"/>
                  </a:lnTo>
                  <a:lnTo>
                    <a:pt x="496" y="132"/>
                  </a:lnTo>
                  <a:lnTo>
                    <a:pt x="504" y="147"/>
                  </a:lnTo>
                  <a:lnTo>
                    <a:pt x="512" y="162"/>
                  </a:lnTo>
                  <a:lnTo>
                    <a:pt x="518" y="177"/>
                  </a:lnTo>
                  <a:lnTo>
                    <a:pt x="525" y="198"/>
                  </a:lnTo>
                  <a:lnTo>
                    <a:pt x="533" y="221"/>
                  </a:lnTo>
                  <a:lnTo>
                    <a:pt x="539" y="240"/>
                  </a:lnTo>
                  <a:lnTo>
                    <a:pt x="546" y="262"/>
                  </a:lnTo>
                  <a:lnTo>
                    <a:pt x="547" y="282"/>
                  </a:lnTo>
                  <a:lnTo>
                    <a:pt x="551" y="303"/>
                  </a:lnTo>
                  <a:lnTo>
                    <a:pt x="553" y="323"/>
                  </a:lnTo>
                  <a:lnTo>
                    <a:pt x="553" y="342"/>
                  </a:lnTo>
                  <a:lnTo>
                    <a:pt x="553" y="361"/>
                  </a:lnTo>
                  <a:lnTo>
                    <a:pt x="551" y="379"/>
                  </a:lnTo>
                  <a:lnTo>
                    <a:pt x="550" y="397"/>
                  </a:lnTo>
                  <a:lnTo>
                    <a:pt x="547" y="415"/>
                  </a:lnTo>
                  <a:lnTo>
                    <a:pt x="542" y="432"/>
                  </a:lnTo>
                  <a:lnTo>
                    <a:pt x="537" y="450"/>
                  </a:lnTo>
                  <a:lnTo>
                    <a:pt x="533" y="466"/>
                  </a:lnTo>
                  <a:lnTo>
                    <a:pt x="527" y="484"/>
                  </a:lnTo>
                  <a:lnTo>
                    <a:pt x="519" y="499"/>
                  </a:lnTo>
                  <a:lnTo>
                    <a:pt x="514" y="514"/>
                  </a:lnTo>
                  <a:lnTo>
                    <a:pt x="504" y="530"/>
                  </a:lnTo>
                  <a:lnTo>
                    <a:pt x="495" y="546"/>
                  </a:lnTo>
                  <a:lnTo>
                    <a:pt x="486" y="560"/>
                  </a:lnTo>
                  <a:lnTo>
                    <a:pt x="476" y="574"/>
                  </a:lnTo>
                  <a:lnTo>
                    <a:pt x="466" y="587"/>
                  </a:lnTo>
                  <a:lnTo>
                    <a:pt x="455" y="603"/>
                  </a:lnTo>
                  <a:lnTo>
                    <a:pt x="443" y="616"/>
                  </a:lnTo>
                  <a:lnTo>
                    <a:pt x="432" y="630"/>
                  </a:lnTo>
                  <a:lnTo>
                    <a:pt x="420" y="642"/>
                  </a:lnTo>
                  <a:lnTo>
                    <a:pt x="408" y="656"/>
                  </a:lnTo>
                  <a:lnTo>
                    <a:pt x="396" y="668"/>
                  </a:lnTo>
                  <a:lnTo>
                    <a:pt x="382" y="680"/>
                  </a:lnTo>
                  <a:lnTo>
                    <a:pt x="370" y="692"/>
                  </a:lnTo>
                  <a:lnTo>
                    <a:pt x="356" y="706"/>
                  </a:lnTo>
                  <a:lnTo>
                    <a:pt x="341" y="717"/>
                  </a:lnTo>
                  <a:lnTo>
                    <a:pt x="329" y="727"/>
                  </a:lnTo>
                  <a:lnTo>
                    <a:pt x="313" y="740"/>
                  </a:lnTo>
                  <a:lnTo>
                    <a:pt x="301" y="750"/>
                  </a:lnTo>
                  <a:lnTo>
                    <a:pt x="288" y="760"/>
                  </a:lnTo>
                  <a:lnTo>
                    <a:pt x="274" y="772"/>
                  </a:lnTo>
                  <a:lnTo>
                    <a:pt x="260" y="782"/>
                  </a:lnTo>
                  <a:lnTo>
                    <a:pt x="246" y="794"/>
                  </a:lnTo>
                  <a:lnTo>
                    <a:pt x="233" y="804"/>
                  </a:lnTo>
                  <a:lnTo>
                    <a:pt x="219" y="814"/>
                  </a:lnTo>
                  <a:lnTo>
                    <a:pt x="207" y="823"/>
                  </a:lnTo>
                  <a:lnTo>
                    <a:pt x="193" y="833"/>
                  </a:lnTo>
                  <a:lnTo>
                    <a:pt x="181" y="843"/>
                  </a:lnTo>
                  <a:lnTo>
                    <a:pt x="169" y="852"/>
                  </a:lnTo>
                  <a:lnTo>
                    <a:pt x="157" y="862"/>
                  </a:lnTo>
                  <a:lnTo>
                    <a:pt x="146" y="872"/>
                  </a:lnTo>
                  <a:lnTo>
                    <a:pt x="134" y="881"/>
                  </a:lnTo>
                  <a:lnTo>
                    <a:pt x="125" y="890"/>
                  </a:lnTo>
                  <a:lnTo>
                    <a:pt x="114" y="899"/>
                  </a:lnTo>
                  <a:lnTo>
                    <a:pt x="103" y="909"/>
                  </a:lnTo>
                  <a:lnTo>
                    <a:pt x="94" y="918"/>
                  </a:lnTo>
                  <a:lnTo>
                    <a:pt x="85" y="926"/>
                  </a:lnTo>
                  <a:lnTo>
                    <a:pt x="77" y="935"/>
                  </a:lnTo>
                  <a:lnTo>
                    <a:pt x="71" y="947"/>
                  </a:lnTo>
                  <a:lnTo>
                    <a:pt x="64" y="954"/>
                  </a:lnTo>
                  <a:lnTo>
                    <a:pt x="58" y="964"/>
                  </a:lnTo>
                  <a:lnTo>
                    <a:pt x="52" y="972"/>
                  </a:lnTo>
                  <a:lnTo>
                    <a:pt x="48" y="982"/>
                  </a:lnTo>
                  <a:lnTo>
                    <a:pt x="44" y="990"/>
                  </a:lnTo>
                  <a:lnTo>
                    <a:pt x="42" y="999"/>
                  </a:lnTo>
                  <a:lnTo>
                    <a:pt x="39" y="1008"/>
                  </a:lnTo>
                  <a:lnTo>
                    <a:pt x="39" y="1018"/>
                  </a:lnTo>
                  <a:lnTo>
                    <a:pt x="39" y="1027"/>
                  </a:lnTo>
                  <a:lnTo>
                    <a:pt x="39" y="1036"/>
                  </a:lnTo>
                  <a:lnTo>
                    <a:pt x="39" y="1043"/>
                  </a:lnTo>
                  <a:lnTo>
                    <a:pt x="39" y="1052"/>
                  </a:lnTo>
                  <a:lnTo>
                    <a:pt x="39" y="1059"/>
                  </a:lnTo>
                  <a:lnTo>
                    <a:pt x="42" y="1066"/>
                  </a:lnTo>
                  <a:lnTo>
                    <a:pt x="44" y="1074"/>
                  </a:lnTo>
                  <a:lnTo>
                    <a:pt x="45" y="1081"/>
                  </a:lnTo>
                  <a:lnTo>
                    <a:pt x="48" y="1087"/>
                  </a:lnTo>
                  <a:lnTo>
                    <a:pt x="51" y="1092"/>
                  </a:lnTo>
                  <a:lnTo>
                    <a:pt x="52" y="1098"/>
                  </a:lnTo>
                  <a:lnTo>
                    <a:pt x="56" y="1104"/>
                  </a:lnTo>
                  <a:lnTo>
                    <a:pt x="58" y="1110"/>
                  </a:lnTo>
                  <a:lnTo>
                    <a:pt x="61" y="1116"/>
                  </a:lnTo>
                  <a:lnTo>
                    <a:pt x="64" y="1120"/>
                  </a:lnTo>
                  <a:lnTo>
                    <a:pt x="68" y="1126"/>
                  </a:lnTo>
                  <a:lnTo>
                    <a:pt x="76" y="1133"/>
                  </a:lnTo>
                  <a:lnTo>
                    <a:pt x="84" y="1142"/>
                  </a:lnTo>
                  <a:lnTo>
                    <a:pt x="91" y="1151"/>
                  </a:lnTo>
                  <a:lnTo>
                    <a:pt x="102" y="1156"/>
                  </a:lnTo>
                  <a:lnTo>
                    <a:pt x="109" y="1162"/>
                  </a:lnTo>
                  <a:lnTo>
                    <a:pt x="120" y="1167"/>
                  </a:lnTo>
                  <a:lnTo>
                    <a:pt x="125" y="1168"/>
                  </a:lnTo>
                  <a:lnTo>
                    <a:pt x="129" y="1171"/>
                  </a:lnTo>
                  <a:lnTo>
                    <a:pt x="135" y="1173"/>
                  </a:lnTo>
                  <a:lnTo>
                    <a:pt x="140" y="1176"/>
                  </a:lnTo>
                  <a:lnTo>
                    <a:pt x="144" y="1176"/>
                  </a:lnTo>
                  <a:lnTo>
                    <a:pt x="151" y="1177"/>
                  </a:lnTo>
                  <a:lnTo>
                    <a:pt x="154" y="1179"/>
                  </a:lnTo>
                  <a:lnTo>
                    <a:pt x="160" y="1180"/>
                  </a:lnTo>
                  <a:lnTo>
                    <a:pt x="164" y="1180"/>
                  </a:lnTo>
                  <a:lnTo>
                    <a:pt x="169" y="1182"/>
                  </a:lnTo>
                  <a:lnTo>
                    <a:pt x="173" y="1182"/>
                  </a:lnTo>
                  <a:lnTo>
                    <a:pt x="178" y="1184"/>
                  </a:lnTo>
                  <a:lnTo>
                    <a:pt x="187" y="1186"/>
                  </a:lnTo>
                  <a:lnTo>
                    <a:pt x="196" y="1187"/>
                  </a:lnTo>
                  <a:lnTo>
                    <a:pt x="204" y="1188"/>
                  </a:lnTo>
                  <a:lnTo>
                    <a:pt x="213" y="1188"/>
                  </a:lnTo>
                  <a:lnTo>
                    <a:pt x="219" y="1188"/>
                  </a:lnTo>
                  <a:lnTo>
                    <a:pt x="227" y="1188"/>
                  </a:lnTo>
                  <a:lnTo>
                    <a:pt x="231" y="1188"/>
                  </a:lnTo>
                  <a:lnTo>
                    <a:pt x="237" y="1188"/>
                  </a:lnTo>
                  <a:lnTo>
                    <a:pt x="245" y="1188"/>
                  </a:lnTo>
                  <a:lnTo>
                    <a:pt x="249" y="1188"/>
                  </a:lnTo>
                  <a:lnTo>
                    <a:pt x="249" y="1310"/>
                  </a:lnTo>
                  <a:lnTo>
                    <a:pt x="173" y="1311"/>
                  </a:lnTo>
                  <a:lnTo>
                    <a:pt x="172" y="1310"/>
                  </a:lnTo>
                  <a:lnTo>
                    <a:pt x="170" y="1310"/>
                  </a:lnTo>
                  <a:lnTo>
                    <a:pt x="166" y="1310"/>
                  </a:lnTo>
                  <a:lnTo>
                    <a:pt x="161" y="1308"/>
                  </a:lnTo>
                  <a:lnTo>
                    <a:pt x="157" y="1307"/>
                  </a:lnTo>
                  <a:lnTo>
                    <a:pt x="151" y="1305"/>
                  </a:lnTo>
                  <a:lnTo>
                    <a:pt x="141" y="1302"/>
                  </a:lnTo>
                  <a:lnTo>
                    <a:pt x="135" y="1301"/>
                  </a:lnTo>
                  <a:lnTo>
                    <a:pt x="126" y="1296"/>
                  </a:lnTo>
                  <a:lnTo>
                    <a:pt x="118" y="1293"/>
                  </a:lnTo>
                  <a:lnTo>
                    <a:pt x="108" y="1289"/>
                  </a:lnTo>
                  <a:lnTo>
                    <a:pt x="99" y="1284"/>
                  </a:lnTo>
                  <a:lnTo>
                    <a:pt x="94" y="1279"/>
                  </a:lnTo>
                  <a:lnTo>
                    <a:pt x="88" y="1278"/>
                  </a:lnTo>
                  <a:lnTo>
                    <a:pt x="84" y="1273"/>
                  </a:lnTo>
                  <a:lnTo>
                    <a:pt x="79" y="1272"/>
                  </a:lnTo>
                  <a:lnTo>
                    <a:pt x="70" y="1264"/>
                  </a:lnTo>
                  <a:lnTo>
                    <a:pt x="61" y="1257"/>
                  </a:lnTo>
                  <a:lnTo>
                    <a:pt x="56" y="1251"/>
                  </a:lnTo>
                  <a:lnTo>
                    <a:pt x="51" y="1246"/>
                  </a:lnTo>
                  <a:lnTo>
                    <a:pt x="45" y="1241"/>
                  </a:lnTo>
                  <a:lnTo>
                    <a:pt x="42" y="1237"/>
                  </a:lnTo>
                  <a:lnTo>
                    <a:pt x="38" y="1231"/>
                  </a:lnTo>
                  <a:lnTo>
                    <a:pt x="35" y="1226"/>
                  </a:lnTo>
                  <a:lnTo>
                    <a:pt x="30" y="1220"/>
                  </a:lnTo>
                  <a:lnTo>
                    <a:pt x="26" y="1214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3"/>
                  </a:lnTo>
                  <a:lnTo>
                    <a:pt x="13" y="1187"/>
                  </a:lnTo>
                  <a:lnTo>
                    <a:pt x="10" y="1179"/>
                  </a:lnTo>
                  <a:lnTo>
                    <a:pt x="7" y="1171"/>
                  </a:lnTo>
                  <a:lnTo>
                    <a:pt x="6" y="1164"/>
                  </a:lnTo>
                  <a:lnTo>
                    <a:pt x="6" y="1156"/>
                  </a:lnTo>
                  <a:lnTo>
                    <a:pt x="3" y="1145"/>
                  </a:lnTo>
                  <a:lnTo>
                    <a:pt x="1" y="1136"/>
                  </a:lnTo>
                  <a:lnTo>
                    <a:pt x="0" y="1127"/>
                  </a:lnTo>
                  <a:lnTo>
                    <a:pt x="0" y="1119"/>
                  </a:lnTo>
                  <a:lnTo>
                    <a:pt x="0" y="1107"/>
                  </a:lnTo>
                  <a:lnTo>
                    <a:pt x="0" y="1098"/>
                  </a:lnTo>
                  <a:lnTo>
                    <a:pt x="0" y="1088"/>
                  </a:lnTo>
                  <a:lnTo>
                    <a:pt x="1" y="1077"/>
                  </a:lnTo>
                  <a:lnTo>
                    <a:pt x="1" y="1065"/>
                  </a:lnTo>
                  <a:lnTo>
                    <a:pt x="4" y="1054"/>
                  </a:lnTo>
                  <a:lnTo>
                    <a:pt x="6" y="1042"/>
                  </a:lnTo>
                  <a:lnTo>
                    <a:pt x="10" y="1030"/>
                  </a:lnTo>
                  <a:lnTo>
                    <a:pt x="12" y="1017"/>
                  </a:lnTo>
                  <a:lnTo>
                    <a:pt x="16" y="1004"/>
                  </a:lnTo>
                  <a:lnTo>
                    <a:pt x="20" y="990"/>
                  </a:lnTo>
                  <a:lnTo>
                    <a:pt x="26" y="977"/>
                  </a:lnTo>
                  <a:lnTo>
                    <a:pt x="30" y="961"/>
                  </a:lnTo>
                  <a:lnTo>
                    <a:pt x="35" y="948"/>
                  </a:lnTo>
                  <a:lnTo>
                    <a:pt x="39" y="934"/>
                  </a:lnTo>
                  <a:lnTo>
                    <a:pt x="47" y="921"/>
                  </a:lnTo>
                  <a:lnTo>
                    <a:pt x="55" y="906"/>
                  </a:lnTo>
                  <a:lnTo>
                    <a:pt x="61" y="891"/>
                  </a:lnTo>
                  <a:lnTo>
                    <a:pt x="68" y="878"/>
                  </a:lnTo>
                  <a:lnTo>
                    <a:pt x="77" y="865"/>
                  </a:lnTo>
                  <a:lnTo>
                    <a:pt x="85" y="851"/>
                  </a:lnTo>
                  <a:lnTo>
                    <a:pt x="94" y="837"/>
                  </a:lnTo>
                  <a:lnTo>
                    <a:pt x="103" y="823"/>
                  </a:lnTo>
                  <a:lnTo>
                    <a:pt x="112" y="810"/>
                  </a:lnTo>
                  <a:lnTo>
                    <a:pt x="122" y="795"/>
                  </a:lnTo>
                  <a:lnTo>
                    <a:pt x="132" y="782"/>
                  </a:lnTo>
                  <a:lnTo>
                    <a:pt x="143" y="770"/>
                  </a:lnTo>
                  <a:lnTo>
                    <a:pt x="154" y="756"/>
                  </a:lnTo>
                  <a:lnTo>
                    <a:pt x="164" y="743"/>
                  </a:lnTo>
                  <a:lnTo>
                    <a:pt x="173" y="730"/>
                  </a:lnTo>
                  <a:lnTo>
                    <a:pt x="184" y="717"/>
                  </a:lnTo>
                  <a:lnTo>
                    <a:pt x="196" y="703"/>
                  </a:lnTo>
                  <a:lnTo>
                    <a:pt x="205" y="691"/>
                  </a:lnTo>
                  <a:lnTo>
                    <a:pt x="218" y="677"/>
                  </a:lnTo>
                  <a:lnTo>
                    <a:pt x="228" y="664"/>
                  </a:lnTo>
                  <a:lnTo>
                    <a:pt x="240" y="651"/>
                  </a:lnTo>
                  <a:lnTo>
                    <a:pt x="251" y="638"/>
                  </a:lnTo>
                  <a:lnTo>
                    <a:pt x="263" y="625"/>
                  </a:lnTo>
                  <a:lnTo>
                    <a:pt x="274" y="612"/>
                  </a:lnTo>
                  <a:lnTo>
                    <a:pt x="286" y="600"/>
                  </a:lnTo>
                  <a:lnTo>
                    <a:pt x="295" y="586"/>
                  </a:lnTo>
                  <a:lnTo>
                    <a:pt x="307" y="574"/>
                  </a:lnTo>
                  <a:lnTo>
                    <a:pt x="318" y="562"/>
                  </a:lnTo>
                  <a:lnTo>
                    <a:pt x="330" y="549"/>
                  </a:lnTo>
                  <a:lnTo>
                    <a:pt x="339" y="536"/>
                  </a:lnTo>
                  <a:lnTo>
                    <a:pt x="350" y="524"/>
                  </a:lnTo>
                  <a:lnTo>
                    <a:pt x="359" y="510"/>
                  </a:lnTo>
                  <a:lnTo>
                    <a:pt x="370" y="498"/>
                  </a:lnTo>
                  <a:lnTo>
                    <a:pt x="380" y="485"/>
                  </a:lnTo>
                  <a:lnTo>
                    <a:pt x="388" y="473"/>
                  </a:lnTo>
                  <a:lnTo>
                    <a:pt x="397" y="461"/>
                  </a:lnTo>
                  <a:lnTo>
                    <a:pt x="406" y="449"/>
                  </a:lnTo>
                  <a:lnTo>
                    <a:pt x="415" y="437"/>
                  </a:lnTo>
                  <a:lnTo>
                    <a:pt x="423" y="425"/>
                  </a:lnTo>
                  <a:lnTo>
                    <a:pt x="431" y="412"/>
                  </a:lnTo>
                  <a:lnTo>
                    <a:pt x="438" y="400"/>
                  </a:lnTo>
                  <a:lnTo>
                    <a:pt x="444" y="389"/>
                  </a:lnTo>
                  <a:lnTo>
                    <a:pt x="451" y="376"/>
                  </a:lnTo>
                  <a:lnTo>
                    <a:pt x="457" y="364"/>
                  </a:lnTo>
                  <a:lnTo>
                    <a:pt x="463" y="352"/>
                  </a:lnTo>
                  <a:lnTo>
                    <a:pt x="467" y="339"/>
                  </a:lnTo>
                  <a:lnTo>
                    <a:pt x="472" y="329"/>
                  </a:lnTo>
                  <a:lnTo>
                    <a:pt x="475" y="317"/>
                  </a:lnTo>
                  <a:lnTo>
                    <a:pt x="480" y="304"/>
                  </a:lnTo>
                  <a:lnTo>
                    <a:pt x="481" y="293"/>
                  </a:lnTo>
                  <a:lnTo>
                    <a:pt x="484" y="282"/>
                  </a:lnTo>
                  <a:lnTo>
                    <a:pt x="486" y="269"/>
                  </a:lnTo>
                  <a:lnTo>
                    <a:pt x="487" y="259"/>
                  </a:lnTo>
                  <a:lnTo>
                    <a:pt x="486" y="247"/>
                  </a:lnTo>
                  <a:lnTo>
                    <a:pt x="486" y="236"/>
                  </a:lnTo>
                  <a:lnTo>
                    <a:pt x="484" y="224"/>
                  </a:lnTo>
                  <a:lnTo>
                    <a:pt x="483" y="212"/>
                  </a:lnTo>
                  <a:lnTo>
                    <a:pt x="480" y="201"/>
                  </a:lnTo>
                  <a:lnTo>
                    <a:pt x="475" y="191"/>
                  </a:lnTo>
                  <a:lnTo>
                    <a:pt x="472" y="179"/>
                  </a:lnTo>
                  <a:lnTo>
                    <a:pt x="467" y="167"/>
                  </a:lnTo>
                  <a:lnTo>
                    <a:pt x="463" y="160"/>
                  </a:lnTo>
                  <a:lnTo>
                    <a:pt x="458" y="154"/>
                  </a:lnTo>
                  <a:lnTo>
                    <a:pt x="454" y="147"/>
                  </a:lnTo>
                  <a:lnTo>
                    <a:pt x="449" y="142"/>
                  </a:lnTo>
                  <a:lnTo>
                    <a:pt x="443" y="135"/>
                  </a:lnTo>
                  <a:lnTo>
                    <a:pt x="438" y="130"/>
                  </a:lnTo>
                  <a:lnTo>
                    <a:pt x="434" y="127"/>
                  </a:lnTo>
                  <a:lnTo>
                    <a:pt x="428" y="122"/>
                  </a:lnTo>
                  <a:lnTo>
                    <a:pt x="422" y="118"/>
                  </a:lnTo>
                  <a:lnTo>
                    <a:pt x="416" y="115"/>
                  </a:lnTo>
                  <a:lnTo>
                    <a:pt x="409" y="112"/>
                  </a:lnTo>
                  <a:lnTo>
                    <a:pt x="403" y="110"/>
                  </a:lnTo>
                  <a:lnTo>
                    <a:pt x="397" y="107"/>
                  </a:lnTo>
                  <a:lnTo>
                    <a:pt x="391" y="105"/>
                  </a:lnTo>
                  <a:lnTo>
                    <a:pt x="385" y="103"/>
                  </a:lnTo>
                  <a:lnTo>
                    <a:pt x="380" y="103"/>
                  </a:lnTo>
                  <a:lnTo>
                    <a:pt x="371" y="102"/>
                  </a:lnTo>
                  <a:lnTo>
                    <a:pt x="364" y="100"/>
                  </a:lnTo>
                  <a:lnTo>
                    <a:pt x="358" y="100"/>
                  </a:lnTo>
                  <a:lnTo>
                    <a:pt x="350" y="100"/>
                  </a:lnTo>
                  <a:lnTo>
                    <a:pt x="342" y="100"/>
                  </a:lnTo>
                  <a:lnTo>
                    <a:pt x="336" y="100"/>
                  </a:lnTo>
                  <a:lnTo>
                    <a:pt x="329" y="102"/>
                  </a:lnTo>
                  <a:lnTo>
                    <a:pt x="321" y="103"/>
                  </a:lnTo>
                  <a:lnTo>
                    <a:pt x="313" y="103"/>
                  </a:lnTo>
                  <a:lnTo>
                    <a:pt x="307" y="105"/>
                  </a:lnTo>
                  <a:lnTo>
                    <a:pt x="300" y="105"/>
                  </a:lnTo>
                  <a:lnTo>
                    <a:pt x="294" y="109"/>
                  </a:lnTo>
                  <a:lnTo>
                    <a:pt x="286" y="110"/>
                  </a:lnTo>
                  <a:lnTo>
                    <a:pt x="278" y="113"/>
                  </a:lnTo>
                  <a:lnTo>
                    <a:pt x="271" y="116"/>
                  </a:lnTo>
                  <a:lnTo>
                    <a:pt x="265" y="118"/>
                  </a:lnTo>
                  <a:lnTo>
                    <a:pt x="257" y="121"/>
                  </a:lnTo>
                  <a:lnTo>
                    <a:pt x="251" y="122"/>
                  </a:lnTo>
                  <a:lnTo>
                    <a:pt x="243" y="125"/>
                  </a:lnTo>
                  <a:lnTo>
                    <a:pt x="237" y="128"/>
                  </a:lnTo>
                  <a:lnTo>
                    <a:pt x="230" y="130"/>
                  </a:lnTo>
                  <a:lnTo>
                    <a:pt x="224" y="132"/>
                  </a:lnTo>
                  <a:lnTo>
                    <a:pt x="218" y="135"/>
                  </a:lnTo>
                  <a:lnTo>
                    <a:pt x="211" y="138"/>
                  </a:lnTo>
                  <a:lnTo>
                    <a:pt x="204" y="142"/>
                  </a:lnTo>
                  <a:lnTo>
                    <a:pt x="198" y="145"/>
                  </a:lnTo>
                  <a:lnTo>
                    <a:pt x="193" y="147"/>
                  </a:lnTo>
                  <a:lnTo>
                    <a:pt x="187" y="151"/>
                  </a:lnTo>
                  <a:lnTo>
                    <a:pt x="181" y="153"/>
                  </a:lnTo>
                  <a:lnTo>
                    <a:pt x="176" y="157"/>
                  </a:lnTo>
                  <a:lnTo>
                    <a:pt x="172" y="159"/>
                  </a:lnTo>
                  <a:lnTo>
                    <a:pt x="167" y="162"/>
                  </a:lnTo>
                  <a:lnTo>
                    <a:pt x="161" y="164"/>
                  </a:lnTo>
                  <a:lnTo>
                    <a:pt x="157" y="166"/>
                  </a:lnTo>
                  <a:lnTo>
                    <a:pt x="152" y="169"/>
                  </a:lnTo>
                  <a:lnTo>
                    <a:pt x="150" y="172"/>
                  </a:lnTo>
                  <a:lnTo>
                    <a:pt x="141" y="177"/>
                  </a:lnTo>
                  <a:lnTo>
                    <a:pt x="137" y="180"/>
                  </a:lnTo>
                  <a:lnTo>
                    <a:pt x="132" y="183"/>
                  </a:lnTo>
                  <a:lnTo>
                    <a:pt x="129" y="186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59" y="80"/>
                  </a:lnTo>
                  <a:lnTo>
                    <a:pt x="59" y="8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6731000" y="3175000"/>
              <a:ext cx="677863" cy="187325"/>
            </a:xfrm>
            <a:custGeom>
              <a:avLst/>
              <a:gdLst/>
              <a:ahLst/>
              <a:cxnLst>
                <a:cxn ang="0">
                  <a:pos x="0" y="354"/>
                </a:cxn>
                <a:cxn ang="0">
                  <a:pos x="1279" y="354"/>
                </a:cxn>
                <a:cxn ang="0">
                  <a:pos x="1279" y="0"/>
                </a:cxn>
                <a:cxn ang="0">
                  <a:pos x="0" y="0"/>
                </a:cxn>
                <a:cxn ang="0">
                  <a:pos x="0" y="354"/>
                </a:cxn>
                <a:cxn ang="0">
                  <a:pos x="0" y="354"/>
                </a:cxn>
              </a:cxnLst>
              <a:rect l="0" t="0" r="r" b="b"/>
              <a:pathLst>
                <a:path w="1279" h="354">
                  <a:moveTo>
                    <a:pt x="0" y="354"/>
                  </a:moveTo>
                  <a:lnTo>
                    <a:pt x="1279" y="354"/>
                  </a:lnTo>
                  <a:lnTo>
                    <a:pt x="1279" y="0"/>
                  </a:lnTo>
                  <a:lnTo>
                    <a:pt x="0" y="0"/>
                  </a:lnTo>
                  <a:lnTo>
                    <a:pt x="0" y="354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FFB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6919913" y="2330450"/>
              <a:ext cx="158750" cy="774700"/>
            </a:xfrm>
            <a:custGeom>
              <a:avLst/>
              <a:gdLst/>
              <a:ahLst/>
              <a:cxnLst>
                <a:cxn ang="0">
                  <a:pos x="211" y="1"/>
                </a:cxn>
                <a:cxn ang="0">
                  <a:pos x="209" y="15"/>
                </a:cxn>
                <a:cxn ang="0">
                  <a:pos x="209" y="41"/>
                </a:cxn>
                <a:cxn ang="0">
                  <a:pos x="208" y="74"/>
                </a:cxn>
                <a:cxn ang="0">
                  <a:pos x="208" y="119"/>
                </a:cxn>
                <a:cxn ang="0">
                  <a:pos x="208" y="173"/>
                </a:cxn>
                <a:cxn ang="0">
                  <a:pos x="208" y="234"/>
                </a:cxn>
                <a:cxn ang="0">
                  <a:pos x="208" y="300"/>
                </a:cxn>
                <a:cxn ang="0">
                  <a:pos x="208" y="374"/>
                </a:cxn>
                <a:cxn ang="0">
                  <a:pos x="208" y="453"/>
                </a:cxn>
                <a:cxn ang="0">
                  <a:pos x="211" y="538"/>
                </a:cxn>
                <a:cxn ang="0">
                  <a:pos x="212" y="623"/>
                </a:cxn>
                <a:cxn ang="0">
                  <a:pos x="215" y="711"/>
                </a:cxn>
                <a:cxn ang="0">
                  <a:pos x="220" y="801"/>
                </a:cxn>
                <a:cxn ang="0">
                  <a:pos x="226" y="893"/>
                </a:cxn>
                <a:cxn ang="0">
                  <a:pos x="232" y="985"/>
                </a:cxn>
                <a:cxn ang="0">
                  <a:pos x="240" y="1075"/>
                </a:cxn>
                <a:cxn ang="0">
                  <a:pos x="249" y="1164"/>
                </a:cxn>
                <a:cxn ang="0">
                  <a:pos x="261" y="1251"/>
                </a:cxn>
                <a:cxn ang="0">
                  <a:pos x="273" y="1333"/>
                </a:cxn>
                <a:cxn ang="0">
                  <a:pos x="287" y="1414"/>
                </a:cxn>
                <a:cxn ang="0">
                  <a:pos x="290" y="1464"/>
                </a:cxn>
                <a:cxn ang="0">
                  <a:pos x="282" y="1449"/>
                </a:cxn>
                <a:cxn ang="0">
                  <a:pos x="272" y="1431"/>
                </a:cxn>
                <a:cxn ang="0">
                  <a:pos x="256" y="1402"/>
                </a:cxn>
                <a:cxn ang="0">
                  <a:pos x="238" y="1365"/>
                </a:cxn>
                <a:cxn ang="0">
                  <a:pos x="218" y="1321"/>
                </a:cxn>
                <a:cxn ang="0">
                  <a:pos x="195" y="1269"/>
                </a:cxn>
                <a:cxn ang="0">
                  <a:pos x="173" y="1212"/>
                </a:cxn>
                <a:cxn ang="0">
                  <a:pos x="148" y="1149"/>
                </a:cxn>
                <a:cxn ang="0">
                  <a:pos x="124" y="1079"/>
                </a:cxn>
                <a:cxn ang="0">
                  <a:pos x="101" y="1005"/>
                </a:cxn>
                <a:cxn ang="0">
                  <a:pos x="77" y="924"/>
                </a:cxn>
                <a:cxn ang="0">
                  <a:pos x="55" y="841"/>
                </a:cxn>
                <a:cxn ang="0">
                  <a:pos x="37" y="754"/>
                </a:cxn>
                <a:cxn ang="0">
                  <a:pos x="22" y="661"/>
                </a:cxn>
                <a:cxn ang="0">
                  <a:pos x="11" y="567"/>
                </a:cxn>
                <a:cxn ang="0">
                  <a:pos x="3" y="469"/>
                </a:cxn>
                <a:cxn ang="0">
                  <a:pos x="0" y="370"/>
                </a:cxn>
                <a:cxn ang="0">
                  <a:pos x="4" y="272"/>
                </a:cxn>
                <a:cxn ang="0">
                  <a:pos x="14" y="169"/>
                </a:cxn>
                <a:cxn ang="0">
                  <a:pos x="31" y="67"/>
                </a:cxn>
                <a:cxn ang="0">
                  <a:pos x="212" y="0"/>
                </a:cxn>
              </a:cxnLst>
              <a:rect l="0" t="0" r="r" b="b"/>
              <a:pathLst>
                <a:path w="299" h="1464">
                  <a:moveTo>
                    <a:pt x="212" y="0"/>
                  </a:moveTo>
                  <a:lnTo>
                    <a:pt x="211" y="0"/>
                  </a:lnTo>
                  <a:lnTo>
                    <a:pt x="211" y="1"/>
                  </a:lnTo>
                  <a:lnTo>
                    <a:pt x="211" y="4"/>
                  </a:lnTo>
                  <a:lnTo>
                    <a:pt x="211" y="9"/>
                  </a:lnTo>
                  <a:lnTo>
                    <a:pt x="209" y="15"/>
                  </a:lnTo>
                  <a:lnTo>
                    <a:pt x="209" y="22"/>
                  </a:lnTo>
                  <a:lnTo>
                    <a:pt x="209" y="30"/>
                  </a:lnTo>
                  <a:lnTo>
                    <a:pt x="209" y="41"/>
                  </a:lnTo>
                  <a:lnTo>
                    <a:pt x="209" y="50"/>
                  </a:lnTo>
                  <a:lnTo>
                    <a:pt x="209" y="62"/>
                  </a:lnTo>
                  <a:lnTo>
                    <a:pt x="208" y="74"/>
                  </a:lnTo>
                  <a:lnTo>
                    <a:pt x="208" y="89"/>
                  </a:lnTo>
                  <a:lnTo>
                    <a:pt x="208" y="103"/>
                  </a:lnTo>
                  <a:lnTo>
                    <a:pt x="208" y="119"/>
                  </a:lnTo>
                  <a:lnTo>
                    <a:pt x="208" y="137"/>
                  </a:lnTo>
                  <a:lnTo>
                    <a:pt x="208" y="154"/>
                  </a:lnTo>
                  <a:lnTo>
                    <a:pt x="208" y="173"/>
                  </a:lnTo>
                  <a:lnTo>
                    <a:pt x="208" y="191"/>
                  </a:lnTo>
                  <a:lnTo>
                    <a:pt x="208" y="211"/>
                  </a:lnTo>
                  <a:lnTo>
                    <a:pt x="208" y="234"/>
                  </a:lnTo>
                  <a:lnTo>
                    <a:pt x="208" y="253"/>
                  </a:lnTo>
                  <a:lnTo>
                    <a:pt x="208" y="278"/>
                  </a:lnTo>
                  <a:lnTo>
                    <a:pt x="208" y="300"/>
                  </a:lnTo>
                  <a:lnTo>
                    <a:pt x="208" y="325"/>
                  </a:lnTo>
                  <a:lnTo>
                    <a:pt x="208" y="348"/>
                  </a:lnTo>
                  <a:lnTo>
                    <a:pt x="208" y="374"/>
                  </a:lnTo>
                  <a:lnTo>
                    <a:pt x="208" y="399"/>
                  </a:lnTo>
                  <a:lnTo>
                    <a:pt x="208" y="427"/>
                  </a:lnTo>
                  <a:lnTo>
                    <a:pt x="208" y="453"/>
                  </a:lnTo>
                  <a:lnTo>
                    <a:pt x="209" y="481"/>
                  </a:lnTo>
                  <a:lnTo>
                    <a:pt x="209" y="509"/>
                  </a:lnTo>
                  <a:lnTo>
                    <a:pt x="211" y="538"/>
                  </a:lnTo>
                  <a:lnTo>
                    <a:pt x="211" y="565"/>
                  </a:lnTo>
                  <a:lnTo>
                    <a:pt x="212" y="593"/>
                  </a:lnTo>
                  <a:lnTo>
                    <a:pt x="212" y="623"/>
                  </a:lnTo>
                  <a:lnTo>
                    <a:pt x="214" y="652"/>
                  </a:lnTo>
                  <a:lnTo>
                    <a:pt x="214" y="680"/>
                  </a:lnTo>
                  <a:lnTo>
                    <a:pt x="215" y="711"/>
                  </a:lnTo>
                  <a:lnTo>
                    <a:pt x="217" y="742"/>
                  </a:lnTo>
                  <a:lnTo>
                    <a:pt x="218" y="772"/>
                  </a:lnTo>
                  <a:lnTo>
                    <a:pt x="220" y="801"/>
                  </a:lnTo>
                  <a:lnTo>
                    <a:pt x="221" y="832"/>
                  </a:lnTo>
                  <a:lnTo>
                    <a:pt x="223" y="862"/>
                  </a:lnTo>
                  <a:lnTo>
                    <a:pt x="226" y="893"/>
                  </a:lnTo>
                  <a:lnTo>
                    <a:pt x="227" y="922"/>
                  </a:lnTo>
                  <a:lnTo>
                    <a:pt x="230" y="954"/>
                  </a:lnTo>
                  <a:lnTo>
                    <a:pt x="232" y="985"/>
                  </a:lnTo>
                  <a:lnTo>
                    <a:pt x="235" y="1015"/>
                  </a:lnTo>
                  <a:lnTo>
                    <a:pt x="238" y="1044"/>
                  </a:lnTo>
                  <a:lnTo>
                    <a:pt x="240" y="1075"/>
                  </a:lnTo>
                  <a:lnTo>
                    <a:pt x="243" y="1106"/>
                  </a:lnTo>
                  <a:lnTo>
                    <a:pt x="246" y="1136"/>
                  </a:lnTo>
                  <a:lnTo>
                    <a:pt x="249" y="1164"/>
                  </a:lnTo>
                  <a:lnTo>
                    <a:pt x="253" y="1193"/>
                  </a:lnTo>
                  <a:lnTo>
                    <a:pt x="256" y="1222"/>
                  </a:lnTo>
                  <a:lnTo>
                    <a:pt x="261" y="1251"/>
                  </a:lnTo>
                  <a:lnTo>
                    <a:pt x="264" y="1279"/>
                  </a:lnTo>
                  <a:lnTo>
                    <a:pt x="268" y="1307"/>
                  </a:lnTo>
                  <a:lnTo>
                    <a:pt x="273" y="1333"/>
                  </a:lnTo>
                  <a:lnTo>
                    <a:pt x="278" y="1361"/>
                  </a:lnTo>
                  <a:lnTo>
                    <a:pt x="282" y="1387"/>
                  </a:lnTo>
                  <a:lnTo>
                    <a:pt x="287" y="1414"/>
                  </a:lnTo>
                  <a:lnTo>
                    <a:pt x="293" y="1438"/>
                  </a:lnTo>
                  <a:lnTo>
                    <a:pt x="299" y="1464"/>
                  </a:lnTo>
                  <a:lnTo>
                    <a:pt x="290" y="1464"/>
                  </a:lnTo>
                  <a:lnTo>
                    <a:pt x="288" y="1461"/>
                  </a:lnTo>
                  <a:lnTo>
                    <a:pt x="285" y="1455"/>
                  </a:lnTo>
                  <a:lnTo>
                    <a:pt x="282" y="1449"/>
                  </a:lnTo>
                  <a:lnTo>
                    <a:pt x="279" y="1444"/>
                  </a:lnTo>
                  <a:lnTo>
                    <a:pt x="276" y="1436"/>
                  </a:lnTo>
                  <a:lnTo>
                    <a:pt x="272" y="1431"/>
                  </a:lnTo>
                  <a:lnTo>
                    <a:pt x="267" y="1422"/>
                  </a:lnTo>
                  <a:lnTo>
                    <a:pt x="261" y="1410"/>
                  </a:lnTo>
                  <a:lnTo>
                    <a:pt x="256" y="1402"/>
                  </a:lnTo>
                  <a:lnTo>
                    <a:pt x="252" y="1390"/>
                  </a:lnTo>
                  <a:lnTo>
                    <a:pt x="244" y="1377"/>
                  </a:lnTo>
                  <a:lnTo>
                    <a:pt x="238" y="1365"/>
                  </a:lnTo>
                  <a:lnTo>
                    <a:pt x="232" y="1352"/>
                  </a:lnTo>
                  <a:lnTo>
                    <a:pt x="226" y="1336"/>
                  </a:lnTo>
                  <a:lnTo>
                    <a:pt x="218" y="1321"/>
                  </a:lnTo>
                  <a:lnTo>
                    <a:pt x="211" y="1304"/>
                  </a:lnTo>
                  <a:lnTo>
                    <a:pt x="202" y="1288"/>
                  </a:lnTo>
                  <a:lnTo>
                    <a:pt x="195" y="1269"/>
                  </a:lnTo>
                  <a:lnTo>
                    <a:pt x="188" y="1251"/>
                  </a:lnTo>
                  <a:lnTo>
                    <a:pt x="180" y="1231"/>
                  </a:lnTo>
                  <a:lnTo>
                    <a:pt x="173" y="1212"/>
                  </a:lnTo>
                  <a:lnTo>
                    <a:pt x="165" y="1192"/>
                  </a:lnTo>
                  <a:lnTo>
                    <a:pt x="156" y="1171"/>
                  </a:lnTo>
                  <a:lnTo>
                    <a:pt x="148" y="1149"/>
                  </a:lnTo>
                  <a:lnTo>
                    <a:pt x="141" y="1125"/>
                  </a:lnTo>
                  <a:lnTo>
                    <a:pt x="131" y="1104"/>
                  </a:lnTo>
                  <a:lnTo>
                    <a:pt x="124" y="1079"/>
                  </a:lnTo>
                  <a:lnTo>
                    <a:pt x="116" y="1055"/>
                  </a:lnTo>
                  <a:lnTo>
                    <a:pt x="109" y="1029"/>
                  </a:lnTo>
                  <a:lnTo>
                    <a:pt x="101" y="1005"/>
                  </a:lnTo>
                  <a:lnTo>
                    <a:pt x="92" y="979"/>
                  </a:lnTo>
                  <a:lnTo>
                    <a:pt x="84" y="951"/>
                  </a:lnTo>
                  <a:lnTo>
                    <a:pt x="77" y="924"/>
                  </a:lnTo>
                  <a:lnTo>
                    <a:pt x="69" y="897"/>
                  </a:lnTo>
                  <a:lnTo>
                    <a:pt x="61" y="870"/>
                  </a:lnTo>
                  <a:lnTo>
                    <a:pt x="55" y="841"/>
                  </a:lnTo>
                  <a:lnTo>
                    <a:pt x="49" y="811"/>
                  </a:lnTo>
                  <a:lnTo>
                    <a:pt x="45" y="782"/>
                  </a:lnTo>
                  <a:lnTo>
                    <a:pt x="37" y="754"/>
                  </a:lnTo>
                  <a:lnTo>
                    <a:pt x="32" y="724"/>
                  </a:lnTo>
                  <a:lnTo>
                    <a:pt x="26" y="692"/>
                  </a:lnTo>
                  <a:lnTo>
                    <a:pt x="22" y="661"/>
                  </a:lnTo>
                  <a:lnTo>
                    <a:pt x="17" y="629"/>
                  </a:lnTo>
                  <a:lnTo>
                    <a:pt x="14" y="599"/>
                  </a:lnTo>
                  <a:lnTo>
                    <a:pt x="11" y="567"/>
                  </a:lnTo>
                  <a:lnTo>
                    <a:pt x="8" y="535"/>
                  </a:lnTo>
                  <a:lnTo>
                    <a:pt x="4" y="503"/>
                  </a:lnTo>
                  <a:lnTo>
                    <a:pt x="3" y="469"/>
                  </a:lnTo>
                  <a:lnTo>
                    <a:pt x="2" y="437"/>
                  </a:lnTo>
                  <a:lnTo>
                    <a:pt x="2" y="404"/>
                  </a:lnTo>
                  <a:lnTo>
                    <a:pt x="0" y="370"/>
                  </a:lnTo>
                  <a:lnTo>
                    <a:pt x="2" y="338"/>
                  </a:lnTo>
                  <a:lnTo>
                    <a:pt x="2" y="304"/>
                  </a:lnTo>
                  <a:lnTo>
                    <a:pt x="4" y="272"/>
                  </a:lnTo>
                  <a:lnTo>
                    <a:pt x="7" y="237"/>
                  </a:lnTo>
                  <a:lnTo>
                    <a:pt x="10" y="204"/>
                  </a:lnTo>
                  <a:lnTo>
                    <a:pt x="14" y="169"/>
                  </a:lnTo>
                  <a:lnTo>
                    <a:pt x="19" y="135"/>
                  </a:lnTo>
                  <a:lnTo>
                    <a:pt x="23" y="100"/>
                  </a:lnTo>
                  <a:lnTo>
                    <a:pt x="31" y="67"/>
                  </a:lnTo>
                  <a:lnTo>
                    <a:pt x="38" y="33"/>
                  </a:lnTo>
                  <a:lnTo>
                    <a:pt x="46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6950075" y="3117850"/>
              <a:ext cx="131763" cy="42863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01" y="81"/>
                </a:cxn>
                <a:cxn ang="0">
                  <a:pos x="201" y="80"/>
                </a:cxn>
                <a:cxn ang="0">
                  <a:pos x="203" y="76"/>
                </a:cxn>
                <a:cxn ang="0">
                  <a:pos x="203" y="71"/>
                </a:cxn>
                <a:cxn ang="0">
                  <a:pos x="204" y="68"/>
                </a:cxn>
                <a:cxn ang="0">
                  <a:pos x="206" y="64"/>
                </a:cxn>
                <a:cxn ang="0">
                  <a:pos x="209" y="58"/>
                </a:cxn>
                <a:cxn ang="0">
                  <a:pos x="210" y="52"/>
                </a:cxn>
                <a:cxn ang="0">
                  <a:pos x="215" y="46"/>
                </a:cxn>
                <a:cxn ang="0">
                  <a:pos x="218" y="39"/>
                </a:cxn>
                <a:cxn ang="0">
                  <a:pos x="223" y="33"/>
                </a:cxn>
                <a:cxn ang="0">
                  <a:pos x="227" y="23"/>
                </a:cxn>
                <a:cxn ang="0">
                  <a:pos x="233" y="16"/>
                </a:cxn>
                <a:cxn ang="0">
                  <a:pos x="241" y="9"/>
                </a:cxn>
                <a:cxn ang="0">
                  <a:pos x="249" y="0"/>
                </a:cxn>
                <a:cxn ang="0">
                  <a:pos x="236" y="0"/>
                </a:cxn>
                <a:cxn ang="0">
                  <a:pos x="235" y="0"/>
                </a:cxn>
                <a:cxn ang="0">
                  <a:pos x="229" y="0"/>
                </a:cxn>
                <a:cxn ang="0">
                  <a:pos x="223" y="0"/>
                </a:cxn>
                <a:cxn ang="0">
                  <a:pos x="218" y="0"/>
                </a:cxn>
                <a:cxn ang="0">
                  <a:pos x="212" y="0"/>
                </a:cxn>
                <a:cxn ang="0">
                  <a:pos x="206" y="1"/>
                </a:cxn>
                <a:cxn ang="0">
                  <a:pos x="198" y="1"/>
                </a:cxn>
                <a:cxn ang="0">
                  <a:pos x="191" y="3"/>
                </a:cxn>
                <a:cxn ang="0">
                  <a:pos x="182" y="3"/>
                </a:cxn>
                <a:cxn ang="0">
                  <a:pos x="174" y="4"/>
                </a:cxn>
                <a:cxn ang="0">
                  <a:pos x="169" y="4"/>
                </a:cxn>
                <a:cxn ang="0">
                  <a:pos x="165" y="6"/>
                </a:cxn>
                <a:cxn ang="0">
                  <a:pos x="159" y="6"/>
                </a:cxn>
                <a:cxn ang="0">
                  <a:pos x="154" y="7"/>
                </a:cxn>
                <a:cxn ang="0">
                  <a:pos x="145" y="9"/>
                </a:cxn>
                <a:cxn ang="0">
                  <a:pos x="137" y="12"/>
                </a:cxn>
                <a:cxn ang="0">
                  <a:pos x="131" y="12"/>
                </a:cxn>
                <a:cxn ang="0">
                  <a:pos x="127" y="13"/>
                </a:cxn>
                <a:cxn ang="0">
                  <a:pos x="121" y="13"/>
                </a:cxn>
                <a:cxn ang="0">
                  <a:pos x="116" y="14"/>
                </a:cxn>
                <a:cxn ang="0">
                  <a:pos x="110" y="16"/>
                </a:cxn>
                <a:cxn ang="0">
                  <a:pos x="105" y="17"/>
                </a:cxn>
                <a:cxn ang="0">
                  <a:pos x="101" y="17"/>
                </a:cxn>
                <a:cxn ang="0">
                  <a:pos x="95" y="20"/>
                </a:cxn>
                <a:cxn ang="0">
                  <a:pos x="90" y="22"/>
                </a:cxn>
                <a:cxn ang="0">
                  <a:pos x="86" y="23"/>
                </a:cxn>
                <a:cxn ang="0">
                  <a:pos x="79" y="25"/>
                </a:cxn>
                <a:cxn ang="0">
                  <a:pos x="75" y="26"/>
                </a:cxn>
                <a:cxn ang="0">
                  <a:pos x="66" y="30"/>
                </a:cxn>
                <a:cxn ang="0">
                  <a:pos x="57" y="36"/>
                </a:cxn>
                <a:cxn ang="0">
                  <a:pos x="47" y="41"/>
                </a:cxn>
                <a:cxn ang="0">
                  <a:pos x="38" y="44"/>
                </a:cxn>
                <a:cxn ang="0">
                  <a:pos x="31" y="49"/>
                </a:cxn>
                <a:cxn ang="0">
                  <a:pos x="23" y="55"/>
                </a:cxn>
                <a:cxn ang="0">
                  <a:pos x="15" y="60"/>
                </a:cxn>
                <a:cxn ang="0">
                  <a:pos x="11" y="68"/>
                </a:cxn>
                <a:cxn ang="0">
                  <a:pos x="5" y="74"/>
                </a:cxn>
                <a:cxn ang="0">
                  <a:pos x="0" y="81"/>
                </a:cxn>
                <a:cxn ang="0">
                  <a:pos x="0" y="81"/>
                </a:cxn>
              </a:cxnLst>
              <a:rect l="0" t="0" r="r" b="b"/>
              <a:pathLst>
                <a:path w="249" h="81">
                  <a:moveTo>
                    <a:pt x="0" y="81"/>
                  </a:moveTo>
                  <a:lnTo>
                    <a:pt x="201" y="81"/>
                  </a:lnTo>
                  <a:lnTo>
                    <a:pt x="201" y="80"/>
                  </a:lnTo>
                  <a:lnTo>
                    <a:pt x="203" y="76"/>
                  </a:lnTo>
                  <a:lnTo>
                    <a:pt x="203" y="71"/>
                  </a:lnTo>
                  <a:lnTo>
                    <a:pt x="204" y="68"/>
                  </a:lnTo>
                  <a:lnTo>
                    <a:pt x="206" y="64"/>
                  </a:lnTo>
                  <a:lnTo>
                    <a:pt x="209" y="58"/>
                  </a:lnTo>
                  <a:lnTo>
                    <a:pt x="210" y="52"/>
                  </a:lnTo>
                  <a:lnTo>
                    <a:pt x="215" y="46"/>
                  </a:lnTo>
                  <a:lnTo>
                    <a:pt x="218" y="39"/>
                  </a:lnTo>
                  <a:lnTo>
                    <a:pt x="223" y="33"/>
                  </a:lnTo>
                  <a:lnTo>
                    <a:pt x="227" y="23"/>
                  </a:lnTo>
                  <a:lnTo>
                    <a:pt x="233" y="16"/>
                  </a:lnTo>
                  <a:lnTo>
                    <a:pt x="241" y="9"/>
                  </a:lnTo>
                  <a:lnTo>
                    <a:pt x="249" y="0"/>
                  </a:lnTo>
                  <a:lnTo>
                    <a:pt x="236" y="0"/>
                  </a:lnTo>
                  <a:lnTo>
                    <a:pt x="235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218" y="0"/>
                  </a:lnTo>
                  <a:lnTo>
                    <a:pt x="212" y="0"/>
                  </a:lnTo>
                  <a:lnTo>
                    <a:pt x="206" y="1"/>
                  </a:lnTo>
                  <a:lnTo>
                    <a:pt x="198" y="1"/>
                  </a:lnTo>
                  <a:lnTo>
                    <a:pt x="191" y="3"/>
                  </a:lnTo>
                  <a:lnTo>
                    <a:pt x="182" y="3"/>
                  </a:lnTo>
                  <a:lnTo>
                    <a:pt x="174" y="4"/>
                  </a:lnTo>
                  <a:lnTo>
                    <a:pt x="169" y="4"/>
                  </a:lnTo>
                  <a:lnTo>
                    <a:pt x="165" y="6"/>
                  </a:lnTo>
                  <a:lnTo>
                    <a:pt x="159" y="6"/>
                  </a:lnTo>
                  <a:lnTo>
                    <a:pt x="154" y="7"/>
                  </a:lnTo>
                  <a:lnTo>
                    <a:pt x="145" y="9"/>
                  </a:lnTo>
                  <a:lnTo>
                    <a:pt x="137" y="12"/>
                  </a:lnTo>
                  <a:lnTo>
                    <a:pt x="131" y="12"/>
                  </a:lnTo>
                  <a:lnTo>
                    <a:pt x="127" y="13"/>
                  </a:lnTo>
                  <a:lnTo>
                    <a:pt x="121" y="13"/>
                  </a:lnTo>
                  <a:lnTo>
                    <a:pt x="116" y="14"/>
                  </a:lnTo>
                  <a:lnTo>
                    <a:pt x="110" y="16"/>
                  </a:lnTo>
                  <a:lnTo>
                    <a:pt x="105" y="17"/>
                  </a:lnTo>
                  <a:lnTo>
                    <a:pt x="101" y="17"/>
                  </a:lnTo>
                  <a:lnTo>
                    <a:pt x="95" y="20"/>
                  </a:lnTo>
                  <a:lnTo>
                    <a:pt x="90" y="22"/>
                  </a:lnTo>
                  <a:lnTo>
                    <a:pt x="86" y="23"/>
                  </a:lnTo>
                  <a:lnTo>
                    <a:pt x="79" y="25"/>
                  </a:lnTo>
                  <a:lnTo>
                    <a:pt x="75" y="26"/>
                  </a:lnTo>
                  <a:lnTo>
                    <a:pt x="66" y="30"/>
                  </a:lnTo>
                  <a:lnTo>
                    <a:pt x="57" y="36"/>
                  </a:lnTo>
                  <a:lnTo>
                    <a:pt x="47" y="41"/>
                  </a:lnTo>
                  <a:lnTo>
                    <a:pt x="38" y="44"/>
                  </a:lnTo>
                  <a:lnTo>
                    <a:pt x="31" y="49"/>
                  </a:lnTo>
                  <a:lnTo>
                    <a:pt x="23" y="55"/>
                  </a:lnTo>
                  <a:lnTo>
                    <a:pt x="15" y="60"/>
                  </a:lnTo>
                  <a:lnTo>
                    <a:pt x="11" y="68"/>
                  </a:lnTo>
                  <a:lnTo>
                    <a:pt x="5" y="74"/>
                  </a:lnTo>
                  <a:lnTo>
                    <a:pt x="0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734175" y="3175000"/>
              <a:ext cx="676275" cy="187325"/>
            </a:xfrm>
            <a:custGeom>
              <a:avLst/>
              <a:gdLst/>
              <a:ahLst/>
              <a:cxnLst>
                <a:cxn ang="0">
                  <a:pos x="1278" y="0"/>
                </a:cxn>
                <a:cxn ang="0">
                  <a:pos x="1222" y="55"/>
                </a:cxn>
                <a:cxn ang="0">
                  <a:pos x="69" y="354"/>
                </a:cxn>
                <a:cxn ang="0">
                  <a:pos x="79" y="81"/>
                </a:cxn>
                <a:cxn ang="0">
                  <a:pos x="0" y="0"/>
                </a:cxn>
                <a:cxn ang="0">
                  <a:pos x="1278" y="0"/>
                </a:cxn>
                <a:cxn ang="0">
                  <a:pos x="1278" y="0"/>
                </a:cxn>
              </a:cxnLst>
              <a:rect l="0" t="0" r="r" b="b"/>
              <a:pathLst>
                <a:path w="1278" h="354">
                  <a:moveTo>
                    <a:pt x="1278" y="0"/>
                  </a:moveTo>
                  <a:lnTo>
                    <a:pt x="1222" y="55"/>
                  </a:lnTo>
                  <a:lnTo>
                    <a:pt x="69" y="354"/>
                  </a:lnTo>
                  <a:lnTo>
                    <a:pt x="79" y="81"/>
                  </a:lnTo>
                  <a:lnTo>
                    <a:pt x="0" y="0"/>
                  </a:lnTo>
                  <a:lnTo>
                    <a:pt x="1278" y="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6761163" y="3203575"/>
              <a:ext cx="622300" cy="158750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1176" y="300"/>
                </a:cxn>
                <a:cxn ang="0">
                  <a:pos x="1176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0" y="300"/>
                </a:cxn>
              </a:cxnLst>
              <a:rect l="0" t="0" r="r" b="b"/>
              <a:pathLst>
                <a:path w="1176" h="300">
                  <a:moveTo>
                    <a:pt x="0" y="300"/>
                  </a:moveTo>
                  <a:lnTo>
                    <a:pt x="1176" y="300"/>
                  </a:lnTo>
                  <a:lnTo>
                    <a:pt x="1176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E680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6770688" y="2955925"/>
              <a:ext cx="63500" cy="63500"/>
            </a:xfrm>
            <a:custGeom>
              <a:avLst/>
              <a:gdLst/>
              <a:ahLst/>
              <a:cxnLst>
                <a:cxn ang="0">
                  <a:pos x="65" y="121"/>
                </a:cxn>
                <a:cxn ang="0">
                  <a:pos x="77" y="118"/>
                </a:cxn>
                <a:cxn ang="0">
                  <a:pos x="88" y="114"/>
                </a:cxn>
                <a:cxn ang="0">
                  <a:pos x="97" y="108"/>
                </a:cxn>
                <a:cxn ang="0">
                  <a:pos x="106" y="99"/>
                </a:cxn>
                <a:cxn ang="0">
                  <a:pos x="112" y="88"/>
                </a:cxn>
                <a:cxn ang="0">
                  <a:pos x="117" y="77"/>
                </a:cxn>
                <a:cxn ang="0">
                  <a:pos x="120" y="67"/>
                </a:cxn>
                <a:cxn ang="0">
                  <a:pos x="120" y="54"/>
                </a:cxn>
                <a:cxn ang="0">
                  <a:pos x="117" y="42"/>
                </a:cxn>
                <a:cxn ang="0">
                  <a:pos x="112" y="32"/>
                </a:cxn>
                <a:cxn ang="0">
                  <a:pos x="106" y="22"/>
                </a:cxn>
                <a:cxn ang="0">
                  <a:pos x="97" y="13"/>
                </a:cxn>
                <a:cxn ang="0">
                  <a:pos x="88" y="7"/>
                </a:cxn>
                <a:cxn ang="0">
                  <a:pos x="77" y="1"/>
                </a:cxn>
                <a:cxn ang="0">
                  <a:pos x="65" y="0"/>
                </a:cxn>
                <a:cxn ang="0">
                  <a:pos x="53" y="0"/>
                </a:cxn>
                <a:cxn ang="0">
                  <a:pos x="41" y="1"/>
                </a:cxn>
                <a:cxn ang="0">
                  <a:pos x="30" y="7"/>
                </a:cxn>
                <a:cxn ang="0">
                  <a:pos x="21" y="13"/>
                </a:cxn>
                <a:cxn ang="0">
                  <a:pos x="12" y="22"/>
                </a:cxn>
                <a:cxn ang="0">
                  <a:pos x="6" y="32"/>
                </a:cxn>
                <a:cxn ang="0">
                  <a:pos x="1" y="42"/>
                </a:cxn>
                <a:cxn ang="0">
                  <a:pos x="0" y="54"/>
                </a:cxn>
                <a:cxn ang="0">
                  <a:pos x="0" y="67"/>
                </a:cxn>
                <a:cxn ang="0">
                  <a:pos x="1" y="77"/>
                </a:cxn>
                <a:cxn ang="0">
                  <a:pos x="6" y="88"/>
                </a:cxn>
                <a:cxn ang="0">
                  <a:pos x="12" y="99"/>
                </a:cxn>
                <a:cxn ang="0">
                  <a:pos x="21" y="108"/>
                </a:cxn>
                <a:cxn ang="0">
                  <a:pos x="30" y="114"/>
                </a:cxn>
                <a:cxn ang="0">
                  <a:pos x="41" y="118"/>
                </a:cxn>
                <a:cxn ang="0">
                  <a:pos x="53" y="121"/>
                </a:cxn>
                <a:cxn ang="0">
                  <a:pos x="61" y="121"/>
                </a:cxn>
              </a:cxnLst>
              <a:rect l="0" t="0" r="r" b="b"/>
              <a:pathLst>
                <a:path w="120" h="121">
                  <a:moveTo>
                    <a:pt x="61" y="121"/>
                  </a:moveTo>
                  <a:lnTo>
                    <a:pt x="65" y="121"/>
                  </a:lnTo>
                  <a:lnTo>
                    <a:pt x="71" y="120"/>
                  </a:lnTo>
                  <a:lnTo>
                    <a:pt x="77" y="118"/>
                  </a:lnTo>
                  <a:lnTo>
                    <a:pt x="83" y="117"/>
                  </a:lnTo>
                  <a:lnTo>
                    <a:pt x="88" y="114"/>
                  </a:lnTo>
                  <a:lnTo>
                    <a:pt x="92" y="111"/>
                  </a:lnTo>
                  <a:lnTo>
                    <a:pt x="97" y="108"/>
                  </a:lnTo>
                  <a:lnTo>
                    <a:pt x="102" y="105"/>
                  </a:lnTo>
                  <a:lnTo>
                    <a:pt x="106" y="99"/>
                  </a:lnTo>
                  <a:lnTo>
                    <a:pt x="109" y="94"/>
                  </a:lnTo>
                  <a:lnTo>
                    <a:pt x="112" y="88"/>
                  </a:lnTo>
                  <a:lnTo>
                    <a:pt x="115" y="83"/>
                  </a:lnTo>
                  <a:lnTo>
                    <a:pt x="117" y="77"/>
                  </a:lnTo>
                  <a:lnTo>
                    <a:pt x="118" y="73"/>
                  </a:lnTo>
                  <a:lnTo>
                    <a:pt x="120" y="67"/>
                  </a:lnTo>
                  <a:lnTo>
                    <a:pt x="120" y="61"/>
                  </a:lnTo>
                  <a:lnTo>
                    <a:pt x="120" y="54"/>
                  </a:lnTo>
                  <a:lnTo>
                    <a:pt x="118" y="48"/>
                  </a:lnTo>
                  <a:lnTo>
                    <a:pt x="117" y="42"/>
                  </a:lnTo>
                  <a:lnTo>
                    <a:pt x="115" y="36"/>
                  </a:lnTo>
                  <a:lnTo>
                    <a:pt x="112" y="32"/>
                  </a:lnTo>
                  <a:lnTo>
                    <a:pt x="109" y="26"/>
                  </a:lnTo>
                  <a:lnTo>
                    <a:pt x="106" y="22"/>
                  </a:lnTo>
                  <a:lnTo>
                    <a:pt x="102" y="18"/>
                  </a:lnTo>
                  <a:lnTo>
                    <a:pt x="97" y="13"/>
                  </a:lnTo>
                  <a:lnTo>
                    <a:pt x="92" y="10"/>
                  </a:lnTo>
                  <a:lnTo>
                    <a:pt x="88" y="7"/>
                  </a:lnTo>
                  <a:lnTo>
                    <a:pt x="83" y="4"/>
                  </a:lnTo>
                  <a:lnTo>
                    <a:pt x="77" y="1"/>
                  </a:lnTo>
                  <a:lnTo>
                    <a:pt x="71" y="1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1"/>
                  </a:lnTo>
                  <a:lnTo>
                    <a:pt x="41" y="1"/>
                  </a:lnTo>
                  <a:lnTo>
                    <a:pt x="36" y="4"/>
                  </a:lnTo>
                  <a:lnTo>
                    <a:pt x="30" y="7"/>
                  </a:lnTo>
                  <a:lnTo>
                    <a:pt x="25" y="10"/>
                  </a:lnTo>
                  <a:lnTo>
                    <a:pt x="21" y="13"/>
                  </a:lnTo>
                  <a:lnTo>
                    <a:pt x="16" y="18"/>
                  </a:lnTo>
                  <a:lnTo>
                    <a:pt x="12" y="22"/>
                  </a:lnTo>
                  <a:lnTo>
                    <a:pt x="9" y="26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1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3"/>
                  </a:lnTo>
                  <a:lnTo>
                    <a:pt x="6" y="88"/>
                  </a:lnTo>
                  <a:lnTo>
                    <a:pt x="9" y="94"/>
                  </a:lnTo>
                  <a:lnTo>
                    <a:pt x="12" y="99"/>
                  </a:lnTo>
                  <a:lnTo>
                    <a:pt x="16" y="105"/>
                  </a:lnTo>
                  <a:lnTo>
                    <a:pt x="21" y="108"/>
                  </a:lnTo>
                  <a:lnTo>
                    <a:pt x="25" y="111"/>
                  </a:lnTo>
                  <a:lnTo>
                    <a:pt x="30" y="114"/>
                  </a:lnTo>
                  <a:lnTo>
                    <a:pt x="36" y="117"/>
                  </a:lnTo>
                  <a:lnTo>
                    <a:pt x="41" y="118"/>
                  </a:lnTo>
                  <a:lnTo>
                    <a:pt x="47" y="120"/>
                  </a:lnTo>
                  <a:lnTo>
                    <a:pt x="53" y="121"/>
                  </a:lnTo>
                  <a:lnTo>
                    <a:pt x="61" y="121"/>
                  </a:lnTo>
                  <a:lnTo>
                    <a:pt x="61" y="12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348538" y="2951163"/>
              <a:ext cx="63500" cy="65088"/>
            </a:xfrm>
            <a:custGeom>
              <a:avLst/>
              <a:gdLst/>
              <a:ahLst/>
              <a:cxnLst>
                <a:cxn ang="0">
                  <a:pos x="65" y="120"/>
                </a:cxn>
                <a:cxn ang="0">
                  <a:pos x="77" y="119"/>
                </a:cxn>
                <a:cxn ang="0">
                  <a:pos x="88" y="113"/>
                </a:cxn>
                <a:cxn ang="0">
                  <a:pos x="97" y="107"/>
                </a:cxn>
                <a:cxn ang="0">
                  <a:pos x="106" y="97"/>
                </a:cxn>
                <a:cxn ang="0">
                  <a:pos x="112" y="88"/>
                </a:cxn>
                <a:cxn ang="0">
                  <a:pos x="117" y="78"/>
                </a:cxn>
                <a:cxn ang="0">
                  <a:pos x="121" y="66"/>
                </a:cxn>
                <a:cxn ang="0">
                  <a:pos x="121" y="53"/>
                </a:cxn>
                <a:cxn ang="0">
                  <a:pos x="117" y="43"/>
                </a:cxn>
                <a:cxn ang="0">
                  <a:pos x="112" y="32"/>
                </a:cxn>
                <a:cxn ang="0">
                  <a:pos x="106" y="21"/>
                </a:cxn>
                <a:cxn ang="0">
                  <a:pos x="97" y="14"/>
                </a:cxn>
                <a:cxn ang="0">
                  <a:pos x="88" y="8"/>
                </a:cxn>
                <a:cxn ang="0">
                  <a:pos x="77" y="2"/>
                </a:cxn>
                <a:cxn ang="0">
                  <a:pos x="65" y="0"/>
                </a:cxn>
                <a:cxn ang="0">
                  <a:pos x="54" y="0"/>
                </a:cxn>
                <a:cxn ang="0">
                  <a:pos x="41" y="2"/>
                </a:cxn>
                <a:cxn ang="0">
                  <a:pos x="30" y="8"/>
                </a:cxn>
                <a:cxn ang="0">
                  <a:pos x="22" y="14"/>
                </a:cxn>
                <a:cxn ang="0">
                  <a:pos x="12" y="21"/>
                </a:cxn>
                <a:cxn ang="0">
                  <a:pos x="6" y="32"/>
                </a:cxn>
                <a:cxn ang="0">
                  <a:pos x="1" y="43"/>
                </a:cxn>
                <a:cxn ang="0">
                  <a:pos x="0" y="53"/>
                </a:cxn>
                <a:cxn ang="0">
                  <a:pos x="0" y="66"/>
                </a:cxn>
                <a:cxn ang="0">
                  <a:pos x="1" y="78"/>
                </a:cxn>
                <a:cxn ang="0">
                  <a:pos x="6" y="88"/>
                </a:cxn>
                <a:cxn ang="0">
                  <a:pos x="12" y="97"/>
                </a:cxn>
                <a:cxn ang="0">
                  <a:pos x="22" y="107"/>
                </a:cxn>
                <a:cxn ang="0">
                  <a:pos x="30" y="113"/>
                </a:cxn>
                <a:cxn ang="0">
                  <a:pos x="41" y="119"/>
                </a:cxn>
                <a:cxn ang="0">
                  <a:pos x="54" y="120"/>
                </a:cxn>
                <a:cxn ang="0">
                  <a:pos x="61" y="122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65" y="120"/>
                  </a:lnTo>
                  <a:lnTo>
                    <a:pt x="71" y="120"/>
                  </a:lnTo>
                  <a:lnTo>
                    <a:pt x="77" y="119"/>
                  </a:lnTo>
                  <a:lnTo>
                    <a:pt x="83" y="116"/>
                  </a:lnTo>
                  <a:lnTo>
                    <a:pt x="88" y="113"/>
                  </a:lnTo>
                  <a:lnTo>
                    <a:pt x="93" y="110"/>
                  </a:lnTo>
                  <a:lnTo>
                    <a:pt x="97" y="107"/>
                  </a:lnTo>
                  <a:lnTo>
                    <a:pt x="103" y="104"/>
                  </a:lnTo>
                  <a:lnTo>
                    <a:pt x="106" y="97"/>
                  </a:lnTo>
                  <a:lnTo>
                    <a:pt x="109" y="94"/>
                  </a:lnTo>
                  <a:lnTo>
                    <a:pt x="112" y="88"/>
                  </a:lnTo>
                  <a:lnTo>
                    <a:pt x="115" y="84"/>
                  </a:lnTo>
                  <a:lnTo>
                    <a:pt x="117" y="78"/>
                  </a:lnTo>
                  <a:lnTo>
                    <a:pt x="118" y="72"/>
                  </a:lnTo>
                  <a:lnTo>
                    <a:pt x="121" y="66"/>
                  </a:lnTo>
                  <a:lnTo>
                    <a:pt x="121" y="61"/>
                  </a:lnTo>
                  <a:lnTo>
                    <a:pt x="121" y="53"/>
                  </a:lnTo>
                  <a:lnTo>
                    <a:pt x="118" y="49"/>
                  </a:lnTo>
                  <a:lnTo>
                    <a:pt x="117" y="43"/>
                  </a:lnTo>
                  <a:lnTo>
                    <a:pt x="115" y="38"/>
                  </a:lnTo>
                  <a:lnTo>
                    <a:pt x="112" y="32"/>
                  </a:lnTo>
                  <a:lnTo>
                    <a:pt x="109" y="27"/>
                  </a:lnTo>
                  <a:lnTo>
                    <a:pt x="106" y="21"/>
                  </a:lnTo>
                  <a:lnTo>
                    <a:pt x="103" y="18"/>
                  </a:lnTo>
                  <a:lnTo>
                    <a:pt x="97" y="14"/>
                  </a:lnTo>
                  <a:lnTo>
                    <a:pt x="93" y="9"/>
                  </a:lnTo>
                  <a:lnTo>
                    <a:pt x="88" y="8"/>
                  </a:lnTo>
                  <a:lnTo>
                    <a:pt x="83" y="5"/>
                  </a:lnTo>
                  <a:lnTo>
                    <a:pt x="77" y="2"/>
                  </a:lnTo>
                  <a:lnTo>
                    <a:pt x="71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1" y="2"/>
                  </a:lnTo>
                  <a:lnTo>
                    <a:pt x="36" y="5"/>
                  </a:lnTo>
                  <a:lnTo>
                    <a:pt x="30" y="8"/>
                  </a:lnTo>
                  <a:lnTo>
                    <a:pt x="26" y="9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2" y="21"/>
                  </a:lnTo>
                  <a:lnTo>
                    <a:pt x="9" y="27"/>
                  </a:lnTo>
                  <a:lnTo>
                    <a:pt x="6" y="32"/>
                  </a:lnTo>
                  <a:lnTo>
                    <a:pt x="4" y="38"/>
                  </a:lnTo>
                  <a:lnTo>
                    <a:pt x="1" y="43"/>
                  </a:lnTo>
                  <a:lnTo>
                    <a:pt x="1" y="49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1" y="72"/>
                  </a:lnTo>
                  <a:lnTo>
                    <a:pt x="1" y="78"/>
                  </a:lnTo>
                  <a:lnTo>
                    <a:pt x="4" y="84"/>
                  </a:lnTo>
                  <a:lnTo>
                    <a:pt x="6" y="88"/>
                  </a:lnTo>
                  <a:lnTo>
                    <a:pt x="9" y="94"/>
                  </a:lnTo>
                  <a:lnTo>
                    <a:pt x="12" y="97"/>
                  </a:lnTo>
                  <a:lnTo>
                    <a:pt x="16" y="104"/>
                  </a:lnTo>
                  <a:lnTo>
                    <a:pt x="22" y="107"/>
                  </a:lnTo>
                  <a:lnTo>
                    <a:pt x="26" y="110"/>
                  </a:lnTo>
                  <a:lnTo>
                    <a:pt x="30" y="113"/>
                  </a:lnTo>
                  <a:lnTo>
                    <a:pt x="36" y="116"/>
                  </a:lnTo>
                  <a:lnTo>
                    <a:pt x="41" y="119"/>
                  </a:lnTo>
                  <a:lnTo>
                    <a:pt x="47" y="120"/>
                  </a:lnTo>
                  <a:lnTo>
                    <a:pt x="54" y="120"/>
                  </a:lnTo>
                  <a:lnTo>
                    <a:pt x="61" y="122"/>
                  </a:lnTo>
                  <a:lnTo>
                    <a:pt x="61" y="122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6877050" y="2309813"/>
              <a:ext cx="417513" cy="2698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8" y="0"/>
                </a:cxn>
                <a:cxn ang="0">
                  <a:pos x="765" y="0"/>
                </a:cxn>
                <a:cxn ang="0">
                  <a:pos x="766" y="3"/>
                </a:cxn>
                <a:cxn ang="0">
                  <a:pos x="769" y="7"/>
                </a:cxn>
                <a:cxn ang="0">
                  <a:pos x="772" y="15"/>
                </a:cxn>
                <a:cxn ang="0">
                  <a:pos x="775" y="21"/>
                </a:cxn>
                <a:cxn ang="0">
                  <a:pos x="780" y="30"/>
                </a:cxn>
                <a:cxn ang="0">
                  <a:pos x="782" y="35"/>
                </a:cxn>
                <a:cxn ang="0">
                  <a:pos x="783" y="39"/>
                </a:cxn>
                <a:cxn ang="0">
                  <a:pos x="785" y="45"/>
                </a:cxn>
                <a:cxn ang="0">
                  <a:pos x="788" y="51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788" h="51">
                  <a:moveTo>
                    <a:pt x="0" y="42"/>
                  </a:moveTo>
                  <a:lnTo>
                    <a:pt x="18" y="0"/>
                  </a:lnTo>
                  <a:lnTo>
                    <a:pt x="765" y="0"/>
                  </a:lnTo>
                  <a:lnTo>
                    <a:pt x="766" y="3"/>
                  </a:lnTo>
                  <a:lnTo>
                    <a:pt x="769" y="7"/>
                  </a:lnTo>
                  <a:lnTo>
                    <a:pt x="772" y="15"/>
                  </a:lnTo>
                  <a:lnTo>
                    <a:pt x="775" y="21"/>
                  </a:lnTo>
                  <a:lnTo>
                    <a:pt x="780" y="30"/>
                  </a:lnTo>
                  <a:lnTo>
                    <a:pt x="782" y="35"/>
                  </a:lnTo>
                  <a:lnTo>
                    <a:pt x="783" y="39"/>
                  </a:lnTo>
                  <a:lnTo>
                    <a:pt x="785" y="45"/>
                  </a:lnTo>
                  <a:lnTo>
                    <a:pt x="788" y="51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E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82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2009-03-19T07:56:49Z</dcterms:created>
  <dcterms:modified xsi:type="dcterms:W3CDTF">2009-03-22T03:43:46Z</dcterms:modified>
</cp:coreProperties>
</file>