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32"/>
    <a:srgbClr val="364B5C"/>
    <a:srgbClr val="232B31"/>
    <a:srgbClr val="3A46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/>
            </a:gs>
            <a:gs pos="90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>
            <a:stCxn id="34" idx="1"/>
            <a:endCxn id="6" idx="3"/>
          </p:cNvCxnSpPr>
          <p:nvPr/>
        </p:nvCxnSpPr>
        <p:spPr>
          <a:xfrm rot="10800000" flipV="1">
            <a:off x="6429388" y="3536157"/>
            <a:ext cx="779696" cy="4286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6" idx="3"/>
            <a:endCxn id="35" idx="1"/>
          </p:cNvCxnSpPr>
          <p:nvPr/>
        </p:nvCxnSpPr>
        <p:spPr>
          <a:xfrm>
            <a:off x="6429388" y="3964785"/>
            <a:ext cx="78581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6" idx="3"/>
            <a:endCxn id="36" idx="1"/>
          </p:cNvCxnSpPr>
          <p:nvPr/>
        </p:nvCxnSpPr>
        <p:spPr>
          <a:xfrm>
            <a:off x="6429388" y="3964785"/>
            <a:ext cx="779696" cy="4347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6" idx="1"/>
            <a:endCxn id="45" idx="3"/>
          </p:cNvCxnSpPr>
          <p:nvPr/>
        </p:nvCxnSpPr>
        <p:spPr>
          <a:xfrm rot="10800000" flipV="1">
            <a:off x="6000760" y="5036355"/>
            <a:ext cx="422506" cy="4286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5" idx="3"/>
            <a:endCxn id="47" idx="1"/>
          </p:cNvCxnSpPr>
          <p:nvPr/>
        </p:nvCxnSpPr>
        <p:spPr>
          <a:xfrm>
            <a:off x="6000760" y="5464983"/>
            <a:ext cx="42862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3" idx="1"/>
            <a:endCxn id="52" idx="3"/>
          </p:cNvCxnSpPr>
          <p:nvPr/>
        </p:nvCxnSpPr>
        <p:spPr>
          <a:xfrm rot="10800000">
            <a:off x="6000760" y="2536025"/>
            <a:ext cx="49394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3"/>
            <a:endCxn id="54" idx="1"/>
          </p:cNvCxnSpPr>
          <p:nvPr/>
        </p:nvCxnSpPr>
        <p:spPr>
          <a:xfrm>
            <a:off x="6000760" y="2536025"/>
            <a:ext cx="500066" cy="4286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6" idx="1"/>
            <a:endCxn id="57" idx="3"/>
          </p:cNvCxnSpPr>
          <p:nvPr/>
        </p:nvCxnSpPr>
        <p:spPr>
          <a:xfrm rot="10800000">
            <a:off x="4429124" y="3964785"/>
            <a:ext cx="1000132" cy="158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round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  <a:endCxn id="52" idx="1"/>
          </p:cNvCxnSpPr>
          <p:nvPr/>
        </p:nvCxnSpPr>
        <p:spPr>
          <a:xfrm rot="5400000" flipH="1" flipV="1">
            <a:off x="3839761" y="2553885"/>
            <a:ext cx="1178727" cy="114300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7" idx="2"/>
            <a:endCxn id="45" idx="1"/>
          </p:cNvCxnSpPr>
          <p:nvPr/>
        </p:nvCxnSpPr>
        <p:spPr>
          <a:xfrm rot="16200000" flipH="1">
            <a:off x="3804042" y="4268396"/>
            <a:ext cx="1250165" cy="114300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6" idx="3"/>
            <a:endCxn id="67" idx="1"/>
          </p:cNvCxnSpPr>
          <p:nvPr/>
        </p:nvCxnSpPr>
        <p:spPr>
          <a:xfrm>
            <a:off x="5572132" y="6179363"/>
            <a:ext cx="42862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9" idx="3"/>
            <a:endCxn id="70" idx="1"/>
          </p:cNvCxnSpPr>
          <p:nvPr/>
        </p:nvCxnSpPr>
        <p:spPr>
          <a:xfrm>
            <a:off x="5572132" y="1750207"/>
            <a:ext cx="42862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2"/>
            <a:endCxn id="66" idx="1"/>
          </p:cNvCxnSpPr>
          <p:nvPr/>
        </p:nvCxnSpPr>
        <p:spPr>
          <a:xfrm rot="16200000" flipH="1">
            <a:off x="3232538" y="4839900"/>
            <a:ext cx="1964545" cy="71438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7" idx="0"/>
            <a:endCxn id="69" idx="1"/>
          </p:cNvCxnSpPr>
          <p:nvPr/>
        </p:nvCxnSpPr>
        <p:spPr>
          <a:xfrm rot="5400000" flipH="1" flipV="1">
            <a:off x="3232538" y="2375290"/>
            <a:ext cx="1964545" cy="71438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7" idx="1"/>
            <a:endCxn id="78" idx="3"/>
          </p:cNvCxnSpPr>
          <p:nvPr/>
        </p:nvCxnSpPr>
        <p:spPr>
          <a:xfrm rot="10800000" flipV="1">
            <a:off x="2357422" y="3964784"/>
            <a:ext cx="928694" cy="568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round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8" idx="2"/>
            <a:endCxn id="87" idx="1"/>
          </p:cNvCxnSpPr>
          <p:nvPr/>
        </p:nvCxnSpPr>
        <p:spPr>
          <a:xfrm rot="16200000" flipH="1">
            <a:off x="1467287" y="4431972"/>
            <a:ext cx="1244484" cy="82153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8" idx="0"/>
            <a:endCxn id="90" idx="1"/>
          </p:cNvCxnSpPr>
          <p:nvPr/>
        </p:nvCxnSpPr>
        <p:spPr>
          <a:xfrm rot="5400000" flipH="1" flipV="1">
            <a:off x="1568763" y="2717461"/>
            <a:ext cx="1112970" cy="89297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429256" y="3714752"/>
            <a:ext cx="1000132" cy="500066"/>
          </a:xfrm>
          <a:prstGeom prst="roundRect">
            <a:avLst>
              <a:gd name="adj" fmla="val 2394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한강 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살리기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09084" y="3357562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하수처리장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확충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15206" y="378619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정수장</a:t>
            </a:r>
            <a:r>
              <a:rPr lang="ko-KR" altLang="en-US" sz="1000" dirty="0" smtClean="0">
                <a:solidFill>
                  <a:schemeClr val="tx1"/>
                </a:solidFill>
              </a:rPr>
              <a:t> 건설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09084" y="422094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시민 환경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감시단 창설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0628" y="5214950"/>
            <a:ext cx="1000132" cy="500066"/>
          </a:xfrm>
          <a:prstGeom prst="roundRect">
            <a:avLst>
              <a:gd name="adj" fmla="val 1741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유람선 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쓰레기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423266" y="485776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쓰레기통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설치 </a:t>
            </a:r>
            <a:r>
              <a:rPr lang="ko-KR" altLang="en-US" sz="1000" dirty="0" smtClean="0">
                <a:solidFill>
                  <a:schemeClr val="tx1"/>
                </a:solidFill>
              </a:rPr>
              <a:t>확대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429388" y="5286388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집으로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가져가기 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00628" y="2285992"/>
            <a:ext cx="1000132" cy="500066"/>
          </a:xfrm>
          <a:prstGeom prst="roundRect">
            <a:avLst>
              <a:gd name="adj" fmla="val 2394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수질개선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494704" y="235743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하수처리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시설 개선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00826" y="2786058"/>
            <a:ext cx="1214446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강물 속 쓰레기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꺼내기 행사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86116" y="3714752"/>
            <a:ext cx="1143008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폐수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폐기물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방출 방지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00760" y="6000768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수질 감시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572000" y="1500174"/>
            <a:ext cx="1000132" cy="500066"/>
          </a:xfrm>
          <a:prstGeom prst="roundRect">
            <a:avLst>
              <a:gd name="adj" fmla="val 2176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선박의 폐수 방출 방지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000760" y="1571612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폐유방출 감시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000100" y="3720433"/>
            <a:ext cx="1357322" cy="5000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법적 제재</a:t>
            </a:r>
            <a:endParaRPr lang="ko-KR" altLang="en-US" sz="12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500298" y="5214950"/>
            <a:ext cx="1000132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형량 강화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71736" y="2357430"/>
            <a:ext cx="1000132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강력한 </a:t>
            </a:r>
            <a:r>
              <a:rPr lang="en-US" altLang="ko-KR" sz="1200" dirty="0" smtClean="0">
                <a:solidFill>
                  <a:schemeClr val="tx1"/>
                </a:solidFill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벌금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572000" y="5929330"/>
            <a:ext cx="1000132" cy="500066"/>
          </a:xfrm>
          <a:prstGeom prst="roundRect">
            <a:avLst>
              <a:gd name="adj" fmla="val 2176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산업 및 농업 폐기물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1000100" y="3351440"/>
            <a:ext cx="4846898" cy="406232"/>
            <a:chOff x="1071538" y="3137126"/>
            <a:chExt cx="4846898" cy="406232"/>
          </a:xfrm>
          <a:effectLst/>
        </p:grpSpPr>
        <p:sp>
          <p:nvSpPr>
            <p:cNvPr id="179" name="TextBox 178"/>
            <p:cNvSpPr txBox="1"/>
            <p:nvPr/>
          </p:nvSpPr>
          <p:spPr>
            <a:xfrm>
              <a:off x="5418370" y="313712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1</a:t>
              </a:r>
              <a:endParaRPr lang="ko-KR" alt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46668" y="314324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2</a:t>
              </a:r>
              <a:endParaRPr lang="ko-KR" alt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71538" y="314324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3</a:t>
              </a:r>
              <a:endParaRPr lang="ko-KR" alt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5236976" y="3236720"/>
            <a:ext cx="3280812" cy="1456130"/>
          </a:xfrm>
          <a:prstGeom prst="roundRect">
            <a:avLst>
              <a:gd name="adj" fmla="val 13641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85786" y="671436"/>
            <a:ext cx="442915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한강을 살리는 방법은 무엇일까</a:t>
            </a:r>
            <a:r>
              <a:rPr lang="en-US" altLang="ko-KR" sz="2000" b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12</cp:revision>
  <dcterms:created xsi:type="dcterms:W3CDTF">2009-04-23T05:45:18Z</dcterms:created>
  <dcterms:modified xsi:type="dcterms:W3CDTF">2009-04-25T11:12:40Z</dcterms:modified>
</cp:coreProperties>
</file>