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9F8"/>
    <a:srgbClr val="121D20"/>
    <a:srgbClr val="506468"/>
    <a:srgbClr val="3D687B"/>
    <a:srgbClr val="00253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782" autoAdjust="0"/>
    <p:restoredTop sz="94660"/>
  </p:normalViewPr>
  <p:slideViewPr>
    <p:cSldViewPr>
      <p:cViewPr>
        <p:scale>
          <a:sx n="90" d="100"/>
          <a:sy n="90" d="100"/>
        </p:scale>
        <p:origin x="-95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B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순서도: 수행의 시작/종료 55"/>
          <p:cNvSpPr/>
          <p:nvPr/>
        </p:nvSpPr>
        <p:spPr>
          <a:xfrm>
            <a:off x="1983087" y="291443"/>
            <a:ext cx="1571636" cy="565789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  <a:t>시작</a:t>
            </a:r>
          </a:p>
        </p:txBody>
      </p:sp>
      <p:sp>
        <p:nvSpPr>
          <p:cNvPr id="57" name="순서도: 수행의 시작/종료 56"/>
          <p:cNvSpPr/>
          <p:nvPr/>
        </p:nvSpPr>
        <p:spPr>
          <a:xfrm>
            <a:off x="1983087" y="6077921"/>
            <a:ext cx="1571636" cy="565789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  <a:t>끝</a:t>
            </a:r>
          </a:p>
        </p:txBody>
      </p:sp>
      <p:sp>
        <p:nvSpPr>
          <p:cNvPr id="58" name="순서도: 처리 57"/>
          <p:cNvSpPr/>
          <p:nvPr/>
        </p:nvSpPr>
        <p:spPr>
          <a:xfrm>
            <a:off x="2014520" y="1146317"/>
            <a:ext cx="1508771" cy="69152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  <a:t>알람</a:t>
            </a:r>
            <a:r>
              <a:rPr lang="ko-KR" altLang="en-US" sz="1200" dirty="0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  <a:t> 시계가 </a:t>
            </a:r>
            <a:r>
              <a:rPr lang="en-US" altLang="ko-KR" sz="1200" dirty="0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  <a:t>울린다</a:t>
            </a:r>
          </a:p>
        </p:txBody>
      </p:sp>
      <p:sp>
        <p:nvSpPr>
          <p:cNvPr id="59" name="순서도: 처리 58"/>
          <p:cNvSpPr/>
          <p:nvPr/>
        </p:nvSpPr>
        <p:spPr>
          <a:xfrm>
            <a:off x="2014520" y="3105147"/>
            <a:ext cx="1508771" cy="69152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  <a:t>샤워하고 </a:t>
            </a:r>
            <a:r>
              <a:rPr lang="en-US" altLang="ko-KR" sz="1200" dirty="0" err="1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  <a:t/>
            </a:r>
            <a:br>
              <a:rPr lang="en-US" altLang="ko-KR" sz="1200" dirty="0" err="1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</a:br>
            <a:r>
              <a:rPr lang="ko-KR" altLang="en-US" sz="1200" dirty="0" err="1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  <a:t>옷 입는다</a:t>
            </a:r>
          </a:p>
        </p:txBody>
      </p:sp>
      <p:sp>
        <p:nvSpPr>
          <p:cNvPr id="60" name="순서도: 판단 59"/>
          <p:cNvSpPr/>
          <p:nvPr/>
        </p:nvSpPr>
        <p:spPr>
          <a:xfrm>
            <a:off x="1928794" y="2087870"/>
            <a:ext cx="1680222" cy="747718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  <a:t>일어날 </a:t>
            </a:r>
            <a:r>
              <a:rPr lang="en-US" altLang="ko-KR" sz="1200" dirty="0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  <a:t>준비완료</a:t>
            </a:r>
            <a:r>
              <a:rPr lang="en-US" altLang="ko-KR" sz="1200" dirty="0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  <a:t>?</a:t>
            </a:r>
            <a:endParaRPr lang="ko-KR" altLang="en-US" sz="1200" dirty="0" smtClean="0">
              <a:solidFill>
                <a:schemeClr val="tx1"/>
              </a:solidFill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66" name="순서도: 처리 65"/>
          <p:cNvSpPr/>
          <p:nvPr/>
        </p:nvSpPr>
        <p:spPr>
          <a:xfrm>
            <a:off x="4197665" y="2115969"/>
            <a:ext cx="1508771" cy="69152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  <a:t>Snooze  </a:t>
            </a:r>
            <a:r>
              <a:rPr lang="ko-KR" altLang="en-US" sz="1200" dirty="0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  <a:t>버튼을</a:t>
            </a:r>
            <a:r>
              <a:rPr lang="en-US" altLang="ko-KR" sz="1200" dirty="0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  <a:t> 누른다</a:t>
            </a:r>
          </a:p>
        </p:txBody>
      </p:sp>
      <p:cxnSp>
        <p:nvCxnSpPr>
          <p:cNvPr id="69" name="직선 화살표 연결선 68"/>
          <p:cNvCxnSpPr>
            <a:stCxn id="56" idx="2"/>
          </p:cNvCxnSpPr>
          <p:nvPr/>
        </p:nvCxnSpPr>
        <p:spPr>
          <a:xfrm rot="5400000">
            <a:off x="2627339" y="998798"/>
            <a:ext cx="283133" cy="1588"/>
          </a:xfrm>
          <a:prstGeom prst="straightConnector1">
            <a:avLst/>
          </a:prstGeom>
          <a:solidFill>
            <a:schemeClr val="accent3"/>
          </a:solidFill>
          <a:ln w="15875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순서도: 지연 69"/>
          <p:cNvSpPr/>
          <p:nvPr/>
        </p:nvSpPr>
        <p:spPr>
          <a:xfrm>
            <a:off x="4273389" y="1134887"/>
            <a:ext cx="1357322" cy="714380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  <a:t>좀 더 잔다</a:t>
            </a:r>
            <a:r>
              <a:rPr lang="en-US" altLang="ko-KR" sz="1200" dirty="0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  <a:t>뜸들인다</a:t>
            </a:r>
            <a:r>
              <a:rPr lang="en-US" altLang="ko-KR" sz="1200" dirty="0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  <a:t>)</a:t>
            </a:r>
            <a:endParaRPr lang="ko-KR" altLang="en-US" sz="1200" dirty="0" smtClean="0">
              <a:solidFill>
                <a:schemeClr val="tx1"/>
              </a:solidFill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71" name="순서도: 처리 70"/>
          <p:cNvSpPr/>
          <p:nvPr/>
        </p:nvSpPr>
        <p:spPr>
          <a:xfrm>
            <a:off x="4126227" y="5130176"/>
            <a:ext cx="1508771" cy="69152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  <a:t>아침을 먹는다</a:t>
            </a:r>
          </a:p>
        </p:txBody>
      </p:sp>
      <p:sp>
        <p:nvSpPr>
          <p:cNvPr id="72" name="순서도: 판단 71"/>
          <p:cNvSpPr/>
          <p:nvPr/>
        </p:nvSpPr>
        <p:spPr>
          <a:xfrm>
            <a:off x="1928794" y="4076704"/>
            <a:ext cx="1680222" cy="781056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  <a:t>밥 먹을 시간 있나</a:t>
            </a:r>
            <a:r>
              <a:rPr lang="en-US" altLang="ko-KR" sz="1200" dirty="0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  <a:t>?</a:t>
            </a:r>
            <a:endParaRPr lang="ko-KR" altLang="en-US" sz="1200" dirty="0" smtClean="0">
              <a:solidFill>
                <a:schemeClr val="tx1"/>
              </a:solidFill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97863" y="1357298"/>
            <a:ext cx="10001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</a:t>
            </a:r>
            <a:r>
              <a:rPr lang="ko-KR" altLang="en-US" sz="1200" dirty="0" smtClean="0"/>
              <a:t>분 </a:t>
            </a:r>
            <a:r>
              <a:rPr lang="ko-KR" altLang="en-US" sz="1200" dirty="0" smtClean="0"/>
              <a:t>지연</a:t>
            </a:r>
            <a:endParaRPr lang="ko-KR" altLang="en-US" sz="12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5769301" y="2285992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</a:t>
            </a:r>
            <a:r>
              <a:rPr lang="ko-KR" altLang="en-US" sz="1200" dirty="0" smtClean="0"/>
              <a:t>번 까지 가능</a:t>
            </a:r>
            <a:endParaRPr lang="ko-KR" altLang="en-US" sz="1200" dirty="0"/>
          </a:p>
        </p:txBody>
      </p:sp>
      <p:sp>
        <p:nvSpPr>
          <p:cNvPr id="101" name="순서도: 처리 100"/>
          <p:cNvSpPr/>
          <p:nvPr/>
        </p:nvSpPr>
        <p:spPr>
          <a:xfrm>
            <a:off x="2014520" y="5130176"/>
            <a:ext cx="1508771" cy="691520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  <a:t>집을 나선다</a:t>
            </a:r>
          </a:p>
        </p:txBody>
      </p:sp>
      <p:cxnSp>
        <p:nvCxnSpPr>
          <p:cNvPr id="104" name="직선 화살표 연결선 103"/>
          <p:cNvCxnSpPr>
            <a:stCxn id="58" idx="2"/>
            <a:endCxn id="60" idx="0"/>
          </p:cNvCxnSpPr>
          <p:nvPr/>
        </p:nvCxnSpPr>
        <p:spPr>
          <a:xfrm rot="5400000">
            <a:off x="2643890" y="1962853"/>
            <a:ext cx="250033" cy="1"/>
          </a:xfrm>
          <a:prstGeom prst="straightConnector1">
            <a:avLst/>
          </a:prstGeom>
          <a:solidFill>
            <a:schemeClr val="accent3"/>
          </a:solidFill>
          <a:ln w="15875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직선 화살표 연결선 106"/>
          <p:cNvCxnSpPr>
            <a:stCxn id="60" idx="2"/>
            <a:endCxn id="59" idx="0"/>
          </p:cNvCxnSpPr>
          <p:nvPr/>
        </p:nvCxnSpPr>
        <p:spPr>
          <a:xfrm rot="16200000" flipH="1">
            <a:off x="2634126" y="2970366"/>
            <a:ext cx="269559" cy="1"/>
          </a:xfrm>
          <a:prstGeom prst="straightConnector1">
            <a:avLst/>
          </a:prstGeom>
          <a:solidFill>
            <a:schemeClr val="accent3"/>
          </a:solidFill>
          <a:ln w="15875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직선 화살표 연결선 109"/>
          <p:cNvCxnSpPr>
            <a:stCxn id="59" idx="2"/>
            <a:endCxn id="72" idx="0"/>
          </p:cNvCxnSpPr>
          <p:nvPr/>
        </p:nvCxnSpPr>
        <p:spPr>
          <a:xfrm rot="5400000">
            <a:off x="2628888" y="3936685"/>
            <a:ext cx="280037" cy="1"/>
          </a:xfrm>
          <a:prstGeom prst="straightConnector1">
            <a:avLst/>
          </a:prstGeom>
          <a:solidFill>
            <a:schemeClr val="accent3"/>
          </a:solidFill>
          <a:ln w="15875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직선 화살표 연결선 112"/>
          <p:cNvCxnSpPr>
            <a:stCxn id="72" idx="2"/>
            <a:endCxn id="101" idx="0"/>
          </p:cNvCxnSpPr>
          <p:nvPr/>
        </p:nvCxnSpPr>
        <p:spPr>
          <a:xfrm rot="16200000" flipH="1">
            <a:off x="2632697" y="4993967"/>
            <a:ext cx="272416" cy="1"/>
          </a:xfrm>
          <a:prstGeom prst="straightConnector1">
            <a:avLst/>
          </a:prstGeom>
          <a:solidFill>
            <a:schemeClr val="accent3"/>
          </a:solidFill>
          <a:ln w="15875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직선 화살표 연결선 115"/>
          <p:cNvCxnSpPr>
            <a:stCxn id="101" idx="2"/>
            <a:endCxn id="57" idx="0"/>
          </p:cNvCxnSpPr>
          <p:nvPr/>
        </p:nvCxnSpPr>
        <p:spPr>
          <a:xfrm rot="5400000">
            <a:off x="2640794" y="5949808"/>
            <a:ext cx="256225" cy="1"/>
          </a:xfrm>
          <a:prstGeom prst="straightConnector1">
            <a:avLst/>
          </a:prstGeom>
          <a:solidFill>
            <a:schemeClr val="accent3"/>
          </a:solidFill>
          <a:ln w="15875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직선 화살표 연결선 118"/>
          <p:cNvCxnSpPr>
            <a:stCxn id="72" idx="3"/>
            <a:endCxn id="125" idx="1"/>
          </p:cNvCxnSpPr>
          <p:nvPr/>
        </p:nvCxnSpPr>
        <p:spPr>
          <a:xfrm>
            <a:off x="3609016" y="4467232"/>
            <a:ext cx="588649" cy="1588"/>
          </a:xfrm>
          <a:prstGeom prst="straightConnector1">
            <a:avLst/>
          </a:prstGeom>
          <a:solidFill>
            <a:schemeClr val="accent3"/>
          </a:solidFill>
          <a:ln w="15875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직선 화살표 연결선 121"/>
          <p:cNvCxnSpPr>
            <a:stCxn id="71" idx="1"/>
            <a:endCxn id="101" idx="3"/>
          </p:cNvCxnSpPr>
          <p:nvPr/>
        </p:nvCxnSpPr>
        <p:spPr>
          <a:xfrm rot="10800000">
            <a:off x="3523291" y="5475936"/>
            <a:ext cx="602936" cy="1588"/>
          </a:xfrm>
          <a:prstGeom prst="straightConnector1">
            <a:avLst/>
          </a:prstGeom>
          <a:solidFill>
            <a:schemeClr val="accent3"/>
          </a:solidFill>
          <a:ln w="15875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" name="순서도: 지연 124"/>
          <p:cNvSpPr/>
          <p:nvPr/>
        </p:nvSpPr>
        <p:spPr>
          <a:xfrm>
            <a:off x="4197665" y="4110042"/>
            <a:ext cx="1357322" cy="714380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  <a:t>식사를 </a:t>
            </a:r>
            <a:r>
              <a:rPr lang="en-US" altLang="ko-KR" sz="1200" dirty="0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Comic Sans MS" pitchFamily="66" charset="0"/>
                <a:cs typeface="Tahoma" pitchFamily="34" charset="0"/>
              </a:rPr>
              <a:t>기다린다</a:t>
            </a:r>
          </a:p>
        </p:txBody>
      </p:sp>
      <p:cxnSp>
        <p:nvCxnSpPr>
          <p:cNvPr id="131" name="직선 화살표 연결선 130"/>
          <p:cNvCxnSpPr>
            <a:stCxn id="70" idx="1"/>
            <a:endCxn id="58" idx="3"/>
          </p:cNvCxnSpPr>
          <p:nvPr/>
        </p:nvCxnSpPr>
        <p:spPr>
          <a:xfrm rot="10800000">
            <a:off x="3523291" y="1492077"/>
            <a:ext cx="750098" cy="1588"/>
          </a:xfrm>
          <a:prstGeom prst="straightConnector1">
            <a:avLst/>
          </a:prstGeom>
          <a:solidFill>
            <a:schemeClr val="accent3"/>
          </a:solidFill>
          <a:ln w="15875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직선 화살표 연결선 133"/>
          <p:cNvCxnSpPr>
            <a:stCxn id="66" idx="0"/>
            <a:endCxn id="70" idx="2"/>
          </p:cNvCxnSpPr>
          <p:nvPr/>
        </p:nvCxnSpPr>
        <p:spPr>
          <a:xfrm rot="16200000" flipV="1">
            <a:off x="4818700" y="1982617"/>
            <a:ext cx="266702" cy="1"/>
          </a:xfrm>
          <a:prstGeom prst="straightConnector1">
            <a:avLst/>
          </a:prstGeom>
          <a:solidFill>
            <a:schemeClr val="accent3"/>
          </a:solidFill>
          <a:ln w="15875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직선 화살표 연결선 136"/>
          <p:cNvCxnSpPr>
            <a:stCxn id="60" idx="3"/>
            <a:endCxn id="66" idx="1"/>
          </p:cNvCxnSpPr>
          <p:nvPr/>
        </p:nvCxnSpPr>
        <p:spPr>
          <a:xfrm>
            <a:off x="3609016" y="2461729"/>
            <a:ext cx="588649" cy="1588"/>
          </a:xfrm>
          <a:prstGeom prst="straightConnector1">
            <a:avLst/>
          </a:prstGeom>
          <a:solidFill>
            <a:schemeClr val="accent3"/>
          </a:solidFill>
          <a:ln w="15875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3" name="직선 화살표 연결선 142"/>
          <p:cNvCxnSpPr>
            <a:stCxn id="125" idx="2"/>
            <a:endCxn id="71" idx="0"/>
          </p:cNvCxnSpPr>
          <p:nvPr/>
        </p:nvCxnSpPr>
        <p:spPr>
          <a:xfrm rot="16200000" flipH="1">
            <a:off x="4725592" y="4975155"/>
            <a:ext cx="305754" cy="4287"/>
          </a:xfrm>
          <a:prstGeom prst="straightConnector1">
            <a:avLst/>
          </a:prstGeom>
          <a:solidFill>
            <a:schemeClr val="accent3"/>
          </a:solidFill>
          <a:ln w="15875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0" name="TextBox 169"/>
          <p:cNvSpPr txBox="1"/>
          <p:nvPr/>
        </p:nvSpPr>
        <p:spPr>
          <a:xfrm>
            <a:off x="4357686" y="219862"/>
            <a:ext cx="442915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평범한 직장인의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아침 시간 흐름도</a:t>
            </a:r>
            <a:endParaRPr lang="ko-KR" altLang="en-US" sz="20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3571868" y="3286124"/>
            <a:ext cx="10001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</a:t>
            </a:r>
            <a:r>
              <a:rPr lang="ko-KR" altLang="en-US" sz="1200" dirty="0" smtClean="0"/>
              <a:t>분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715008" y="5357826"/>
            <a:ext cx="10001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15</a:t>
            </a:r>
            <a:r>
              <a:rPr lang="ko-KR" altLang="en-US" sz="1200" dirty="0" smtClean="0"/>
              <a:t>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86050" y="2813084"/>
            <a:ext cx="42862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 </a:t>
            </a:r>
            <a:r>
              <a:rPr lang="ko-KR" altLang="en-US" sz="1200" dirty="0" smtClean="0"/>
              <a:t>예</a:t>
            </a:r>
            <a:endParaRPr lang="en-US" altLang="ko-KR" sz="12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732885" y="4837607"/>
            <a:ext cx="78581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아니오</a:t>
            </a:r>
            <a:endParaRPr lang="en-US" altLang="ko-KR" sz="12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614400" y="4181039"/>
            <a:ext cx="42862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 </a:t>
            </a:r>
            <a:r>
              <a:rPr lang="ko-KR" altLang="en-US" sz="1200" dirty="0" smtClean="0"/>
              <a:t>예</a:t>
            </a:r>
            <a:endParaRPr lang="en-US" altLang="ko-KR" sz="12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3439625" y="2193288"/>
            <a:ext cx="78581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아니오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43</Words>
  <Application>Microsoft Office PowerPoint</Application>
  <PresentationFormat>화면 슬라이드 쇼(4:3)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Jinho Jung</cp:lastModifiedBy>
  <cp:revision>18</cp:revision>
  <dcterms:created xsi:type="dcterms:W3CDTF">2006-10-05T04:04:58Z</dcterms:created>
  <dcterms:modified xsi:type="dcterms:W3CDTF">2009-03-15T11:12:08Z</dcterms:modified>
</cp:coreProperties>
</file>