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8FC"/>
    <a:srgbClr val="FF3300"/>
    <a:srgbClr val="FF66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D92F8E-5D6F-4F4B-9F75-989AC82756EE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0F0EF1-95ED-4DFF-929F-17B8D82AF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D92F8E-5D6F-4F4B-9F75-989AC82756EE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0F0EF1-95ED-4DFF-929F-17B8D82AF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D92F8E-5D6F-4F4B-9F75-989AC82756EE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0F0EF1-95ED-4DFF-929F-17B8D82AF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D92F8E-5D6F-4F4B-9F75-989AC82756EE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0F0EF1-95ED-4DFF-929F-17B8D82AF6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D92F8E-5D6F-4F4B-9F75-989AC82756EE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0F0EF1-95ED-4DFF-929F-17B8D82AF6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D92F8E-5D6F-4F4B-9F75-989AC82756EE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0F0EF1-95ED-4DFF-929F-17B8D82AF6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D92F8E-5D6F-4F4B-9F75-989AC82756EE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0F0EF1-95ED-4DFF-929F-17B8D82AF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D92F8E-5D6F-4F4B-9F75-989AC82756EE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0F0EF1-95ED-4DFF-929F-17B8D82AF6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D92F8E-5D6F-4F4B-9F75-989AC82756EE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0F0EF1-95ED-4DFF-929F-17B8D82AF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4D92F8E-5D6F-4F4B-9F75-989AC82756EE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0F0EF1-95ED-4DFF-929F-17B8D82AF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D92F8E-5D6F-4F4B-9F75-989AC82756EE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0F0EF1-95ED-4DFF-929F-17B8D82AF6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4D92F8E-5D6F-4F4B-9F75-989AC82756EE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0F0EF1-95ED-4DFF-929F-17B8D82AF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81373" y="1219184"/>
          <a:ext cx="8162593" cy="522926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167065"/>
                <a:gridCol w="1498882"/>
                <a:gridCol w="1498882"/>
                <a:gridCol w="1498882"/>
                <a:gridCol w="1498882"/>
              </a:tblGrid>
              <a:tr h="1665364">
                <a:tc>
                  <a:txBody>
                    <a:bodyPr/>
                    <a:lstStyle/>
                    <a:p>
                      <a:pPr latinLnBrk="1"/>
                      <a:endParaRPr kumimoji="0" lang="ko-KR" altLang="en-US" b="0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137160" marR="137160" marT="137160" marB="1371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기본형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학생용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교사용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기업용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9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</a:t>
                      </a:r>
                      <a:r>
                        <a:rPr lang="en-US" altLang="ko-KR" sz="1400" b="1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Office </a:t>
                      </a:r>
                      <a:r>
                        <a:rPr lang="ko-KR" altLang="en-US" sz="1400" b="1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호환</a:t>
                      </a:r>
                      <a:r>
                        <a:rPr lang="en-US" altLang="ko-KR" sz="1400" b="1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400" b="1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93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 첨부</a:t>
                      </a:r>
                      <a:endParaRPr lang="ko-KR" altLang="en-US" sz="1400" b="1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93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네트워크 공유</a:t>
                      </a:r>
                      <a:endParaRPr lang="ko-KR" altLang="en-US" sz="1400" b="1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93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PDF/XML  </a:t>
                      </a:r>
                      <a:r>
                        <a:rPr lang="ko-KR" altLang="en-US" sz="1400" b="1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내보내기</a:t>
                      </a:r>
                      <a:endParaRPr lang="ko-KR" altLang="en-US" sz="1400" b="1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93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400" b="1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93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 작업</a:t>
                      </a:r>
                      <a:endParaRPr lang="ko-KR" altLang="en-US" sz="1400" b="1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313" name="Picture 1" descr="C:\Documents and Settings\loveme\바탕 화면\ICON\3D_Cartoon_Icons_Pack\PNG\Microsoft Office PowerPoi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3675" y="1785918"/>
            <a:ext cx="1064681" cy="1064681"/>
          </a:xfrm>
          <a:prstGeom prst="rect">
            <a:avLst/>
          </a:prstGeom>
          <a:noFill/>
          <a:effectLst/>
        </p:spPr>
      </p:pic>
      <p:pic>
        <p:nvPicPr>
          <p:cNvPr id="13314" name="Picture 2" descr="C:\Documents and Settings\loveme\바탕 화면\ICON\3D_Cartoon_Icons_Pack\PNG\Microsoft Office Exc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0549" y="1785918"/>
            <a:ext cx="1071570" cy="1071570"/>
          </a:xfrm>
          <a:prstGeom prst="rect">
            <a:avLst/>
          </a:prstGeom>
          <a:noFill/>
          <a:effectLst/>
        </p:spPr>
      </p:pic>
      <p:pic>
        <p:nvPicPr>
          <p:cNvPr id="13315" name="Picture 3" descr="C:\Documents and Settings\loveme\바탕 화면\ICON\3D_Cartoon_Icons_Pack\PNG\Microsoft Office Wor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3" y="1785918"/>
            <a:ext cx="1071571" cy="1071570"/>
          </a:xfrm>
          <a:prstGeom prst="rect">
            <a:avLst/>
          </a:prstGeom>
          <a:noFill/>
          <a:effectLst/>
        </p:spPr>
      </p:pic>
      <p:pic>
        <p:nvPicPr>
          <p:cNvPr id="13318" name="Picture 6" descr="C:\Documents and Settings\loveme\바탕 화면\ICON\3D_Cartoon_Icons_Pack\PNG\Microsoft Office Picture Manag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48557" y="1785918"/>
            <a:ext cx="1071570" cy="1071570"/>
          </a:xfrm>
          <a:prstGeom prst="rect">
            <a:avLst/>
          </a:prstGeom>
          <a:noFill/>
          <a:effectLst/>
        </p:spPr>
      </p:pic>
      <p:sp>
        <p:nvSpPr>
          <p:cNvPr id="285" name="TextBox 284"/>
          <p:cNvSpPr txBox="1"/>
          <p:nvPr/>
        </p:nvSpPr>
        <p:spPr>
          <a:xfrm>
            <a:off x="2571736" y="428604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Tahoma" pitchFamily="34" charset="0"/>
                <a:cs typeface="Tahoma" pitchFamily="34" charset="0"/>
              </a:rPr>
              <a:t>슈퍼 마인드 기능비교표</a:t>
            </a:r>
          </a:p>
        </p:txBody>
      </p:sp>
      <p:grpSp>
        <p:nvGrpSpPr>
          <p:cNvPr id="543" name="그룹 542"/>
          <p:cNvGrpSpPr/>
          <p:nvPr/>
        </p:nvGrpSpPr>
        <p:grpSpPr>
          <a:xfrm>
            <a:off x="3133716" y="2964653"/>
            <a:ext cx="4976846" cy="437757"/>
            <a:chOff x="3133716" y="2983703"/>
            <a:chExt cx="4976846" cy="437757"/>
          </a:xfrm>
        </p:grpSpPr>
        <p:grpSp>
          <p:nvGrpSpPr>
            <p:cNvPr id="502" name="그룹 501"/>
            <p:cNvGrpSpPr/>
            <p:nvPr/>
          </p:nvGrpSpPr>
          <p:grpSpPr>
            <a:xfrm>
              <a:off x="3133716" y="2983703"/>
              <a:ext cx="500065" cy="437757"/>
              <a:chOff x="4357686" y="2071679"/>
              <a:chExt cx="3753885" cy="3286147"/>
            </a:xfrm>
          </p:grpSpPr>
          <p:sp>
            <p:nvSpPr>
              <p:cNvPr id="503" name="Freeform 14"/>
              <p:cNvSpPr>
                <a:spLocks/>
              </p:cNvSpPr>
              <p:nvPr/>
            </p:nvSpPr>
            <p:spPr bwMode="auto">
              <a:xfrm>
                <a:off x="4408087" y="3838442"/>
                <a:ext cx="2491236" cy="7465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2" y="0"/>
                  </a:cxn>
                  <a:cxn ang="0">
                    <a:pos x="6" y="7"/>
                  </a:cxn>
                  <a:cxn ang="0">
                    <a:pos x="0" y="13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0" y="38"/>
                  </a:cxn>
                  <a:cxn ang="0">
                    <a:pos x="6" y="44"/>
                  </a:cxn>
                  <a:cxn ang="0">
                    <a:pos x="12" y="51"/>
                  </a:cxn>
                  <a:cxn ang="0">
                    <a:pos x="25" y="51"/>
                  </a:cxn>
                  <a:cxn ang="0">
                    <a:pos x="1804" y="51"/>
                  </a:cxn>
                  <a:cxn ang="0">
                    <a:pos x="1804" y="51"/>
                  </a:cxn>
                  <a:cxn ang="0">
                    <a:pos x="1817" y="51"/>
                  </a:cxn>
                  <a:cxn ang="0">
                    <a:pos x="1823" y="44"/>
                  </a:cxn>
                  <a:cxn ang="0">
                    <a:pos x="1829" y="38"/>
                  </a:cxn>
                  <a:cxn ang="0">
                    <a:pos x="1829" y="25"/>
                  </a:cxn>
                  <a:cxn ang="0">
                    <a:pos x="1829" y="25"/>
                  </a:cxn>
                  <a:cxn ang="0">
                    <a:pos x="1829" y="13"/>
                  </a:cxn>
                  <a:cxn ang="0">
                    <a:pos x="1823" y="7"/>
                  </a:cxn>
                  <a:cxn ang="0">
                    <a:pos x="1817" y="0"/>
                  </a:cxn>
                  <a:cxn ang="0">
                    <a:pos x="1804" y="0"/>
                  </a:cxn>
                  <a:cxn ang="0">
                    <a:pos x="25" y="0"/>
                  </a:cxn>
                </a:cxnLst>
                <a:rect l="0" t="0" r="r" b="b"/>
                <a:pathLst>
                  <a:path w="1829" h="51">
                    <a:moveTo>
                      <a:pt x="25" y="0"/>
                    </a:moveTo>
                    <a:lnTo>
                      <a:pt x="25" y="0"/>
                    </a:lnTo>
                    <a:lnTo>
                      <a:pt x="12" y="0"/>
                    </a:lnTo>
                    <a:lnTo>
                      <a:pt x="6" y="7"/>
                    </a:lnTo>
                    <a:lnTo>
                      <a:pt x="0" y="13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38"/>
                    </a:lnTo>
                    <a:lnTo>
                      <a:pt x="6" y="44"/>
                    </a:lnTo>
                    <a:lnTo>
                      <a:pt x="12" y="51"/>
                    </a:lnTo>
                    <a:lnTo>
                      <a:pt x="25" y="51"/>
                    </a:lnTo>
                    <a:lnTo>
                      <a:pt x="1804" y="51"/>
                    </a:lnTo>
                    <a:lnTo>
                      <a:pt x="1804" y="51"/>
                    </a:lnTo>
                    <a:lnTo>
                      <a:pt x="1817" y="51"/>
                    </a:lnTo>
                    <a:lnTo>
                      <a:pt x="1823" y="44"/>
                    </a:lnTo>
                    <a:lnTo>
                      <a:pt x="1829" y="38"/>
                    </a:lnTo>
                    <a:lnTo>
                      <a:pt x="1829" y="25"/>
                    </a:lnTo>
                    <a:lnTo>
                      <a:pt x="1829" y="25"/>
                    </a:lnTo>
                    <a:lnTo>
                      <a:pt x="1829" y="13"/>
                    </a:lnTo>
                    <a:lnTo>
                      <a:pt x="1823" y="7"/>
                    </a:lnTo>
                    <a:lnTo>
                      <a:pt x="1817" y="0"/>
                    </a:lnTo>
                    <a:lnTo>
                      <a:pt x="1804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4" name="Freeform 24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976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976" y="2182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5" name="Freeform 25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6" name="Freeform 26"/>
              <p:cNvSpPr>
                <a:spLocks/>
              </p:cNvSpPr>
              <p:nvPr/>
            </p:nvSpPr>
            <p:spPr bwMode="auto">
              <a:xfrm>
                <a:off x="4466650" y="2191707"/>
                <a:ext cx="3534593" cy="3046093"/>
              </a:xfrm>
              <a:custGeom>
                <a:avLst/>
                <a:gdLst/>
                <a:ahLst/>
                <a:cxnLst>
                  <a:cxn ang="0">
                    <a:pos x="2188" y="0"/>
                  </a:cxn>
                  <a:cxn ang="0">
                    <a:pos x="2188" y="0"/>
                  </a:cxn>
                  <a:cxn ang="0">
                    <a:pos x="2595" y="415"/>
                  </a:cxn>
                  <a:cxn ang="0">
                    <a:pos x="2595" y="415"/>
                  </a:cxn>
                  <a:cxn ang="0">
                    <a:pos x="958" y="2081"/>
                  </a:cxn>
                  <a:cxn ang="0">
                    <a:pos x="958" y="2081"/>
                  </a:cxn>
                  <a:cxn ang="0">
                    <a:pos x="0" y="1113"/>
                  </a:cxn>
                  <a:cxn ang="0">
                    <a:pos x="0" y="1113"/>
                  </a:cxn>
                  <a:cxn ang="0">
                    <a:pos x="408" y="698"/>
                  </a:cxn>
                  <a:cxn ang="0">
                    <a:pos x="408" y="698"/>
                  </a:cxn>
                  <a:cxn ang="0">
                    <a:pos x="958" y="1257"/>
                  </a:cxn>
                  <a:cxn ang="0">
                    <a:pos x="958" y="1257"/>
                  </a:cxn>
                  <a:cxn ang="0">
                    <a:pos x="2188" y="0"/>
                  </a:cxn>
                  <a:cxn ang="0">
                    <a:pos x="2188" y="0"/>
                  </a:cxn>
                </a:cxnLst>
                <a:rect l="0" t="0" r="r" b="b"/>
                <a:pathLst>
                  <a:path w="2595" h="2081">
                    <a:moveTo>
                      <a:pt x="2188" y="0"/>
                    </a:moveTo>
                    <a:lnTo>
                      <a:pt x="2188" y="0"/>
                    </a:lnTo>
                    <a:lnTo>
                      <a:pt x="2595" y="415"/>
                    </a:lnTo>
                    <a:lnTo>
                      <a:pt x="2595" y="415"/>
                    </a:lnTo>
                    <a:lnTo>
                      <a:pt x="958" y="2081"/>
                    </a:lnTo>
                    <a:lnTo>
                      <a:pt x="958" y="2081"/>
                    </a:lnTo>
                    <a:lnTo>
                      <a:pt x="0" y="1113"/>
                    </a:lnTo>
                    <a:lnTo>
                      <a:pt x="0" y="1113"/>
                    </a:lnTo>
                    <a:lnTo>
                      <a:pt x="408" y="698"/>
                    </a:lnTo>
                    <a:lnTo>
                      <a:pt x="408" y="698"/>
                    </a:lnTo>
                    <a:lnTo>
                      <a:pt x="958" y="1257"/>
                    </a:lnTo>
                    <a:lnTo>
                      <a:pt x="958" y="1257"/>
                    </a:lnTo>
                    <a:lnTo>
                      <a:pt x="2188" y="0"/>
                    </a:lnTo>
                    <a:lnTo>
                      <a:pt x="218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7" name="Freeform 28"/>
              <p:cNvSpPr>
                <a:spLocks/>
              </p:cNvSpPr>
              <p:nvPr/>
            </p:nvSpPr>
            <p:spPr bwMode="auto">
              <a:xfrm>
                <a:off x="4517051" y="3213411"/>
                <a:ext cx="1119624" cy="671864"/>
              </a:xfrm>
              <a:custGeom>
                <a:avLst/>
                <a:gdLst/>
                <a:ahLst/>
                <a:cxnLst>
                  <a:cxn ang="0">
                    <a:pos x="0" y="377"/>
                  </a:cxn>
                  <a:cxn ang="0">
                    <a:pos x="0" y="377"/>
                  </a:cxn>
                  <a:cxn ang="0">
                    <a:pos x="371" y="0"/>
                  </a:cxn>
                  <a:cxn ang="0">
                    <a:pos x="371" y="0"/>
                  </a:cxn>
                  <a:cxn ang="0">
                    <a:pos x="822" y="459"/>
                  </a:cxn>
                  <a:cxn ang="0">
                    <a:pos x="822" y="459"/>
                  </a:cxn>
                  <a:cxn ang="0">
                    <a:pos x="698" y="383"/>
                  </a:cxn>
                  <a:cxn ang="0">
                    <a:pos x="587" y="333"/>
                  </a:cxn>
                  <a:cxn ang="0">
                    <a:pos x="532" y="314"/>
                  </a:cxn>
                  <a:cxn ang="0">
                    <a:pos x="482" y="302"/>
                  </a:cxn>
                  <a:cxn ang="0">
                    <a:pos x="433" y="289"/>
                  </a:cxn>
                  <a:cxn ang="0">
                    <a:pos x="383" y="289"/>
                  </a:cxn>
                  <a:cxn ang="0">
                    <a:pos x="334" y="283"/>
                  </a:cxn>
                  <a:cxn ang="0">
                    <a:pos x="284" y="289"/>
                  </a:cxn>
                  <a:cxn ang="0">
                    <a:pos x="192" y="302"/>
                  </a:cxn>
                  <a:cxn ang="0">
                    <a:pos x="99" y="333"/>
                  </a:cxn>
                  <a:cxn ang="0">
                    <a:pos x="0" y="377"/>
                  </a:cxn>
                  <a:cxn ang="0">
                    <a:pos x="0" y="377"/>
                  </a:cxn>
                </a:cxnLst>
                <a:rect l="0" t="0" r="r" b="b"/>
                <a:pathLst>
                  <a:path w="822" h="459">
                    <a:moveTo>
                      <a:pt x="0" y="377"/>
                    </a:moveTo>
                    <a:lnTo>
                      <a:pt x="0" y="377"/>
                    </a:lnTo>
                    <a:lnTo>
                      <a:pt x="371" y="0"/>
                    </a:lnTo>
                    <a:lnTo>
                      <a:pt x="371" y="0"/>
                    </a:lnTo>
                    <a:lnTo>
                      <a:pt x="822" y="459"/>
                    </a:lnTo>
                    <a:lnTo>
                      <a:pt x="822" y="459"/>
                    </a:lnTo>
                    <a:lnTo>
                      <a:pt x="698" y="383"/>
                    </a:lnTo>
                    <a:lnTo>
                      <a:pt x="587" y="333"/>
                    </a:lnTo>
                    <a:lnTo>
                      <a:pt x="532" y="314"/>
                    </a:lnTo>
                    <a:lnTo>
                      <a:pt x="482" y="302"/>
                    </a:lnTo>
                    <a:lnTo>
                      <a:pt x="433" y="289"/>
                    </a:lnTo>
                    <a:lnTo>
                      <a:pt x="383" y="289"/>
                    </a:lnTo>
                    <a:lnTo>
                      <a:pt x="334" y="283"/>
                    </a:lnTo>
                    <a:lnTo>
                      <a:pt x="284" y="289"/>
                    </a:lnTo>
                    <a:lnTo>
                      <a:pt x="192" y="302"/>
                    </a:lnTo>
                    <a:lnTo>
                      <a:pt x="99" y="333"/>
                    </a:lnTo>
                    <a:lnTo>
                      <a:pt x="0" y="377"/>
                    </a:lnTo>
                    <a:lnTo>
                      <a:pt x="0" y="377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8" name="Freeform 29"/>
              <p:cNvSpPr>
                <a:spLocks/>
              </p:cNvSpPr>
              <p:nvPr/>
            </p:nvSpPr>
            <p:spPr bwMode="auto">
              <a:xfrm>
                <a:off x="5149053" y="4068248"/>
                <a:ext cx="1784323" cy="1252978"/>
              </a:xfrm>
              <a:custGeom>
                <a:avLst/>
                <a:gdLst/>
                <a:ahLst/>
                <a:cxnLst>
                  <a:cxn ang="0">
                    <a:pos x="1310" y="0"/>
                  </a:cxn>
                  <a:cxn ang="0">
                    <a:pos x="488" y="843"/>
                  </a:cxn>
                  <a:cxn ang="0">
                    <a:pos x="488" y="843"/>
                  </a:cxn>
                  <a:cxn ang="0">
                    <a:pos x="469" y="856"/>
                  </a:cxn>
                  <a:cxn ang="0">
                    <a:pos x="457" y="856"/>
                  </a:cxn>
                  <a:cxn ang="0">
                    <a:pos x="438" y="856"/>
                  </a:cxn>
                  <a:cxn ang="0">
                    <a:pos x="420" y="843"/>
                  </a:cxn>
                  <a:cxn ang="0">
                    <a:pos x="0" y="416"/>
                  </a:cxn>
                  <a:cxn ang="0">
                    <a:pos x="0" y="416"/>
                  </a:cxn>
                  <a:cxn ang="0">
                    <a:pos x="68" y="390"/>
                  </a:cxn>
                  <a:cxn ang="0">
                    <a:pos x="123" y="384"/>
                  </a:cxn>
                  <a:cxn ang="0">
                    <a:pos x="173" y="384"/>
                  </a:cxn>
                  <a:cxn ang="0">
                    <a:pos x="222" y="397"/>
                  </a:cxn>
                  <a:cxn ang="0">
                    <a:pos x="321" y="428"/>
                  </a:cxn>
                  <a:cxn ang="0">
                    <a:pos x="370" y="441"/>
                  </a:cxn>
                  <a:cxn ang="0">
                    <a:pos x="426" y="447"/>
                  </a:cxn>
                  <a:cxn ang="0">
                    <a:pos x="494" y="453"/>
                  </a:cxn>
                  <a:cxn ang="0">
                    <a:pos x="562" y="447"/>
                  </a:cxn>
                  <a:cxn ang="0">
                    <a:pos x="648" y="422"/>
                  </a:cxn>
                  <a:cxn ang="0">
                    <a:pos x="747" y="384"/>
                  </a:cxn>
                  <a:cxn ang="0">
                    <a:pos x="859" y="327"/>
                  </a:cxn>
                  <a:cxn ang="0">
                    <a:pos x="988" y="246"/>
                  </a:cxn>
                  <a:cxn ang="0">
                    <a:pos x="1137" y="139"/>
                  </a:cxn>
                  <a:cxn ang="0">
                    <a:pos x="1310" y="0"/>
                  </a:cxn>
                  <a:cxn ang="0">
                    <a:pos x="1310" y="0"/>
                  </a:cxn>
                </a:cxnLst>
                <a:rect l="0" t="0" r="r" b="b"/>
                <a:pathLst>
                  <a:path w="1310" h="856">
                    <a:moveTo>
                      <a:pt x="1310" y="0"/>
                    </a:moveTo>
                    <a:lnTo>
                      <a:pt x="488" y="843"/>
                    </a:lnTo>
                    <a:lnTo>
                      <a:pt x="488" y="843"/>
                    </a:lnTo>
                    <a:lnTo>
                      <a:pt x="469" y="856"/>
                    </a:lnTo>
                    <a:lnTo>
                      <a:pt x="457" y="856"/>
                    </a:lnTo>
                    <a:lnTo>
                      <a:pt x="438" y="856"/>
                    </a:lnTo>
                    <a:lnTo>
                      <a:pt x="420" y="843"/>
                    </a:lnTo>
                    <a:lnTo>
                      <a:pt x="0" y="416"/>
                    </a:lnTo>
                    <a:lnTo>
                      <a:pt x="0" y="416"/>
                    </a:lnTo>
                    <a:lnTo>
                      <a:pt x="68" y="390"/>
                    </a:lnTo>
                    <a:lnTo>
                      <a:pt x="123" y="384"/>
                    </a:lnTo>
                    <a:lnTo>
                      <a:pt x="173" y="384"/>
                    </a:lnTo>
                    <a:lnTo>
                      <a:pt x="222" y="397"/>
                    </a:lnTo>
                    <a:lnTo>
                      <a:pt x="321" y="428"/>
                    </a:lnTo>
                    <a:lnTo>
                      <a:pt x="370" y="441"/>
                    </a:lnTo>
                    <a:lnTo>
                      <a:pt x="426" y="447"/>
                    </a:lnTo>
                    <a:lnTo>
                      <a:pt x="494" y="453"/>
                    </a:lnTo>
                    <a:lnTo>
                      <a:pt x="562" y="447"/>
                    </a:lnTo>
                    <a:lnTo>
                      <a:pt x="648" y="422"/>
                    </a:lnTo>
                    <a:lnTo>
                      <a:pt x="747" y="384"/>
                    </a:lnTo>
                    <a:lnTo>
                      <a:pt x="859" y="327"/>
                    </a:lnTo>
                    <a:lnTo>
                      <a:pt x="988" y="246"/>
                    </a:lnTo>
                    <a:lnTo>
                      <a:pt x="1137" y="139"/>
                    </a:lnTo>
                    <a:lnTo>
                      <a:pt x="1310" y="0"/>
                    </a:lnTo>
                    <a:lnTo>
                      <a:pt x="131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9" name="Freeform 30"/>
              <p:cNvSpPr>
                <a:spLocks/>
              </p:cNvSpPr>
              <p:nvPr/>
            </p:nvSpPr>
            <p:spPr bwMode="auto">
              <a:xfrm>
                <a:off x="5207625" y="2402491"/>
                <a:ext cx="2044482" cy="1693576"/>
              </a:xfrm>
              <a:custGeom>
                <a:avLst/>
                <a:gdLst/>
                <a:ahLst/>
                <a:cxnLst>
                  <a:cxn ang="0">
                    <a:pos x="1501" y="0"/>
                  </a:cxn>
                  <a:cxn ang="0">
                    <a:pos x="1501" y="0"/>
                  </a:cxn>
                  <a:cxn ang="0">
                    <a:pos x="414" y="1113"/>
                  </a:cxn>
                  <a:cxn ang="0">
                    <a:pos x="414" y="1113"/>
                  </a:cxn>
                  <a:cxn ang="0">
                    <a:pos x="0" y="698"/>
                  </a:cxn>
                  <a:cxn ang="0">
                    <a:pos x="414" y="1157"/>
                  </a:cxn>
                  <a:cxn ang="0">
                    <a:pos x="1501" y="0"/>
                  </a:cxn>
                </a:cxnLst>
                <a:rect l="0" t="0" r="r" b="b"/>
                <a:pathLst>
                  <a:path w="1501" h="1157">
                    <a:moveTo>
                      <a:pt x="1501" y="0"/>
                    </a:moveTo>
                    <a:lnTo>
                      <a:pt x="1501" y="0"/>
                    </a:lnTo>
                    <a:lnTo>
                      <a:pt x="414" y="1113"/>
                    </a:lnTo>
                    <a:lnTo>
                      <a:pt x="414" y="1113"/>
                    </a:lnTo>
                    <a:lnTo>
                      <a:pt x="0" y="698"/>
                    </a:lnTo>
                    <a:lnTo>
                      <a:pt x="414" y="1157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0" name="Freeform 31"/>
              <p:cNvSpPr>
                <a:spLocks/>
              </p:cNvSpPr>
              <p:nvPr/>
            </p:nvSpPr>
            <p:spPr bwMode="auto">
              <a:xfrm>
                <a:off x="4651897" y="2983604"/>
                <a:ext cx="3181810" cy="2254194"/>
              </a:xfrm>
              <a:custGeom>
                <a:avLst/>
                <a:gdLst/>
                <a:ahLst/>
                <a:cxnLst>
                  <a:cxn ang="0">
                    <a:pos x="2336" y="0"/>
                  </a:cxn>
                  <a:cxn ang="0">
                    <a:pos x="2336" y="0"/>
                  </a:cxn>
                  <a:cxn ang="0">
                    <a:pos x="822" y="1540"/>
                  </a:cxn>
                  <a:cxn ang="0">
                    <a:pos x="822" y="1540"/>
                  </a:cxn>
                  <a:cxn ang="0">
                    <a:pos x="0" y="710"/>
                  </a:cxn>
                  <a:cxn ang="0">
                    <a:pos x="822" y="1496"/>
                  </a:cxn>
                  <a:cxn ang="0">
                    <a:pos x="2336" y="0"/>
                  </a:cxn>
                </a:cxnLst>
                <a:rect l="0" t="0" r="r" b="b"/>
                <a:pathLst>
                  <a:path w="2336" h="1540">
                    <a:moveTo>
                      <a:pt x="2336" y="0"/>
                    </a:moveTo>
                    <a:lnTo>
                      <a:pt x="2336" y="0"/>
                    </a:lnTo>
                    <a:lnTo>
                      <a:pt x="822" y="1540"/>
                    </a:lnTo>
                    <a:lnTo>
                      <a:pt x="822" y="1540"/>
                    </a:lnTo>
                    <a:lnTo>
                      <a:pt x="0" y="710"/>
                    </a:lnTo>
                    <a:lnTo>
                      <a:pt x="822" y="14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1" name="Freeform 34"/>
              <p:cNvSpPr>
                <a:spLocks noEditPoints="1"/>
              </p:cNvSpPr>
              <p:nvPr/>
            </p:nvSpPr>
            <p:spPr bwMode="auto">
              <a:xfrm>
                <a:off x="4357686" y="2071679"/>
                <a:ext cx="3753885" cy="3286147"/>
              </a:xfrm>
              <a:custGeom>
                <a:avLst/>
                <a:gdLst/>
                <a:ahLst/>
                <a:cxnLst>
                  <a:cxn ang="0">
                    <a:pos x="2255" y="57"/>
                  </a:cxn>
                  <a:cxn ang="0">
                    <a:pos x="2268" y="50"/>
                  </a:cxn>
                  <a:cxn ang="0">
                    <a:pos x="2700" y="478"/>
                  </a:cxn>
                  <a:cxn ang="0">
                    <a:pos x="2706" y="497"/>
                  </a:cxn>
                  <a:cxn ang="0">
                    <a:pos x="2700" y="509"/>
                  </a:cxn>
                  <a:cxn ang="0">
                    <a:pos x="1050" y="2188"/>
                  </a:cxn>
                  <a:cxn ang="0">
                    <a:pos x="1038" y="2195"/>
                  </a:cxn>
                  <a:cxn ang="0">
                    <a:pos x="1038" y="2195"/>
                  </a:cxn>
                  <a:cxn ang="0">
                    <a:pos x="1019" y="2188"/>
                  </a:cxn>
                  <a:cxn ang="0">
                    <a:pos x="55" y="1207"/>
                  </a:cxn>
                  <a:cxn ang="0">
                    <a:pos x="55" y="1176"/>
                  </a:cxn>
                  <a:cxn ang="0">
                    <a:pos x="469" y="755"/>
                  </a:cxn>
                  <a:cxn ang="0">
                    <a:pos x="488" y="748"/>
                  </a:cxn>
                  <a:cxn ang="0">
                    <a:pos x="500" y="755"/>
                  </a:cxn>
                  <a:cxn ang="0">
                    <a:pos x="1050" y="1283"/>
                  </a:cxn>
                  <a:cxn ang="0">
                    <a:pos x="2218" y="19"/>
                  </a:cxn>
                  <a:cxn ang="0">
                    <a:pos x="1038" y="1226"/>
                  </a:cxn>
                  <a:cxn ang="0">
                    <a:pos x="537" y="717"/>
                  </a:cxn>
                  <a:cxn ang="0">
                    <a:pos x="488" y="698"/>
                  </a:cxn>
                  <a:cxn ang="0">
                    <a:pos x="457" y="704"/>
                  </a:cxn>
                  <a:cxn ang="0">
                    <a:pos x="25" y="1138"/>
                  </a:cxn>
                  <a:cxn ang="0">
                    <a:pos x="6" y="1163"/>
                  </a:cxn>
                  <a:cxn ang="0">
                    <a:pos x="6" y="1220"/>
                  </a:cxn>
                  <a:cxn ang="0">
                    <a:pos x="982" y="2226"/>
                  </a:cxn>
                  <a:cxn ang="0">
                    <a:pos x="1007" y="2239"/>
                  </a:cxn>
                  <a:cxn ang="0">
                    <a:pos x="1038" y="2245"/>
                  </a:cxn>
                  <a:cxn ang="0">
                    <a:pos x="1087" y="2226"/>
                  </a:cxn>
                  <a:cxn ang="0">
                    <a:pos x="2737" y="547"/>
                  </a:cxn>
                  <a:cxn ang="0">
                    <a:pos x="2756" y="497"/>
                  </a:cxn>
                  <a:cxn ang="0">
                    <a:pos x="2750" y="465"/>
                  </a:cxn>
                  <a:cxn ang="0">
                    <a:pos x="2323" y="19"/>
                  </a:cxn>
                  <a:cxn ang="0">
                    <a:pos x="2298" y="6"/>
                  </a:cxn>
                  <a:cxn ang="0">
                    <a:pos x="2243" y="6"/>
                  </a:cxn>
                  <a:cxn ang="0">
                    <a:pos x="2218" y="19"/>
                  </a:cxn>
                </a:cxnLst>
                <a:rect l="0" t="0" r="r" b="b"/>
                <a:pathLst>
                  <a:path w="2756" h="2245">
                    <a:moveTo>
                      <a:pt x="1050" y="1283"/>
                    </a:moveTo>
                    <a:lnTo>
                      <a:pt x="2255" y="57"/>
                    </a:lnTo>
                    <a:lnTo>
                      <a:pt x="2255" y="57"/>
                    </a:lnTo>
                    <a:lnTo>
                      <a:pt x="2268" y="50"/>
                    </a:lnTo>
                    <a:lnTo>
                      <a:pt x="2286" y="57"/>
                    </a:lnTo>
                    <a:lnTo>
                      <a:pt x="2700" y="478"/>
                    </a:lnTo>
                    <a:lnTo>
                      <a:pt x="2700" y="478"/>
                    </a:lnTo>
                    <a:lnTo>
                      <a:pt x="2706" y="497"/>
                    </a:lnTo>
                    <a:lnTo>
                      <a:pt x="2706" y="497"/>
                    </a:lnTo>
                    <a:lnTo>
                      <a:pt x="2700" y="509"/>
                    </a:lnTo>
                    <a:lnTo>
                      <a:pt x="2700" y="509"/>
                    </a:lnTo>
                    <a:lnTo>
                      <a:pt x="1050" y="2188"/>
                    </a:lnTo>
                    <a:lnTo>
                      <a:pt x="1050" y="2188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19" y="2188"/>
                    </a:lnTo>
                    <a:lnTo>
                      <a:pt x="1019" y="2188"/>
                    </a:lnTo>
                    <a:lnTo>
                      <a:pt x="55" y="1207"/>
                    </a:lnTo>
                    <a:lnTo>
                      <a:pt x="55" y="1207"/>
                    </a:lnTo>
                    <a:lnTo>
                      <a:pt x="49" y="1195"/>
                    </a:lnTo>
                    <a:lnTo>
                      <a:pt x="55" y="1176"/>
                    </a:lnTo>
                    <a:lnTo>
                      <a:pt x="469" y="755"/>
                    </a:lnTo>
                    <a:lnTo>
                      <a:pt x="469" y="755"/>
                    </a:lnTo>
                    <a:lnTo>
                      <a:pt x="488" y="748"/>
                    </a:lnTo>
                    <a:lnTo>
                      <a:pt x="488" y="748"/>
                    </a:lnTo>
                    <a:lnTo>
                      <a:pt x="500" y="755"/>
                    </a:lnTo>
                    <a:lnTo>
                      <a:pt x="500" y="755"/>
                    </a:lnTo>
                    <a:lnTo>
                      <a:pt x="1038" y="1295"/>
                    </a:lnTo>
                    <a:lnTo>
                      <a:pt x="1050" y="1283"/>
                    </a:lnTo>
                    <a:close/>
                    <a:moveTo>
                      <a:pt x="2218" y="19"/>
                    </a:moveTo>
                    <a:lnTo>
                      <a:pt x="2218" y="19"/>
                    </a:lnTo>
                    <a:lnTo>
                      <a:pt x="1038" y="1226"/>
                    </a:lnTo>
                    <a:lnTo>
                      <a:pt x="1038" y="1226"/>
                    </a:lnTo>
                    <a:lnTo>
                      <a:pt x="537" y="717"/>
                    </a:lnTo>
                    <a:lnTo>
                      <a:pt x="537" y="717"/>
                    </a:lnTo>
                    <a:lnTo>
                      <a:pt x="513" y="704"/>
                    </a:lnTo>
                    <a:lnTo>
                      <a:pt x="488" y="698"/>
                    </a:lnTo>
                    <a:lnTo>
                      <a:pt x="488" y="698"/>
                    </a:lnTo>
                    <a:lnTo>
                      <a:pt x="457" y="704"/>
                    </a:lnTo>
                    <a:lnTo>
                      <a:pt x="439" y="717"/>
                    </a:lnTo>
                    <a:lnTo>
                      <a:pt x="25" y="1138"/>
                    </a:lnTo>
                    <a:lnTo>
                      <a:pt x="25" y="1138"/>
                    </a:lnTo>
                    <a:lnTo>
                      <a:pt x="6" y="1163"/>
                    </a:lnTo>
                    <a:lnTo>
                      <a:pt x="0" y="1195"/>
                    </a:lnTo>
                    <a:lnTo>
                      <a:pt x="6" y="1220"/>
                    </a:lnTo>
                    <a:lnTo>
                      <a:pt x="25" y="1245"/>
                    </a:lnTo>
                    <a:lnTo>
                      <a:pt x="982" y="2226"/>
                    </a:lnTo>
                    <a:lnTo>
                      <a:pt x="982" y="2226"/>
                    </a:lnTo>
                    <a:lnTo>
                      <a:pt x="1007" y="2239"/>
                    </a:lnTo>
                    <a:lnTo>
                      <a:pt x="1038" y="2245"/>
                    </a:lnTo>
                    <a:lnTo>
                      <a:pt x="1038" y="2245"/>
                    </a:lnTo>
                    <a:lnTo>
                      <a:pt x="1063" y="2239"/>
                    </a:lnTo>
                    <a:lnTo>
                      <a:pt x="1087" y="2226"/>
                    </a:lnTo>
                    <a:lnTo>
                      <a:pt x="2737" y="547"/>
                    </a:lnTo>
                    <a:lnTo>
                      <a:pt x="2737" y="547"/>
                    </a:lnTo>
                    <a:lnTo>
                      <a:pt x="2750" y="522"/>
                    </a:lnTo>
                    <a:lnTo>
                      <a:pt x="2756" y="497"/>
                    </a:lnTo>
                    <a:lnTo>
                      <a:pt x="2756" y="497"/>
                    </a:lnTo>
                    <a:lnTo>
                      <a:pt x="2750" y="465"/>
                    </a:lnTo>
                    <a:lnTo>
                      <a:pt x="2737" y="440"/>
                    </a:lnTo>
                    <a:lnTo>
                      <a:pt x="2323" y="19"/>
                    </a:lnTo>
                    <a:lnTo>
                      <a:pt x="2323" y="19"/>
                    </a:lnTo>
                    <a:lnTo>
                      <a:pt x="2298" y="6"/>
                    </a:lnTo>
                    <a:lnTo>
                      <a:pt x="2268" y="0"/>
                    </a:lnTo>
                    <a:lnTo>
                      <a:pt x="2243" y="6"/>
                    </a:lnTo>
                    <a:lnTo>
                      <a:pt x="2218" y="19"/>
                    </a:lnTo>
                    <a:lnTo>
                      <a:pt x="221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12" name="그룹 511"/>
            <p:cNvGrpSpPr/>
            <p:nvPr/>
          </p:nvGrpSpPr>
          <p:grpSpPr>
            <a:xfrm>
              <a:off x="4629150" y="2983703"/>
              <a:ext cx="500065" cy="437757"/>
              <a:chOff x="4357686" y="2071679"/>
              <a:chExt cx="3753885" cy="3286147"/>
            </a:xfrm>
          </p:grpSpPr>
          <p:sp>
            <p:nvSpPr>
              <p:cNvPr id="513" name="Freeform 14"/>
              <p:cNvSpPr>
                <a:spLocks/>
              </p:cNvSpPr>
              <p:nvPr/>
            </p:nvSpPr>
            <p:spPr bwMode="auto">
              <a:xfrm>
                <a:off x="4408087" y="3838442"/>
                <a:ext cx="2491236" cy="7465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2" y="0"/>
                  </a:cxn>
                  <a:cxn ang="0">
                    <a:pos x="6" y="7"/>
                  </a:cxn>
                  <a:cxn ang="0">
                    <a:pos x="0" y="13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0" y="38"/>
                  </a:cxn>
                  <a:cxn ang="0">
                    <a:pos x="6" y="44"/>
                  </a:cxn>
                  <a:cxn ang="0">
                    <a:pos x="12" y="51"/>
                  </a:cxn>
                  <a:cxn ang="0">
                    <a:pos x="25" y="51"/>
                  </a:cxn>
                  <a:cxn ang="0">
                    <a:pos x="1804" y="51"/>
                  </a:cxn>
                  <a:cxn ang="0">
                    <a:pos x="1804" y="51"/>
                  </a:cxn>
                  <a:cxn ang="0">
                    <a:pos x="1817" y="51"/>
                  </a:cxn>
                  <a:cxn ang="0">
                    <a:pos x="1823" y="44"/>
                  </a:cxn>
                  <a:cxn ang="0">
                    <a:pos x="1829" y="38"/>
                  </a:cxn>
                  <a:cxn ang="0">
                    <a:pos x="1829" y="25"/>
                  </a:cxn>
                  <a:cxn ang="0">
                    <a:pos x="1829" y="25"/>
                  </a:cxn>
                  <a:cxn ang="0">
                    <a:pos x="1829" y="13"/>
                  </a:cxn>
                  <a:cxn ang="0">
                    <a:pos x="1823" y="7"/>
                  </a:cxn>
                  <a:cxn ang="0">
                    <a:pos x="1817" y="0"/>
                  </a:cxn>
                  <a:cxn ang="0">
                    <a:pos x="1804" y="0"/>
                  </a:cxn>
                  <a:cxn ang="0">
                    <a:pos x="25" y="0"/>
                  </a:cxn>
                </a:cxnLst>
                <a:rect l="0" t="0" r="r" b="b"/>
                <a:pathLst>
                  <a:path w="1829" h="51">
                    <a:moveTo>
                      <a:pt x="25" y="0"/>
                    </a:moveTo>
                    <a:lnTo>
                      <a:pt x="25" y="0"/>
                    </a:lnTo>
                    <a:lnTo>
                      <a:pt x="12" y="0"/>
                    </a:lnTo>
                    <a:lnTo>
                      <a:pt x="6" y="7"/>
                    </a:lnTo>
                    <a:lnTo>
                      <a:pt x="0" y="13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38"/>
                    </a:lnTo>
                    <a:lnTo>
                      <a:pt x="6" y="44"/>
                    </a:lnTo>
                    <a:lnTo>
                      <a:pt x="12" y="51"/>
                    </a:lnTo>
                    <a:lnTo>
                      <a:pt x="25" y="51"/>
                    </a:lnTo>
                    <a:lnTo>
                      <a:pt x="1804" y="51"/>
                    </a:lnTo>
                    <a:lnTo>
                      <a:pt x="1804" y="51"/>
                    </a:lnTo>
                    <a:lnTo>
                      <a:pt x="1817" y="51"/>
                    </a:lnTo>
                    <a:lnTo>
                      <a:pt x="1823" y="44"/>
                    </a:lnTo>
                    <a:lnTo>
                      <a:pt x="1829" y="38"/>
                    </a:lnTo>
                    <a:lnTo>
                      <a:pt x="1829" y="25"/>
                    </a:lnTo>
                    <a:lnTo>
                      <a:pt x="1829" y="25"/>
                    </a:lnTo>
                    <a:lnTo>
                      <a:pt x="1829" y="13"/>
                    </a:lnTo>
                    <a:lnTo>
                      <a:pt x="1823" y="7"/>
                    </a:lnTo>
                    <a:lnTo>
                      <a:pt x="1817" y="0"/>
                    </a:lnTo>
                    <a:lnTo>
                      <a:pt x="1804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4" name="Freeform 24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976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976" y="2182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5" name="Freeform 25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6" name="Freeform 26"/>
              <p:cNvSpPr>
                <a:spLocks/>
              </p:cNvSpPr>
              <p:nvPr/>
            </p:nvSpPr>
            <p:spPr bwMode="auto">
              <a:xfrm>
                <a:off x="4466650" y="2191707"/>
                <a:ext cx="3534593" cy="3046093"/>
              </a:xfrm>
              <a:custGeom>
                <a:avLst/>
                <a:gdLst/>
                <a:ahLst/>
                <a:cxnLst>
                  <a:cxn ang="0">
                    <a:pos x="2188" y="0"/>
                  </a:cxn>
                  <a:cxn ang="0">
                    <a:pos x="2188" y="0"/>
                  </a:cxn>
                  <a:cxn ang="0">
                    <a:pos x="2595" y="415"/>
                  </a:cxn>
                  <a:cxn ang="0">
                    <a:pos x="2595" y="415"/>
                  </a:cxn>
                  <a:cxn ang="0">
                    <a:pos x="958" y="2081"/>
                  </a:cxn>
                  <a:cxn ang="0">
                    <a:pos x="958" y="2081"/>
                  </a:cxn>
                  <a:cxn ang="0">
                    <a:pos x="0" y="1113"/>
                  </a:cxn>
                  <a:cxn ang="0">
                    <a:pos x="0" y="1113"/>
                  </a:cxn>
                  <a:cxn ang="0">
                    <a:pos x="408" y="698"/>
                  </a:cxn>
                  <a:cxn ang="0">
                    <a:pos x="408" y="698"/>
                  </a:cxn>
                  <a:cxn ang="0">
                    <a:pos x="958" y="1257"/>
                  </a:cxn>
                  <a:cxn ang="0">
                    <a:pos x="958" y="1257"/>
                  </a:cxn>
                  <a:cxn ang="0">
                    <a:pos x="2188" y="0"/>
                  </a:cxn>
                  <a:cxn ang="0">
                    <a:pos x="2188" y="0"/>
                  </a:cxn>
                </a:cxnLst>
                <a:rect l="0" t="0" r="r" b="b"/>
                <a:pathLst>
                  <a:path w="2595" h="2081">
                    <a:moveTo>
                      <a:pt x="2188" y="0"/>
                    </a:moveTo>
                    <a:lnTo>
                      <a:pt x="2188" y="0"/>
                    </a:lnTo>
                    <a:lnTo>
                      <a:pt x="2595" y="415"/>
                    </a:lnTo>
                    <a:lnTo>
                      <a:pt x="2595" y="415"/>
                    </a:lnTo>
                    <a:lnTo>
                      <a:pt x="958" y="2081"/>
                    </a:lnTo>
                    <a:lnTo>
                      <a:pt x="958" y="2081"/>
                    </a:lnTo>
                    <a:lnTo>
                      <a:pt x="0" y="1113"/>
                    </a:lnTo>
                    <a:lnTo>
                      <a:pt x="0" y="1113"/>
                    </a:lnTo>
                    <a:lnTo>
                      <a:pt x="408" y="698"/>
                    </a:lnTo>
                    <a:lnTo>
                      <a:pt x="408" y="698"/>
                    </a:lnTo>
                    <a:lnTo>
                      <a:pt x="958" y="1257"/>
                    </a:lnTo>
                    <a:lnTo>
                      <a:pt x="958" y="1257"/>
                    </a:lnTo>
                    <a:lnTo>
                      <a:pt x="2188" y="0"/>
                    </a:lnTo>
                    <a:lnTo>
                      <a:pt x="218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7" name="Freeform 28"/>
              <p:cNvSpPr>
                <a:spLocks/>
              </p:cNvSpPr>
              <p:nvPr/>
            </p:nvSpPr>
            <p:spPr bwMode="auto">
              <a:xfrm>
                <a:off x="4517051" y="3213411"/>
                <a:ext cx="1119624" cy="671864"/>
              </a:xfrm>
              <a:custGeom>
                <a:avLst/>
                <a:gdLst/>
                <a:ahLst/>
                <a:cxnLst>
                  <a:cxn ang="0">
                    <a:pos x="0" y="377"/>
                  </a:cxn>
                  <a:cxn ang="0">
                    <a:pos x="0" y="377"/>
                  </a:cxn>
                  <a:cxn ang="0">
                    <a:pos x="371" y="0"/>
                  </a:cxn>
                  <a:cxn ang="0">
                    <a:pos x="371" y="0"/>
                  </a:cxn>
                  <a:cxn ang="0">
                    <a:pos x="822" y="459"/>
                  </a:cxn>
                  <a:cxn ang="0">
                    <a:pos x="822" y="459"/>
                  </a:cxn>
                  <a:cxn ang="0">
                    <a:pos x="698" y="383"/>
                  </a:cxn>
                  <a:cxn ang="0">
                    <a:pos x="587" y="333"/>
                  </a:cxn>
                  <a:cxn ang="0">
                    <a:pos x="532" y="314"/>
                  </a:cxn>
                  <a:cxn ang="0">
                    <a:pos x="482" y="302"/>
                  </a:cxn>
                  <a:cxn ang="0">
                    <a:pos x="433" y="289"/>
                  </a:cxn>
                  <a:cxn ang="0">
                    <a:pos x="383" y="289"/>
                  </a:cxn>
                  <a:cxn ang="0">
                    <a:pos x="334" y="283"/>
                  </a:cxn>
                  <a:cxn ang="0">
                    <a:pos x="284" y="289"/>
                  </a:cxn>
                  <a:cxn ang="0">
                    <a:pos x="192" y="302"/>
                  </a:cxn>
                  <a:cxn ang="0">
                    <a:pos x="99" y="333"/>
                  </a:cxn>
                  <a:cxn ang="0">
                    <a:pos x="0" y="377"/>
                  </a:cxn>
                  <a:cxn ang="0">
                    <a:pos x="0" y="377"/>
                  </a:cxn>
                </a:cxnLst>
                <a:rect l="0" t="0" r="r" b="b"/>
                <a:pathLst>
                  <a:path w="822" h="459">
                    <a:moveTo>
                      <a:pt x="0" y="377"/>
                    </a:moveTo>
                    <a:lnTo>
                      <a:pt x="0" y="377"/>
                    </a:lnTo>
                    <a:lnTo>
                      <a:pt x="371" y="0"/>
                    </a:lnTo>
                    <a:lnTo>
                      <a:pt x="371" y="0"/>
                    </a:lnTo>
                    <a:lnTo>
                      <a:pt x="822" y="459"/>
                    </a:lnTo>
                    <a:lnTo>
                      <a:pt x="822" y="459"/>
                    </a:lnTo>
                    <a:lnTo>
                      <a:pt x="698" y="383"/>
                    </a:lnTo>
                    <a:lnTo>
                      <a:pt x="587" y="333"/>
                    </a:lnTo>
                    <a:lnTo>
                      <a:pt x="532" y="314"/>
                    </a:lnTo>
                    <a:lnTo>
                      <a:pt x="482" y="302"/>
                    </a:lnTo>
                    <a:lnTo>
                      <a:pt x="433" y="289"/>
                    </a:lnTo>
                    <a:lnTo>
                      <a:pt x="383" y="289"/>
                    </a:lnTo>
                    <a:lnTo>
                      <a:pt x="334" y="283"/>
                    </a:lnTo>
                    <a:lnTo>
                      <a:pt x="284" y="289"/>
                    </a:lnTo>
                    <a:lnTo>
                      <a:pt x="192" y="302"/>
                    </a:lnTo>
                    <a:lnTo>
                      <a:pt x="99" y="333"/>
                    </a:lnTo>
                    <a:lnTo>
                      <a:pt x="0" y="377"/>
                    </a:lnTo>
                    <a:lnTo>
                      <a:pt x="0" y="377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8" name="Freeform 29"/>
              <p:cNvSpPr>
                <a:spLocks/>
              </p:cNvSpPr>
              <p:nvPr/>
            </p:nvSpPr>
            <p:spPr bwMode="auto">
              <a:xfrm>
                <a:off x="5149053" y="4068248"/>
                <a:ext cx="1784323" cy="1252978"/>
              </a:xfrm>
              <a:custGeom>
                <a:avLst/>
                <a:gdLst/>
                <a:ahLst/>
                <a:cxnLst>
                  <a:cxn ang="0">
                    <a:pos x="1310" y="0"/>
                  </a:cxn>
                  <a:cxn ang="0">
                    <a:pos x="488" y="843"/>
                  </a:cxn>
                  <a:cxn ang="0">
                    <a:pos x="488" y="843"/>
                  </a:cxn>
                  <a:cxn ang="0">
                    <a:pos x="469" y="856"/>
                  </a:cxn>
                  <a:cxn ang="0">
                    <a:pos x="457" y="856"/>
                  </a:cxn>
                  <a:cxn ang="0">
                    <a:pos x="438" y="856"/>
                  </a:cxn>
                  <a:cxn ang="0">
                    <a:pos x="420" y="843"/>
                  </a:cxn>
                  <a:cxn ang="0">
                    <a:pos x="0" y="416"/>
                  </a:cxn>
                  <a:cxn ang="0">
                    <a:pos x="0" y="416"/>
                  </a:cxn>
                  <a:cxn ang="0">
                    <a:pos x="68" y="390"/>
                  </a:cxn>
                  <a:cxn ang="0">
                    <a:pos x="123" y="384"/>
                  </a:cxn>
                  <a:cxn ang="0">
                    <a:pos x="173" y="384"/>
                  </a:cxn>
                  <a:cxn ang="0">
                    <a:pos x="222" y="397"/>
                  </a:cxn>
                  <a:cxn ang="0">
                    <a:pos x="321" y="428"/>
                  </a:cxn>
                  <a:cxn ang="0">
                    <a:pos x="370" y="441"/>
                  </a:cxn>
                  <a:cxn ang="0">
                    <a:pos x="426" y="447"/>
                  </a:cxn>
                  <a:cxn ang="0">
                    <a:pos x="494" y="453"/>
                  </a:cxn>
                  <a:cxn ang="0">
                    <a:pos x="562" y="447"/>
                  </a:cxn>
                  <a:cxn ang="0">
                    <a:pos x="648" y="422"/>
                  </a:cxn>
                  <a:cxn ang="0">
                    <a:pos x="747" y="384"/>
                  </a:cxn>
                  <a:cxn ang="0">
                    <a:pos x="859" y="327"/>
                  </a:cxn>
                  <a:cxn ang="0">
                    <a:pos x="988" y="246"/>
                  </a:cxn>
                  <a:cxn ang="0">
                    <a:pos x="1137" y="139"/>
                  </a:cxn>
                  <a:cxn ang="0">
                    <a:pos x="1310" y="0"/>
                  </a:cxn>
                  <a:cxn ang="0">
                    <a:pos x="1310" y="0"/>
                  </a:cxn>
                </a:cxnLst>
                <a:rect l="0" t="0" r="r" b="b"/>
                <a:pathLst>
                  <a:path w="1310" h="856">
                    <a:moveTo>
                      <a:pt x="1310" y="0"/>
                    </a:moveTo>
                    <a:lnTo>
                      <a:pt x="488" y="843"/>
                    </a:lnTo>
                    <a:lnTo>
                      <a:pt x="488" y="843"/>
                    </a:lnTo>
                    <a:lnTo>
                      <a:pt x="469" y="856"/>
                    </a:lnTo>
                    <a:lnTo>
                      <a:pt x="457" y="856"/>
                    </a:lnTo>
                    <a:lnTo>
                      <a:pt x="438" y="856"/>
                    </a:lnTo>
                    <a:lnTo>
                      <a:pt x="420" y="843"/>
                    </a:lnTo>
                    <a:lnTo>
                      <a:pt x="0" y="416"/>
                    </a:lnTo>
                    <a:lnTo>
                      <a:pt x="0" y="416"/>
                    </a:lnTo>
                    <a:lnTo>
                      <a:pt x="68" y="390"/>
                    </a:lnTo>
                    <a:lnTo>
                      <a:pt x="123" y="384"/>
                    </a:lnTo>
                    <a:lnTo>
                      <a:pt x="173" y="384"/>
                    </a:lnTo>
                    <a:lnTo>
                      <a:pt x="222" y="397"/>
                    </a:lnTo>
                    <a:lnTo>
                      <a:pt x="321" y="428"/>
                    </a:lnTo>
                    <a:lnTo>
                      <a:pt x="370" y="441"/>
                    </a:lnTo>
                    <a:lnTo>
                      <a:pt x="426" y="447"/>
                    </a:lnTo>
                    <a:lnTo>
                      <a:pt x="494" y="453"/>
                    </a:lnTo>
                    <a:lnTo>
                      <a:pt x="562" y="447"/>
                    </a:lnTo>
                    <a:lnTo>
                      <a:pt x="648" y="422"/>
                    </a:lnTo>
                    <a:lnTo>
                      <a:pt x="747" y="384"/>
                    </a:lnTo>
                    <a:lnTo>
                      <a:pt x="859" y="327"/>
                    </a:lnTo>
                    <a:lnTo>
                      <a:pt x="988" y="246"/>
                    </a:lnTo>
                    <a:lnTo>
                      <a:pt x="1137" y="139"/>
                    </a:lnTo>
                    <a:lnTo>
                      <a:pt x="1310" y="0"/>
                    </a:lnTo>
                    <a:lnTo>
                      <a:pt x="131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9" name="Freeform 30"/>
              <p:cNvSpPr>
                <a:spLocks/>
              </p:cNvSpPr>
              <p:nvPr/>
            </p:nvSpPr>
            <p:spPr bwMode="auto">
              <a:xfrm>
                <a:off x="5207625" y="2402491"/>
                <a:ext cx="2044482" cy="1693576"/>
              </a:xfrm>
              <a:custGeom>
                <a:avLst/>
                <a:gdLst/>
                <a:ahLst/>
                <a:cxnLst>
                  <a:cxn ang="0">
                    <a:pos x="1501" y="0"/>
                  </a:cxn>
                  <a:cxn ang="0">
                    <a:pos x="1501" y="0"/>
                  </a:cxn>
                  <a:cxn ang="0">
                    <a:pos x="414" y="1113"/>
                  </a:cxn>
                  <a:cxn ang="0">
                    <a:pos x="414" y="1113"/>
                  </a:cxn>
                  <a:cxn ang="0">
                    <a:pos x="0" y="698"/>
                  </a:cxn>
                  <a:cxn ang="0">
                    <a:pos x="414" y="1157"/>
                  </a:cxn>
                  <a:cxn ang="0">
                    <a:pos x="1501" y="0"/>
                  </a:cxn>
                </a:cxnLst>
                <a:rect l="0" t="0" r="r" b="b"/>
                <a:pathLst>
                  <a:path w="1501" h="1157">
                    <a:moveTo>
                      <a:pt x="1501" y="0"/>
                    </a:moveTo>
                    <a:lnTo>
                      <a:pt x="1501" y="0"/>
                    </a:lnTo>
                    <a:lnTo>
                      <a:pt x="414" y="1113"/>
                    </a:lnTo>
                    <a:lnTo>
                      <a:pt x="414" y="1113"/>
                    </a:lnTo>
                    <a:lnTo>
                      <a:pt x="0" y="698"/>
                    </a:lnTo>
                    <a:lnTo>
                      <a:pt x="414" y="1157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0" name="Freeform 31"/>
              <p:cNvSpPr>
                <a:spLocks/>
              </p:cNvSpPr>
              <p:nvPr/>
            </p:nvSpPr>
            <p:spPr bwMode="auto">
              <a:xfrm>
                <a:off x="4651897" y="2983604"/>
                <a:ext cx="3181810" cy="2254194"/>
              </a:xfrm>
              <a:custGeom>
                <a:avLst/>
                <a:gdLst/>
                <a:ahLst/>
                <a:cxnLst>
                  <a:cxn ang="0">
                    <a:pos x="2336" y="0"/>
                  </a:cxn>
                  <a:cxn ang="0">
                    <a:pos x="2336" y="0"/>
                  </a:cxn>
                  <a:cxn ang="0">
                    <a:pos x="822" y="1540"/>
                  </a:cxn>
                  <a:cxn ang="0">
                    <a:pos x="822" y="1540"/>
                  </a:cxn>
                  <a:cxn ang="0">
                    <a:pos x="0" y="710"/>
                  </a:cxn>
                  <a:cxn ang="0">
                    <a:pos x="822" y="1496"/>
                  </a:cxn>
                  <a:cxn ang="0">
                    <a:pos x="2336" y="0"/>
                  </a:cxn>
                </a:cxnLst>
                <a:rect l="0" t="0" r="r" b="b"/>
                <a:pathLst>
                  <a:path w="2336" h="1540">
                    <a:moveTo>
                      <a:pt x="2336" y="0"/>
                    </a:moveTo>
                    <a:lnTo>
                      <a:pt x="2336" y="0"/>
                    </a:lnTo>
                    <a:lnTo>
                      <a:pt x="822" y="1540"/>
                    </a:lnTo>
                    <a:lnTo>
                      <a:pt x="822" y="1540"/>
                    </a:lnTo>
                    <a:lnTo>
                      <a:pt x="0" y="710"/>
                    </a:lnTo>
                    <a:lnTo>
                      <a:pt x="822" y="14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1" name="Freeform 34"/>
              <p:cNvSpPr>
                <a:spLocks noEditPoints="1"/>
              </p:cNvSpPr>
              <p:nvPr/>
            </p:nvSpPr>
            <p:spPr bwMode="auto">
              <a:xfrm>
                <a:off x="4357686" y="2071679"/>
                <a:ext cx="3753885" cy="3286147"/>
              </a:xfrm>
              <a:custGeom>
                <a:avLst/>
                <a:gdLst/>
                <a:ahLst/>
                <a:cxnLst>
                  <a:cxn ang="0">
                    <a:pos x="2255" y="57"/>
                  </a:cxn>
                  <a:cxn ang="0">
                    <a:pos x="2268" y="50"/>
                  </a:cxn>
                  <a:cxn ang="0">
                    <a:pos x="2700" y="478"/>
                  </a:cxn>
                  <a:cxn ang="0">
                    <a:pos x="2706" y="497"/>
                  </a:cxn>
                  <a:cxn ang="0">
                    <a:pos x="2700" y="509"/>
                  </a:cxn>
                  <a:cxn ang="0">
                    <a:pos x="1050" y="2188"/>
                  </a:cxn>
                  <a:cxn ang="0">
                    <a:pos x="1038" y="2195"/>
                  </a:cxn>
                  <a:cxn ang="0">
                    <a:pos x="1038" y="2195"/>
                  </a:cxn>
                  <a:cxn ang="0">
                    <a:pos x="1019" y="2188"/>
                  </a:cxn>
                  <a:cxn ang="0">
                    <a:pos x="55" y="1207"/>
                  </a:cxn>
                  <a:cxn ang="0">
                    <a:pos x="55" y="1176"/>
                  </a:cxn>
                  <a:cxn ang="0">
                    <a:pos x="469" y="755"/>
                  </a:cxn>
                  <a:cxn ang="0">
                    <a:pos x="488" y="748"/>
                  </a:cxn>
                  <a:cxn ang="0">
                    <a:pos x="500" y="755"/>
                  </a:cxn>
                  <a:cxn ang="0">
                    <a:pos x="1050" y="1283"/>
                  </a:cxn>
                  <a:cxn ang="0">
                    <a:pos x="2218" y="19"/>
                  </a:cxn>
                  <a:cxn ang="0">
                    <a:pos x="1038" y="1226"/>
                  </a:cxn>
                  <a:cxn ang="0">
                    <a:pos x="537" y="717"/>
                  </a:cxn>
                  <a:cxn ang="0">
                    <a:pos x="488" y="698"/>
                  </a:cxn>
                  <a:cxn ang="0">
                    <a:pos x="457" y="704"/>
                  </a:cxn>
                  <a:cxn ang="0">
                    <a:pos x="25" y="1138"/>
                  </a:cxn>
                  <a:cxn ang="0">
                    <a:pos x="6" y="1163"/>
                  </a:cxn>
                  <a:cxn ang="0">
                    <a:pos x="6" y="1220"/>
                  </a:cxn>
                  <a:cxn ang="0">
                    <a:pos x="982" y="2226"/>
                  </a:cxn>
                  <a:cxn ang="0">
                    <a:pos x="1007" y="2239"/>
                  </a:cxn>
                  <a:cxn ang="0">
                    <a:pos x="1038" y="2245"/>
                  </a:cxn>
                  <a:cxn ang="0">
                    <a:pos x="1087" y="2226"/>
                  </a:cxn>
                  <a:cxn ang="0">
                    <a:pos x="2737" y="547"/>
                  </a:cxn>
                  <a:cxn ang="0">
                    <a:pos x="2756" y="497"/>
                  </a:cxn>
                  <a:cxn ang="0">
                    <a:pos x="2750" y="465"/>
                  </a:cxn>
                  <a:cxn ang="0">
                    <a:pos x="2323" y="19"/>
                  </a:cxn>
                  <a:cxn ang="0">
                    <a:pos x="2298" y="6"/>
                  </a:cxn>
                  <a:cxn ang="0">
                    <a:pos x="2243" y="6"/>
                  </a:cxn>
                  <a:cxn ang="0">
                    <a:pos x="2218" y="19"/>
                  </a:cxn>
                </a:cxnLst>
                <a:rect l="0" t="0" r="r" b="b"/>
                <a:pathLst>
                  <a:path w="2756" h="2245">
                    <a:moveTo>
                      <a:pt x="1050" y="1283"/>
                    </a:moveTo>
                    <a:lnTo>
                      <a:pt x="2255" y="57"/>
                    </a:lnTo>
                    <a:lnTo>
                      <a:pt x="2255" y="57"/>
                    </a:lnTo>
                    <a:lnTo>
                      <a:pt x="2268" y="50"/>
                    </a:lnTo>
                    <a:lnTo>
                      <a:pt x="2286" y="57"/>
                    </a:lnTo>
                    <a:lnTo>
                      <a:pt x="2700" y="478"/>
                    </a:lnTo>
                    <a:lnTo>
                      <a:pt x="2700" y="478"/>
                    </a:lnTo>
                    <a:lnTo>
                      <a:pt x="2706" y="497"/>
                    </a:lnTo>
                    <a:lnTo>
                      <a:pt x="2706" y="497"/>
                    </a:lnTo>
                    <a:lnTo>
                      <a:pt x="2700" y="509"/>
                    </a:lnTo>
                    <a:lnTo>
                      <a:pt x="2700" y="509"/>
                    </a:lnTo>
                    <a:lnTo>
                      <a:pt x="1050" y="2188"/>
                    </a:lnTo>
                    <a:lnTo>
                      <a:pt x="1050" y="2188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19" y="2188"/>
                    </a:lnTo>
                    <a:lnTo>
                      <a:pt x="1019" y="2188"/>
                    </a:lnTo>
                    <a:lnTo>
                      <a:pt x="55" y="1207"/>
                    </a:lnTo>
                    <a:lnTo>
                      <a:pt x="55" y="1207"/>
                    </a:lnTo>
                    <a:lnTo>
                      <a:pt x="49" y="1195"/>
                    </a:lnTo>
                    <a:lnTo>
                      <a:pt x="55" y="1176"/>
                    </a:lnTo>
                    <a:lnTo>
                      <a:pt x="469" y="755"/>
                    </a:lnTo>
                    <a:lnTo>
                      <a:pt x="469" y="755"/>
                    </a:lnTo>
                    <a:lnTo>
                      <a:pt x="488" y="748"/>
                    </a:lnTo>
                    <a:lnTo>
                      <a:pt x="488" y="748"/>
                    </a:lnTo>
                    <a:lnTo>
                      <a:pt x="500" y="755"/>
                    </a:lnTo>
                    <a:lnTo>
                      <a:pt x="500" y="755"/>
                    </a:lnTo>
                    <a:lnTo>
                      <a:pt x="1038" y="1295"/>
                    </a:lnTo>
                    <a:lnTo>
                      <a:pt x="1050" y="1283"/>
                    </a:lnTo>
                    <a:close/>
                    <a:moveTo>
                      <a:pt x="2218" y="19"/>
                    </a:moveTo>
                    <a:lnTo>
                      <a:pt x="2218" y="19"/>
                    </a:lnTo>
                    <a:lnTo>
                      <a:pt x="1038" y="1226"/>
                    </a:lnTo>
                    <a:lnTo>
                      <a:pt x="1038" y="1226"/>
                    </a:lnTo>
                    <a:lnTo>
                      <a:pt x="537" y="717"/>
                    </a:lnTo>
                    <a:lnTo>
                      <a:pt x="537" y="717"/>
                    </a:lnTo>
                    <a:lnTo>
                      <a:pt x="513" y="704"/>
                    </a:lnTo>
                    <a:lnTo>
                      <a:pt x="488" y="698"/>
                    </a:lnTo>
                    <a:lnTo>
                      <a:pt x="488" y="698"/>
                    </a:lnTo>
                    <a:lnTo>
                      <a:pt x="457" y="704"/>
                    </a:lnTo>
                    <a:lnTo>
                      <a:pt x="439" y="717"/>
                    </a:lnTo>
                    <a:lnTo>
                      <a:pt x="25" y="1138"/>
                    </a:lnTo>
                    <a:lnTo>
                      <a:pt x="25" y="1138"/>
                    </a:lnTo>
                    <a:lnTo>
                      <a:pt x="6" y="1163"/>
                    </a:lnTo>
                    <a:lnTo>
                      <a:pt x="0" y="1195"/>
                    </a:lnTo>
                    <a:lnTo>
                      <a:pt x="6" y="1220"/>
                    </a:lnTo>
                    <a:lnTo>
                      <a:pt x="25" y="1245"/>
                    </a:lnTo>
                    <a:lnTo>
                      <a:pt x="982" y="2226"/>
                    </a:lnTo>
                    <a:lnTo>
                      <a:pt x="982" y="2226"/>
                    </a:lnTo>
                    <a:lnTo>
                      <a:pt x="1007" y="2239"/>
                    </a:lnTo>
                    <a:lnTo>
                      <a:pt x="1038" y="2245"/>
                    </a:lnTo>
                    <a:lnTo>
                      <a:pt x="1038" y="2245"/>
                    </a:lnTo>
                    <a:lnTo>
                      <a:pt x="1063" y="2239"/>
                    </a:lnTo>
                    <a:lnTo>
                      <a:pt x="1087" y="2226"/>
                    </a:lnTo>
                    <a:lnTo>
                      <a:pt x="2737" y="547"/>
                    </a:lnTo>
                    <a:lnTo>
                      <a:pt x="2737" y="547"/>
                    </a:lnTo>
                    <a:lnTo>
                      <a:pt x="2750" y="522"/>
                    </a:lnTo>
                    <a:lnTo>
                      <a:pt x="2756" y="497"/>
                    </a:lnTo>
                    <a:lnTo>
                      <a:pt x="2756" y="497"/>
                    </a:lnTo>
                    <a:lnTo>
                      <a:pt x="2750" y="465"/>
                    </a:lnTo>
                    <a:lnTo>
                      <a:pt x="2737" y="440"/>
                    </a:lnTo>
                    <a:lnTo>
                      <a:pt x="2323" y="19"/>
                    </a:lnTo>
                    <a:lnTo>
                      <a:pt x="2323" y="19"/>
                    </a:lnTo>
                    <a:lnTo>
                      <a:pt x="2298" y="6"/>
                    </a:lnTo>
                    <a:lnTo>
                      <a:pt x="2268" y="0"/>
                    </a:lnTo>
                    <a:lnTo>
                      <a:pt x="2243" y="6"/>
                    </a:lnTo>
                    <a:lnTo>
                      <a:pt x="2218" y="19"/>
                    </a:lnTo>
                    <a:lnTo>
                      <a:pt x="221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22" name="그룹 521"/>
            <p:cNvGrpSpPr/>
            <p:nvPr/>
          </p:nvGrpSpPr>
          <p:grpSpPr>
            <a:xfrm>
              <a:off x="6119823" y="2983703"/>
              <a:ext cx="500065" cy="437757"/>
              <a:chOff x="4357686" y="2071679"/>
              <a:chExt cx="3753885" cy="3286147"/>
            </a:xfrm>
          </p:grpSpPr>
          <p:sp>
            <p:nvSpPr>
              <p:cNvPr id="523" name="Freeform 14"/>
              <p:cNvSpPr>
                <a:spLocks/>
              </p:cNvSpPr>
              <p:nvPr/>
            </p:nvSpPr>
            <p:spPr bwMode="auto">
              <a:xfrm>
                <a:off x="4408087" y="3838442"/>
                <a:ext cx="2491236" cy="7465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2" y="0"/>
                  </a:cxn>
                  <a:cxn ang="0">
                    <a:pos x="6" y="7"/>
                  </a:cxn>
                  <a:cxn ang="0">
                    <a:pos x="0" y="13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0" y="38"/>
                  </a:cxn>
                  <a:cxn ang="0">
                    <a:pos x="6" y="44"/>
                  </a:cxn>
                  <a:cxn ang="0">
                    <a:pos x="12" y="51"/>
                  </a:cxn>
                  <a:cxn ang="0">
                    <a:pos x="25" y="51"/>
                  </a:cxn>
                  <a:cxn ang="0">
                    <a:pos x="1804" y="51"/>
                  </a:cxn>
                  <a:cxn ang="0">
                    <a:pos x="1804" y="51"/>
                  </a:cxn>
                  <a:cxn ang="0">
                    <a:pos x="1817" y="51"/>
                  </a:cxn>
                  <a:cxn ang="0">
                    <a:pos x="1823" y="44"/>
                  </a:cxn>
                  <a:cxn ang="0">
                    <a:pos x="1829" y="38"/>
                  </a:cxn>
                  <a:cxn ang="0">
                    <a:pos x="1829" y="25"/>
                  </a:cxn>
                  <a:cxn ang="0">
                    <a:pos x="1829" y="25"/>
                  </a:cxn>
                  <a:cxn ang="0">
                    <a:pos x="1829" y="13"/>
                  </a:cxn>
                  <a:cxn ang="0">
                    <a:pos x="1823" y="7"/>
                  </a:cxn>
                  <a:cxn ang="0">
                    <a:pos x="1817" y="0"/>
                  </a:cxn>
                  <a:cxn ang="0">
                    <a:pos x="1804" y="0"/>
                  </a:cxn>
                  <a:cxn ang="0">
                    <a:pos x="25" y="0"/>
                  </a:cxn>
                </a:cxnLst>
                <a:rect l="0" t="0" r="r" b="b"/>
                <a:pathLst>
                  <a:path w="1829" h="51">
                    <a:moveTo>
                      <a:pt x="25" y="0"/>
                    </a:moveTo>
                    <a:lnTo>
                      <a:pt x="25" y="0"/>
                    </a:lnTo>
                    <a:lnTo>
                      <a:pt x="12" y="0"/>
                    </a:lnTo>
                    <a:lnTo>
                      <a:pt x="6" y="7"/>
                    </a:lnTo>
                    <a:lnTo>
                      <a:pt x="0" y="13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38"/>
                    </a:lnTo>
                    <a:lnTo>
                      <a:pt x="6" y="44"/>
                    </a:lnTo>
                    <a:lnTo>
                      <a:pt x="12" y="51"/>
                    </a:lnTo>
                    <a:lnTo>
                      <a:pt x="25" y="51"/>
                    </a:lnTo>
                    <a:lnTo>
                      <a:pt x="1804" y="51"/>
                    </a:lnTo>
                    <a:lnTo>
                      <a:pt x="1804" y="51"/>
                    </a:lnTo>
                    <a:lnTo>
                      <a:pt x="1817" y="51"/>
                    </a:lnTo>
                    <a:lnTo>
                      <a:pt x="1823" y="44"/>
                    </a:lnTo>
                    <a:lnTo>
                      <a:pt x="1829" y="38"/>
                    </a:lnTo>
                    <a:lnTo>
                      <a:pt x="1829" y="25"/>
                    </a:lnTo>
                    <a:lnTo>
                      <a:pt x="1829" y="25"/>
                    </a:lnTo>
                    <a:lnTo>
                      <a:pt x="1829" y="13"/>
                    </a:lnTo>
                    <a:lnTo>
                      <a:pt x="1823" y="7"/>
                    </a:lnTo>
                    <a:lnTo>
                      <a:pt x="1817" y="0"/>
                    </a:lnTo>
                    <a:lnTo>
                      <a:pt x="1804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4" name="Freeform 24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976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976" y="2182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5" name="Freeform 25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6" name="Freeform 26"/>
              <p:cNvSpPr>
                <a:spLocks/>
              </p:cNvSpPr>
              <p:nvPr/>
            </p:nvSpPr>
            <p:spPr bwMode="auto">
              <a:xfrm>
                <a:off x="4466650" y="2191707"/>
                <a:ext cx="3534593" cy="3046093"/>
              </a:xfrm>
              <a:custGeom>
                <a:avLst/>
                <a:gdLst/>
                <a:ahLst/>
                <a:cxnLst>
                  <a:cxn ang="0">
                    <a:pos x="2188" y="0"/>
                  </a:cxn>
                  <a:cxn ang="0">
                    <a:pos x="2188" y="0"/>
                  </a:cxn>
                  <a:cxn ang="0">
                    <a:pos x="2595" y="415"/>
                  </a:cxn>
                  <a:cxn ang="0">
                    <a:pos x="2595" y="415"/>
                  </a:cxn>
                  <a:cxn ang="0">
                    <a:pos x="958" y="2081"/>
                  </a:cxn>
                  <a:cxn ang="0">
                    <a:pos x="958" y="2081"/>
                  </a:cxn>
                  <a:cxn ang="0">
                    <a:pos x="0" y="1113"/>
                  </a:cxn>
                  <a:cxn ang="0">
                    <a:pos x="0" y="1113"/>
                  </a:cxn>
                  <a:cxn ang="0">
                    <a:pos x="408" y="698"/>
                  </a:cxn>
                  <a:cxn ang="0">
                    <a:pos x="408" y="698"/>
                  </a:cxn>
                  <a:cxn ang="0">
                    <a:pos x="958" y="1257"/>
                  </a:cxn>
                  <a:cxn ang="0">
                    <a:pos x="958" y="1257"/>
                  </a:cxn>
                  <a:cxn ang="0">
                    <a:pos x="2188" y="0"/>
                  </a:cxn>
                  <a:cxn ang="0">
                    <a:pos x="2188" y="0"/>
                  </a:cxn>
                </a:cxnLst>
                <a:rect l="0" t="0" r="r" b="b"/>
                <a:pathLst>
                  <a:path w="2595" h="2081">
                    <a:moveTo>
                      <a:pt x="2188" y="0"/>
                    </a:moveTo>
                    <a:lnTo>
                      <a:pt x="2188" y="0"/>
                    </a:lnTo>
                    <a:lnTo>
                      <a:pt x="2595" y="415"/>
                    </a:lnTo>
                    <a:lnTo>
                      <a:pt x="2595" y="415"/>
                    </a:lnTo>
                    <a:lnTo>
                      <a:pt x="958" y="2081"/>
                    </a:lnTo>
                    <a:lnTo>
                      <a:pt x="958" y="2081"/>
                    </a:lnTo>
                    <a:lnTo>
                      <a:pt x="0" y="1113"/>
                    </a:lnTo>
                    <a:lnTo>
                      <a:pt x="0" y="1113"/>
                    </a:lnTo>
                    <a:lnTo>
                      <a:pt x="408" y="698"/>
                    </a:lnTo>
                    <a:lnTo>
                      <a:pt x="408" y="698"/>
                    </a:lnTo>
                    <a:lnTo>
                      <a:pt x="958" y="1257"/>
                    </a:lnTo>
                    <a:lnTo>
                      <a:pt x="958" y="1257"/>
                    </a:lnTo>
                    <a:lnTo>
                      <a:pt x="2188" y="0"/>
                    </a:lnTo>
                    <a:lnTo>
                      <a:pt x="218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7" name="Freeform 28"/>
              <p:cNvSpPr>
                <a:spLocks/>
              </p:cNvSpPr>
              <p:nvPr/>
            </p:nvSpPr>
            <p:spPr bwMode="auto">
              <a:xfrm>
                <a:off x="4517051" y="3213411"/>
                <a:ext cx="1119624" cy="671864"/>
              </a:xfrm>
              <a:custGeom>
                <a:avLst/>
                <a:gdLst/>
                <a:ahLst/>
                <a:cxnLst>
                  <a:cxn ang="0">
                    <a:pos x="0" y="377"/>
                  </a:cxn>
                  <a:cxn ang="0">
                    <a:pos x="0" y="377"/>
                  </a:cxn>
                  <a:cxn ang="0">
                    <a:pos x="371" y="0"/>
                  </a:cxn>
                  <a:cxn ang="0">
                    <a:pos x="371" y="0"/>
                  </a:cxn>
                  <a:cxn ang="0">
                    <a:pos x="822" y="459"/>
                  </a:cxn>
                  <a:cxn ang="0">
                    <a:pos x="822" y="459"/>
                  </a:cxn>
                  <a:cxn ang="0">
                    <a:pos x="698" y="383"/>
                  </a:cxn>
                  <a:cxn ang="0">
                    <a:pos x="587" y="333"/>
                  </a:cxn>
                  <a:cxn ang="0">
                    <a:pos x="532" y="314"/>
                  </a:cxn>
                  <a:cxn ang="0">
                    <a:pos x="482" y="302"/>
                  </a:cxn>
                  <a:cxn ang="0">
                    <a:pos x="433" y="289"/>
                  </a:cxn>
                  <a:cxn ang="0">
                    <a:pos x="383" y="289"/>
                  </a:cxn>
                  <a:cxn ang="0">
                    <a:pos x="334" y="283"/>
                  </a:cxn>
                  <a:cxn ang="0">
                    <a:pos x="284" y="289"/>
                  </a:cxn>
                  <a:cxn ang="0">
                    <a:pos x="192" y="302"/>
                  </a:cxn>
                  <a:cxn ang="0">
                    <a:pos x="99" y="333"/>
                  </a:cxn>
                  <a:cxn ang="0">
                    <a:pos x="0" y="377"/>
                  </a:cxn>
                  <a:cxn ang="0">
                    <a:pos x="0" y="377"/>
                  </a:cxn>
                </a:cxnLst>
                <a:rect l="0" t="0" r="r" b="b"/>
                <a:pathLst>
                  <a:path w="822" h="459">
                    <a:moveTo>
                      <a:pt x="0" y="377"/>
                    </a:moveTo>
                    <a:lnTo>
                      <a:pt x="0" y="377"/>
                    </a:lnTo>
                    <a:lnTo>
                      <a:pt x="371" y="0"/>
                    </a:lnTo>
                    <a:lnTo>
                      <a:pt x="371" y="0"/>
                    </a:lnTo>
                    <a:lnTo>
                      <a:pt x="822" y="459"/>
                    </a:lnTo>
                    <a:lnTo>
                      <a:pt x="822" y="459"/>
                    </a:lnTo>
                    <a:lnTo>
                      <a:pt x="698" y="383"/>
                    </a:lnTo>
                    <a:lnTo>
                      <a:pt x="587" y="333"/>
                    </a:lnTo>
                    <a:lnTo>
                      <a:pt x="532" y="314"/>
                    </a:lnTo>
                    <a:lnTo>
                      <a:pt x="482" y="302"/>
                    </a:lnTo>
                    <a:lnTo>
                      <a:pt x="433" y="289"/>
                    </a:lnTo>
                    <a:lnTo>
                      <a:pt x="383" y="289"/>
                    </a:lnTo>
                    <a:lnTo>
                      <a:pt x="334" y="283"/>
                    </a:lnTo>
                    <a:lnTo>
                      <a:pt x="284" y="289"/>
                    </a:lnTo>
                    <a:lnTo>
                      <a:pt x="192" y="302"/>
                    </a:lnTo>
                    <a:lnTo>
                      <a:pt x="99" y="333"/>
                    </a:lnTo>
                    <a:lnTo>
                      <a:pt x="0" y="377"/>
                    </a:lnTo>
                    <a:lnTo>
                      <a:pt x="0" y="377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8" name="Freeform 29"/>
              <p:cNvSpPr>
                <a:spLocks/>
              </p:cNvSpPr>
              <p:nvPr/>
            </p:nvSpPr>
            <p:spPr bwMode="auto">
              <a:xfrm>
                <a:off x="5149053" y="4068248"/>
                <a:ext cx="1784323" cy="1252978"/>
              </a:xfrm>
              <a:custGeom>
                <a:avLst/>
                <a:gdLst/>
                <a:ahLst/>
                <a:cxnLst>
                  <a:cxn ang="0">
                    <a:pos x="1310" y="0"/>
                  </a:cxn>
                  <a:cxn ang="0">
                    <a:pos x="488" y="843"/>
                  </a:cxn>
                  <a:cxn ang="0">
                    <a:pos x="488" y="843"/>
                  </a:cxn>
                  <a:cxn ang="0">
                    <a:pos x="469" y="856"/>
                  </a:cxn>
                  <a:cxn ang="0">
                    <a:pos x="457" y="856"/>
                  </a:cxn>
                  <a:cxn ang="0">
                    <a:pos x="438" y="856"/>
                  </a:cxn>
                  <a:cxn ang="0">
                    <a:pos x="420" y="843"/>
                  </a:cxn>
                  <a:cxn ang="0">
                    <a:pos x="0" y="416"/>
                  </a:cxn>
                  <a:cxn ang="0">
                    <a:pos x="0" y="416"/>
                  </a:cxn>
                  <a:cxn ang="0">
                    <a:pos x="68" y="390"/>
                  </a:cxn>
                  <a:cxn ang="0">
                    <a:pos x="123" y="384"/>
                  </a:cxn>
                  <a:cxn ang="0">
                    <a:pos x="173" y="384"/>
                  </a:cxn>
                  <a:cxn ang="0">
                    <a:pos x="222" y="397"/>
                  </a:cxn>
                  <a:cxn ang="0">
                    <a:pos x="321" y="428"/>
                  </a:cxn>
                  <a:cxn ang="0">
                    <a:pos x="370" y="441"/>
                  </a:cxn>
                  <a:cxn ang="0">
                    <a:pos x="426" y="447"/>
                  </a:cxn>
                  <a:cxn ang="0">
                    <a:pos x="494" y="453"/>
                  </a:cxn>
                  <a:cxn ang="0">
                    <a:pos x="562" y="447"/>
                  </a:cxn>
                  <a:cxn ang="0">
                    <a:pos x="648" y="422"/>
                  </a:cxn>
                  <a:cxn ang="0">
                    <a:pos x="747" y="384"/>
                  </a:cxn>
                  <a:cxn ang="0">
                    <a:pos x="859" y="327"/>
                  </a:cxn>
                  <a:cxn ang="0">
                    <a:pos x="988" y="246"/>
                  </a:cxn>
                  <a:cxn ang="0">
                    <a:pos x="1137" y="139"/>
                  </a:cxn>
                  <a:cxn ang="0">
                    <a:pos x="1310" y="0"/>
                  </a:cxn>
                  <a:cxn ang="0">
                    <a:pos x="1310" y="0"/>
                  </a:cxn>
                </a:cxnLst>
                <a:rect l="0" t="0" r="r" b="b"/>
                <a:pathLst>
                  <a:path w="1310" h="856">
                    <a:moveTo>
                      <a:pt x="1310" y="0"/>
                    </a:moveTo>
                    <a:lnTo>
                      <a:pt x="488" y="843"/>
                    </a:lnTo>
                    <a:lnTo>
                      <a:pt x="488" y="843"/>
                    </a:lnTo>
                    <a:lnTo>
                      <a:pt x="469" y="856"/>
                    </a:lnTo>
                    <a:lnTo>
                      <a:pt x="457" y="856"/>
                    </a:lnTo>
                    <a:lnTo>
                      <a:pt x="438" y="856"/>
                    </a:lnTo>
                    <a:lnTo>
                      <a:pt x="420" y="843"/>
                    </a:lnTo>
                    <a:lnTo>
                      <a:pt x="0" y="416"/>
                    </a:lnTo>
                    <a:lnTo>
                      <a:pt x="0" y="416"/>
                    </a:lnTo>
                    <a:lnTo>
                      <a:pt x="68" y="390"/>
                    </a:lnTo>
                    <a:lnTo>
                      <a:pt x="123" y="384"/>
                    </a:lnTo>
                    <a:lnTo>
                      <a:pt x="173" y="384"/>
                    </a:lnTo>
                    <a:lnTo>
                      <a:pt x="222" y="397"/>
                    </a:lnTo>
                    <a:lnTo>
                      <a:pt x="321" y="428"/>
                    </a:lnTo>
                    <a:lnTo>
                      <a:pt x="370" y="441"/>
                    </a:lnTo>
                    <a:lnTo>
                      <a:pt x="426" y="447"/>
                    </a:lnTo>
                    <a:lnTo>
                      <a:pt x="494" y="453"/>
                    </a:lnTo>
                    <a:lnTo>
                      <a:pt x="562" y="447"/>
                    </a:lnTo>
                    <a:lnTo>
                      <a:pt x="648" y="422"/>
                    </a:lnTo>
                    <a:lnTo>
                      <a:pt x="747" y="384"/>
                    </a:lnTo>
                    <a:lnTo>
                      <a:pt x="859" y="327"/>
                    </a:lnTo>
                    <a:lnTo>
                      <a:pt x="988" y="246"/>
                    </a:lnTo>
                    <a:lnTo>
                      <a:pt x="1137" y="139"/>
                    </a:lnTo>
                    <a:lnTo>
                      <a:pt x="1310" y="0"/>
                    </a:lnTo>
                    <a:lnTo>
                      <a:pt x="131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9" name="Freeform 30"/>
              <p:cNvSpPr>
                <a:spLocks/>
              </p:cNvSpPr>
              <p:nvPr/>
            </p:nvSpPr>
            <p:spPr bwMode="auto">
              <a:xfrm>
                <a:off x="5207625" y="2402491"/>
                <a:ext cx="2044482" cy="1693576"/>
              </a:xfrm>
              <a:custGeom>
                <a:avLst/>
                <a:gdLst/>
                <a:ahLst/>
                <a:cxnLst>
                  <a:cxn ang="0">
                    <a:pos x="1501" y="0"/>
                  </a:cxn>
                  <a:cxn ang="0">
                    <a:pos x="1501" y="0"/>
                  </a:cxn>
                  <a:cxn ang="0">
                    <a:pos x="414" y="1113"/>
                  </a:cxn>
                  <a:cxn ang="0">
                    <a:pos x="414" y="1113"/>
                  </a:cxn>
                  <a:cxn ang="0">
                    <a:pos x="0" y="698"/>
                  </a:cxn>
                  <a:cxn ang="0">
                    <a:pos x="414" y="1157"/>
                  </a:cxn>
                  <a:cxn ang="0">
                    <a:pos x="1501" y="0"/>
                  </a:cxn>
                </a:cxnLst>
                <a:rect l="0" t="0" r="r" b="b"/>
                <a:pathLst>
                  <a:path w="1501" h="1157">
                    <a:moveTo>
                      <a:pt x="1501" y="0"/>
                    </a:moveTo>
                    <a:lnTo>
                      <a:pt x="1501" y="0"/>
                    </a:lnTo>
                    <a:lnTo>
                      <a:pt x="414" y="1113"/>
                    </a:lnTo>
                    <a:lnTo>
                      <a:pt x="414" y="1113"/>
                    </a:lnTo>
                    <a:lnTo>
                      <a:pt x="0" y="698"/>
                    </a:lnTo>
                    <a:lnTo>
                      <a:pt x="414" y="1157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0" name="Freeform 31"/>
              <p:cNvSpPr>
                <a:spLocks/>
              </p:cNvSpPr>
              <p:nvPr/>
            </p:nvSpPr>
            <p:spPr bwMode="auto">
              <a:xfrm>
                <a:off x="4651897" y="2983604"/>
                <a:ext cx="3181810" cy="2254194"/>
              </a:xfrm>
              <a:custGeom>
                <a:avLst/>
                <a:gdLst/>
                <a:ahLst/>
                <a:cxnLst>
                  <a:cxn ang="0">
                    <a:pos x="2336" y="0"/>
                  </a:cxn>
                  <a:cxn ang="0">
                    <a:pos x="2336" y="0"/>
                  </a:cxn>
                  <a:cxn ang="0">
                    <a:pos x="822" y="1540"/>
                  </a:cxn>
                  <a:cxn ang="0">
                    <a:pos x="822" y="1540"/>
                  </a:cxn>
                  <a:cxn ang="0">
                    <a:pos x="0" y="710"/>
                  </a:cxn>
                  <a:cxn ang="0">
                    <a:pos x="822" y="1496"/>
                  </a:cxn>
                  <a:cxn ang="0">
                    <a:pos x="2336" y="0"/>
                  </a:cxn>
                </a:cxnLst>
                <a:rect l="0" t="0" r="r" b="b"/>
                <a:pathLst>
                  <a:path w="2336" h="1540">
                    <a:moveTo>
                      <a:pt x="2336" y="0"/>
                    </a:moveTo>
                    <a:lnTo>
                      <a:pt x="2336" y="0"/>
                    </a:lnTo>
                    <a:lnTo>
                      <a:pt x="822" y="1540"/>
                    </a:lnTo>
                    <a:lnTo>
                      <a:pt x="822" y="1540"/>
                    </a:lnTo>
                    <a:lnTo>
                      <a:pt x="0" y="710"/>
                    </a:lnTo>
                    <a:lnTo>
                      <a:pt x="822" y="14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1" name="Freeform 34"/>
              <p:cNvSpPr>
                <a:spLocks noEditPoints="1"/>
              </p:cNvSpPr>
              <p:nvPr/>
            </p:nvSpPr>
            <p:spPr bwMode="auto">
              <a:xfrm>
                <a:off x="4357686" y="2071679"/>
                <a:ext cx="3753885" cy="3286147"/>
              </a:xfrm>
              <a:custGeom>
                <a:avLst/>
                <a:gdLst/>
                <a:ahLst/>
                <a:cxnLst>
                  <a:cxn ang="0">
                    <a:pos x="2255" y="57"/>
                  </a:cxn>
                  <a:cxn ang="0">
                    <a:pos x="2268" y="50"/>
                  </a:cxn>
                  <a:cxn ang="0">
                    <a:pos x="2700" y="478"/>
                  </a:cxn>
                  <a:cxn ang="0">
                    <a:pos x="2706" y="497"/>
                  </a:cxn>
                  <a:cxn ang="0">
                    <a:pos x="2700" y="509"/>
                  </a:cxn>
                  <a:cxn ang="0">
                    <a:pos x="1050" y="2188"/>
                  </a:cxn>
                  <a:cxn ang="0">
                    <a:pos x="1038" y="2195"/>
                  </a:cxn>
                  <a:cxn ang="0">
                    <a:pos x="1038" y="2195"/>
                  </a:cxn>
                  <a:cxn ang="0">
                    <a:pos x="1019" y="2188"/>
                  </a:cxn>
                  <a:cxn ang="0">
                    <a:pos x="55" y="1207"/>
                  </a:cxn>
                  <a:cxn ang="0">
                    <a:pos x="55" y="1176"/>
                  </a:cxn>
                  <a:cxn ang="0">
                    <a:pos x="469" y="755"/>
                  </a:cxn>
                  <a:cxn ang="0">
                    <a:pos x="488" y="748"/>
                  </a:cxn>
                  <a:cxn ang="0">
                    <a:pos x="500" y="755"/>
                  </a:cxn>
                  <a:cxn ang="0">
                    <a:pos x="1050" y="1283"/>
                  </a:cxn>
                  <a:cxn ang="0">
                    <a:pos x="2218" y="19"/>
                  </a:cxn>
                  <a:cxn ang="0">
                    <a:pos x="1038" y="1226"/>
                  </a:cxn>
                  <a:cxn ang="0">
                    <a:pos x="537" y="717"/>
                  </a:cxn>
                  <a:cxn ang="0">
                    <a:pos x="488" y="698"/>
                  </a:cxn>
                  <a:cxn ang="0">
                    <a:pos x="457" y="704"/>
                  </a:cxn>
                  <a:cxn ang="0">
                    <a:pos x="25" y="1138"/>
                  </a:cxn>
                  <a:cxn ang="0">
                    <a:pos x="6" y="1163"/>
                  </a:cxn>
                  <a:cxn ang="0">
                    <a:pos x="6" y="1220"/>
                  </a:cxn>
                  <a:cxn ang="0">
                    <a:pos x="982" y="2226"/>
                  </a:cxn>
                  <a:cxn ang="0">
                    <a:pos x="1007" y="2239"/>
                  </a:cxn>
                  <a:cxn ang="0">
                    <a:pos x="1038" y="2245"/>
                  </a:cxn>
                  <a:cxn ang="0">
                    <a:pos x="1087" y="2226"/>
                  </a:cxn>
                  <a:cxn ang="0">
                    <a:pos x="2737" y="547"/>
                  </a:cxn>
                  <a:cxn ang="0">
                    <a:pos x="2756" y="497"/>
                  </a:cxn>
                  <a:cxn ang="0">
                    <a:pos x="2750" y="465"/>
                  </a:cxn>
                  <a:cxn ang="0">
                    <a:pos x="2323" y="19"/>
                  </a:cxn>
                  <a:cxn ang="0">
                    <a:pos x="2298" y="6"/>
                  </a:cxn>
                  <a:cxn ang="0">
                    <a:pos x="2243" y="6"/>
                  </a:cxn>
                  <a:cxn ang="0">
                    <a:pos x="2218" y="19"/>
                  </a:cxn>
                </a:cxnLst>
                <a:rect l="0" t="0" r="r" b="b"/>
                <a:pathLst>
                  <a:path w="2756" h="2245">
                    <a:moveTo>
                      <a:pt x="1050" y="1283"/>
                    </a:moveTo>
                    <a:lnTo>
                      <a:pt x="2255" y="57"/>
                    </a:lnTo>
                    <a:lnTo>
                      <a:pt x="2255" y="57"/>
                    </a:lnTo>
                    <a:lnTo>
                      <a:pt x="2268" y="50"/>
                    </a:lnTo>
                    <a:lnTo>
                      <a:pt x="2286" y="57"/>
                    </a:lnTo>
                    <a:lnTo>
                      <a:pt x="2700" y="478"/>
                    </a:lnTo>
                    <a:lnTo>
                      <a:pt x="2700" y="478"/>
                    </a:lnTo>
                    <a:lnTo>
                      <a:pt x="2706" y="497"/>
                    </a:lnTo>
                    <a:lnTo>
                      <a:pt x="2706" y="497"/>
                    </a:lnTo>
                    <a:lnTo>
                      <a:pt x="2700" y="509"/>
                    </a:lnTo>
                    <a:lnTo>
                      <a:pt x="2700" y="509"/>
                    </a:lnTo>
                    <a:lnTo>
                      <a:pt x="1050" y="2188"/>
                    </a:lnTo>
                    <a:lnTo>
                      <a:pt x="1050" y="2188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19" y="2188"/>
                    </a:lnTo>
                    <a:lnTo>
                      <a:pt x="1019" y="2188"/>
                    </a:lnTo>
                    <a:lnTo>
                      <a:pt x="55" y="1207"/>
                    </a:lnTo>
                    <a:lnTo>
                      <a:pt x="55" y="1207"/>
                    </a:lnTo>
                    <a:lnTo>
                      <a:pt x="49" y="1195"/>
                    </a:lnTo>
                    <a:lnTo>
                      <a:pt x="55" y="1176"/>
                    </a:lnTo>
                    <a:lnTo>
                      <a:pt x="469" y="755"/>
                    </a:lnTo>
                    <a:lnTo>
                      <a:pt x="469" y="755"/>
                    </a:lnTo>
                    <a:lnTo>
                      <a:pt x="488" y="748"/>
                    </a:lnTo>
                    <a:lnTo>
                      <a:pt x="488" y="748"/>
                    </a:lnTo>
                    <a:lnTo>
                      <a:pt x="500" y="755"/>
                    </a:lnTo>
                    <a:lnTo>
                      <a:pt x="500" y="755"/>
                    </a:lnTo>
                    <a:lnTo>
                      <a:pt x="1038" y="1295"/>
                    </a:lnTo>
                    <a:lnTo>
                      <a:pt x="1050" y="1283"/>
                    </a:lnTo>
                    <a:close/>
                    <a:moveTo>
                      <a:pt x="2218" y="19"/>
                    </a:moveTo>
                    <a:lnTo>
                      <a:pt x="2218" y="19"/>
                    </a:lnTo>
                    <a:lnTo>
                      <a:pt x="1038" y="1226"/>
                    </a:lnTo>
                    <a:lnTo>
                      <a:pt x="1038" y="1226"/>
                    </a:lnTo>
                    <a:lnTo>
                      <a:pt x="537" y="717"/>
                    </a:lnTo>
                    <a:lnTo>
                      <a:pt x="537" y="717"/>
                    </a:lnTo>
                    <a:lnTo>
                      <a:pt x="513" y="704"/>
                    </a:lnTo>
                    <a:lnTo>
                      <a:pt x="488" y="698"/>
                    </a:lnTo>
                    <a:lnTo>
                      <a:pt x="488" y="698"/>
                    </a:lnTo>
                    <a:lnTo>
                      <a:pt x="457" y="704"/>
                    </a:lnTo>
                    <a:lnTo>
                      <a:pt x="439" y="717"/>
                    </a:lnTo>
                    <a:lnTo>
                      <a:pt x="25" y="1138"/>
                    </a:lnTo>
                    <a:lnTo>
                      <a:pt x="25" y="1138"/>
                    </a:lnTo>
                    <a:lnTo>
                      <a:pt x="6" y="1163"/>
                    </a:lnTo>
                    <a:lnTo>
                      <a:pt x="0" y="1195"/>
                    </a:lnTo>
                    <a:lnTo>
                      <a:pt x="6" y="1220"/>
                    </a:lnTo>
                    <a:lnTo>
                      <a:pt x="25" y="1245"/>
                    </a:lnTo>
                    <a:lnTo>
                      <a:pt x="982" y="2226"/>
                    </a:lnTo>
                    <a:lnTo>
                      <a:pt x="982" y="2226"/>
                    </a:lnTo>
                    <a:lnTo>
                      <a:pt x="1007" y="2239"/>
                    </a:lnTo>
                    <a:lnTo>
                      <a:pt x="1038" y="2245"/>
                    </a:lnTo>
                    <a:lnTo>
                      <a:pt x="1038" y="2245"/>
                    </a:lnTo>
                    <a:lnTo>
                      <a:pt x="1063" y="2239"/>
                    </a:lnTo>
                    <a:lnTo>
                      <a:pt x="1087" y="2226"/>
                    </a:lnTo>
                    <a:lnTo>
                      <a:pt x="2737" y="547"/>
                    </a:lnTo>
                    <a:lnTo>
                      <a:pt x="2737" y="547"/>
                    </a:lnTo>
                    <a:lnTo>
                      <a:pt x="2750" y="522"/>
                    </a:lnTo>
                    <a:lnTo>
                      <a:pt x="2756" y="497"/>
                    </a:lnTo>
                    <a:lnTo>
                      <a:pt x="2756" y="497"/>
                    </a:lnTo>
                    <a:lnTo>
                      <a:pt x="2750" y="465"/>
                    </a:lnTo>
                    <a:lnTo>
                      <a:pt x="2737" y="440"/>
                    </a:lnTo>
                    <a:lnTo>
                      <a:pt x="2323" y="19"/>
                    </a:lnTo>
                    <a:lnTo>
                      <a:pt x="2323" y="19"/>
                    </a:lnTo>
                    <a:lnTo>
                      <a:pt x="2298" y="6"/>
                    </a:lnTo>
                    <a:lnTo>
                      <a:pt x="2268" y="0"/>
                    </a:lnTo>
                    <a:lnTo>
                      <a:pt x="2243" y="6"/>
                    </a:lnTo>
                    <a:lnTo>
                      <a:pt x="2218" y="19"/>
                    </a:lnTo>
                    <a:lnTo>
                      <a:pt x="221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32" name="그룹 531"/>
            <p:cNvGrpSpPr/>
            <p:nvPr/>
          </p:nvGrpSpPr>
          <p:grpSpPr>
            <a:xfrm>
              <a:off x="7610497" y="2983703"/>
              <a:ext cx="500065" cy="437757"/>
              <a:chOff x="4357686" y="2071679"/>
              <a:chExt cx="3753885" cy="3286147"/>
            </a:xfrm>
          </p:grpSpPr>
          <p:sp>
            <p:nvSpPr>
              <p:cNvPr id="533" name="Freeform 14"/>
              <p:cNvSpPr>
                <a:spLocks/>
              </p:cNvSpPr>
              <p:nvPr/>
            </p:nvSpPr>
            <p:spPr bwMode="auto">
              <a:xfrm>
                <a:off x="4408087" y="3838442"/>
                <a:ext cx="2491236" cy="7465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2" y="0"/>
                  </a:cxn>
                  <a:cxn ang="0">
                    <a:pos x="6" y="7"/>
                  </a:cxn>
                  <a:cxn ang="0">
                    <a:pos x="0" y="13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0" y="38"/>
                  </a:cxn>
                  <a:cxn ang="0">
                    <a:pos x="6" y="44"/>
                  </a:cxn>
                  <a:cxn ang="0">
                    <a:pos x="12" y="51"/>
                  </a:cxn>
                  <a:cxn ang="0">
                    <a:pos x="25" y="51"/>
                  </a:cxn>
                  <a:cxn ang="0">
                    <a:pos x="1804" y="51"/>
                  </a:cxn>
                  <a:cxn ang="0">
                    <a:pos x="1804" y="51"/>
                  </a:cxn>
                  <a:cxn ang="0">
                    <a:pos x="1817" y="51"/>
                  </a:cxn>
                  <a:cxn ang="0">
                    <a:pos x="1823" y="44"/>
                  </a:cxn>
                  <a:cxn ang="0">
                    <a:pos x="1829" y="38"/>
                  </a:cxn>
                  <a:cxn ang="0">
                    <a:pos x="1829" y="25"/>
                  </a:cxn>
                  <a:cxn ang="0">
                    <a:pos x="1829" y="25"/>
                  </a:cxn>
                  <a:cxn ang="0">
                    <a:pos x="1829" y="13"/>
                  </a:cxn>
                  <a:cxn ang="0">
                    <a:pos x="1823" y="7"/>
                  </a:cxn>
                  <a:cxn ang="0">
                    <a:pos x="1817" y="0"/>
                  </a:cxn>
                  <a:cxn ang="0">
                    <a:pos x="1804" y="0"/>
                  </a:cxn>
                  <a:cxn ang="0">
                    <a:pos x="25" y="0"/>
                  </a:cxn>
                </a:cxnLst>
                <a:rect l="0" t="0" r="r" b="b"/>
                <a:pathLst>
                  <a:path w="1829" h="51">
                    <a:moveTo>
                      <a:pt x="25" y="0"/>
                    </a:moveTo>
                    <a:lnTo>
                      <a:pt x="25" y="0"/>
                    </a:lnTo>
                    <a:lnTo>
                      <a:pt x="12" y="0"/>
                    </a:lnTo>
                    <a:lnTo>
                      <a:pt x="6" y="7"/>
                    </a:lnTo>
                    <a:lnTo>
                      <a:pt x="0" y="13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38"/>
                    </a:lnTo>
                    <a:lnTo>
                      <a:pt x="6" y="44"/>
                    </a:lnTo>
                    <a:lnTo>
                      <a:pt x="12" y="51"/>
                    </a:lnTo>
                    <a:lnTo>
                      <a:pt x="25" y="51"/>
                    </a:lnTo>
                    <a:lnTo>
                      <a:pt x="1804" y="51"/>
                    </a:lnTo>
                    <a:lnTo>
                      <a:pt x="1804" y="51"/>
                    </a:lnTo>
                    <a:lnTo>
                      <a:pt x="1817" y="51"/>
                    </a:lnTo>
                    <a:lnTo>
                      <a:pt x="1823" y="44"/>
                    </a:lnTo>
                    <a:lnTo>
                      <a:pt x="1829" y="38"/>
                    </a:lnTo>
                    <a:lnTo>
                      <a:pt x="1829" y="25"/>
                    </a:lnTo>
                    <a:lnTo>
                      <a:pt x="1829" y="25"/>
                    </a:lnTo>
                    <a:lnTo>
                      <a:pt x="1829" y="13"/>
                    </a:lnTo>
                    <a:lnTo>
                      <a:pt x="1823" y="7"/>
                    </a:lnTo>
                    <a:lnTo>
                      <a:pt x="1817" y="0"/>
                    </a:lnTo>
                    <a:lnTo>
                      <a:pt x="1804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4" name="Freeform 24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976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976" y="2182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5" name="Freeform 25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6" name="Freeform 26"/>
              <p:cNvSpPr>
                <a:spLocks/>
              </p:cNvSpPr>
              <p:nvPr/>
            </p:nvSpPr>
            <p:spPr bwMode="auto">
              <a:xfrm>
                <a:off x="4466650" y="2191707"/>
                <a:ext cx="3534593" cy="3046093"/>
              </a:xfrm>
              <a:custGeom>
                <a:avLst/>
                <a:gdLst/>
                <a:ahLst/>
                <a:cxnLst>
                  <a:cxn ang="0">
                    <a:pos x="2188" y="0"/>
                  </a:cxn>
                  <a:cxn ang="0">
                    <a:pos x="2188" y="0"/>
                  </a:cxn>
                  <a:cxn ang="0">
                    <a:pos x="2595" y="415"/>
                  </a:cxn>
                  <a:cxn ang="0">
                    <a:pos x="2595" y="415"/>
                  </a:cxn>
                  <a:cxn ang="0">
                    <a:pos x="958" y="2081"/>
                  </a:cxn>
                  <a:cxn ang="0">
                    <a:pos x="958" y="2081"/>
                  </a:cxn>
                  <a:cxn ang="0">
                    <a:pos x="0" y="1113"/>
                  </a:cxn>
                  <a:cxn ang="0">
                    <a:pos x="0" y="1113"/>
                  </a:cxn>
                  <a:cxn ang="0">
                    <a:pos x="408" y="698"/>
                  </a:cxn>
                  <a:cxn ang="0">
                    <a:pos x="408" y="698"/>
                  </a:cxn>
                  <a:cxn ang="0">
                    <a:pos x="958" y="1257"/>
                  </a:cxn>
                  <a:cxn ang="0">
                    <a:pos x="958" y="1257"/>
                  </a:cxn>
                  <a:cxn ang="0">
                    <a:pos x="2188" y="0"/>
                  </a:cxn>
                  <a:cxn ang="0">
                    <a:pos x="2188" y="0"/>
                  </a:cxn>
                </a:cxnLst>
                <a:rect l="0" t="0" r="r" b="b"/>
                <a:pathLst>
                  <a:path w="2595" h="2081">
                    <a:moveTo>
                      <a:pt x="2188" y="0"/>
                    </a:moveTo>
                    <a:lnTo>
                      <a:pt x="2188" y="0"/>
                    </a:lnTo>
                    <a:lnTo>
                      <a:pt x="2595" y="415"/>
                    </a:lnTo>
                    <a:lnTo>
                      <a:pt x="2595" y="415"/>
                    </a:lnTo>
                    <a:lnTo>
                      <a:pt x="958" y="2081"/>
                    </a:lnTo>
                    <a:lnTo>
                      <a:pt x="958" y="2081"/>
                    </a:lnTo>
                    <a:lnTo>
                      <a:pt x="0" y="1113"/>
                    </a:lnTo>
                    <a:lnTo>
                      <a:pt x="0" y="1113"/>
                    </a:lnTo>
                    <a:lnTo>
                      <a:pt x="408" y="698"/>
                    </a:lnTo>
                    <a:lnTo>
                      <a:pt x="408" y="698"/>
                    </a:lnTo>
                    <a:lnTo>
                      <a:pt x="958" y="1257"/>
                    </a:lnTo>
                    <a:lnTo>
                      <a:pt x="958" y="1257"/>
                    </a:lnTo>
                    <a:lnTo>
                      <a:pt x="2188" y="0"/>
                    </a:lnTo>
                    <a:lnTo>
                      <a:pt x="218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7" name="Freeform 28"/>
              <p:cNvSpPr>
                <a:spLocks/>
              </p:cNvSpPr>
              <p:nvPr/>
            </p:nvSpPr>
            <p:spPr bwMode="auto">
              <a:xfrm>
                <a:off x="4517051" y="3213411"/>
                <a:ext cx="1119624" cy="671864"/>
              </a:xfrm>
              <a:custGeom>
                <a:avLst/>
                <a:gdLst/>
                <a:ahLst/>
                <a:cxnLst>
                  <a:cxn ang="0">
                    <a:pos x="0" y="377"/>
                  </a:cxn>
                  <a:cxn ang="0">
                    <a:pos x="0" y="377"/>
                  </a:cxn>
                  <a:cxn ang="0">
                    <a:pos x="371" y="0"/>
                  </a:cxn>
                  <a:cxn ang="0">
                    <a:pos x="371" y="0"/>
                  </a:cxn>
                  <a:cxn ang="0">
                    <a:pos x="822" y="459"/>
                  </a:cxn>
                  <a:cxn ang="0">
                    <a:pos x="822" y="459"/>
                  </a:cxn>
                  <a:cxn ang="0">
                    <a:pos x="698" y="383"/>
                  </a:cxn>
                  <a:cxn ang="0">
                    <a:pos x="587" y="333"/>
                  </a:cxn>
                  <a:cxn ang="0">
                    <a:pos x="532" y="314"/>
                  </a:cxn>
                  <a:cxn ang="0">
                    <a:pos x="482" y="302"/>
                  </a:cxn>
                  <a:cxn ang="0">
                    <a:pos x="433" y="289"/>
                  </a:cxn>
                  <a:cxn ang="0">
                    <a:pos x="383" y="289"/>
                  </a:cxn>
                  <a:cxn ang="0">
                    <a:pos x="334" y="283"/>
                  </a:cxn>
                  <a:cxn ang="0">
                    <a:pos x="284" y="289"/>
                  </a:cxn>
                  <a:cxn ang="0">
                    <a:pos x="192" y="302"/>
                  </a:cxn>
                  <a:cxn ang="0">
                    <a:pos x="99" y="333"/>
                  </a:cxn>
                  <a:cxn ang="0">
                    <a:pos x="0" y="377"/>
                  </a:cxn>
                  <a:cxn ang="0">
                    <a:pos x="0" y="377"/>
                  </a:cxn>
                </a:cxnLst>
                <a:rect l="0" t="0" r="r" b="b"/>
                <a:pathLst>
                  <a:path w="822" h="459">
                    <a:moveTo>
                      <a:pt x="0" y="377"/>
                    </a:moveTo>
                    <a:lnTo>
                      <a:pt x="0" y="377"/>
                    </a:lnTo>
                    <a:lnTo>
                      <a:pt x="371" y="0"/>
                    </a:lnTo>
                    <a:lnTo>
                      <a:pt x="371" y="0"/>
                    </a:lnTo>
                    <a:lnTo>
                      <a:pt x="822" y="459"/>
                    </a:lnTo>
                    <a:lnTo>
                      <a:pt x="822" y="459"/>
                    </a:lnTo>
                    <a:lnTo>
                      <a:pt x="698" y="383"/>
                    </a:lnTo>
                    <a:lnTo>
                      <a:pt x="587" y="333"/>
                    </a:lnTo>
                    <a:lnTo>
                      <a:pt x="532" y="314"/>
                    </a:lnTo>
                    <a:lnTo>
                      <a:pt x="482" y="302"/>
                    </a:lnTo>
                    <a:lnTo>
                      <a:pt x="433" y="289"/>
                    </a:lnTo>
                    <a:lnTo>
                      <a:pt x="383" y="289"/>
                    </a:lnTo>
                    <a:lnTo>
                      <a:pt x="334" y="283"/>
                    </a:lnTo>
                    <a:lnTo>
                      <a:pt x="284" y="289"/>
                    </a:lnTo>
                    <a:lnTo>
                      <a:pt x="192" y="302"/>
                    </a:lnTo>
                    <a:lnTo>
                      <a:pt x="99" y="333"/>
                    </a:lnTo>
                    <a:lnTo>
                      <a:pt x="0" y="377"/>
                    </a:lnTo>
                    <a:lnTo>
                      <a:pt x="0" y="377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8" name="Freeform 29"/>
              <p:cNvSpPr>
                <a:spLocks/>
              </p:cNvSpPr>
              <p:nvPr/>
            </p:nvSpPr>
            <p:spPr bwMode="auto">
              <a:xfrm>
                <a:off x="5149053" y="4068248"/>
                <a:ext cx="1784323" cy="1252978"/>
              </a:xfrm>
              <a:custGeom>
                <a:avLst/>
                <a:gdLst/>
                <a:ahLst/>
                <a:cxnLst>
                  <a:cxn ang="0">
                    <a:pos x="1310" y="0"/>
                  </a:cxn>
                  <a:cxn ang="0">
                    <a:pos x="488" y="843"/>
                  </a:cxn>
                  <a:cxn ang="0">
                    <a:pos x="488" y="843"/>
                  </a:cxn>
                  <a:cxn ang="0">
                    <a:pos x="469" y="856"/>
                  </a:cxn>
                  <a:cxn ang="0">
                    <a:pos x="457" y="856"/>
                  </a:cxn>
                  <a:cxn ang="0">
                    <a:pos x="438" y="856"/>
                  </a:cxn>
                  <a:cxn ang="0">
                    <a:pos x="420" y="843"/>
                  </a:cxn>
                  <a:cxn ang="0">
                    <a:pos x="0" y="416"/>
                  </a:cxn>
                  <a:cxn ang="0">
                    <a:pos x="0" y="416"/>
                  </a:cxn>
                  <a:cxn ang="0">
                    <a:pos x="68" y="390"/>
                  </a:cxn>
                  <a:cxn ang="0">
                    <a:pos x="123" y="384"/>
                  </a:cxn>
                  <a:cxn ang="0">
                    <a:pos x="173" y="384"/>
                  </a:cxn>
                  <a:cxn ang="0">
                    <a:pos x="222" y="397"/>
                  </a:cxn>
                  <a:cxn ang="0">
                    <a:pos x="321" y="428"/>
                  </a:cxn>
                  <a:cxn ang="0">
                    <a:pos x="370" y="441"/>
                  </a:cxn>
                  <a:cxn ang="0">
                    <a:pos x="426" y="447"/>
                  </a:cxn>
                  <a:cxn ang="0">
                    <a:pos x="494" y="453"/>
                  </a:cxn>
                  <a:cxn ang="0">
                    <a:pos x="562" y="447"/>
                  </a:cxn>
                  <a:cxn ang="0">
                    <a:pos x="648" y="422"/>
                  </a:cxn>
                  <a:cxn ang="0">
                    <a:pos x="747" y="384"/>
                  </a:cxn>
                  <a:cxn ang="0">
                    <a:pos x="859" y="327"/>
                  </a:cxn>
                  <a:cxn ang="0">
                    <a:pos x="988" y="246"/>
                  </a:cxn>
                  <a:cxn ang="0">
                    <a:pos x="1137" y="139"/>
                  </a:cxn>
                  <a:cxn ang="0">
                    <a:pos x="1310" y="0"/>
                  </a:cxn>
                  <a:cxn ang="0">
                    <a:pos x="1310" y="0"/>
                  </a:cxn>
                </a:cxnLst>
                <a:rect l="0" t="0" r="r" b="b"/>
                <a:pathLst>
                  <a:path w="1310" h="856">
                    <a:moveTo>
                      <a:pt x="1310" y="0"/>
                    </a:moveTo>
                    <a:lnTo>
                      <a:pt x="488" y="843"/>
                    </a:lnTo>
                    <a:lnTo>
                      <a:pt x="488" y="843"/>
                    </a:lnTo>
                    <a:lnTo>
                      <a:pt x="469" y="856"/>
                    </a:lnTo>
                    <a:lnTo>
                      <a:pt x="457" y="856"/>
                    </a:lnTo>
                    <a:lnTo>
                      <a:pt x="438" y="856"/>
                    </a:lnTo>
                    <a:lnTo>
                      <a:pt x="420" y="843"/>
                    </a:lnTo>
                    <a:lnTo>
                      <a:pt x="0" y="416"/>
                    </a:lnTo>
                    <a:lnTo>
                      <a:pt x="0" y="416"/>
                    </a:lnTo>
                    <a:lnTo>
                      <a:pt x="68" y="390"/>
                    </a:lnTo>
                    <a:lnTo>
                      <a:pt x="123" y="384"/>
                    </a:lnTo>
                    <a:lnTo>
                      <a:pt x="173" y="384"/>
                    </a:lnTo>
                    <a:lnTo>
                      <a:pt x="222" y="397"/>
                    </a:lnTo>
                    <a:lnTo>
                      <a:pt x="321" y="428"/>
                    </a:lnTo>
                    <a:lnTo>
                      <a:pt x="370" y="441"/>
                    </a:lnTo>
                    <a:lnTo>
                      <a:pt x="426" y="447"/>
                    </a:lnTo>
                    <a:lnTo>
                      <a:pt x="494" y="453"/>
                    </a:lnTo>
                    <a:lnTo>
                      <a:pt x="562" y="447"/>
                    </a:lnTo>
                    <a:lnTo>
                      <a:pt x="648" y="422"/>
                    </a:lnTo>
                    <a:lnTo>
                      <a:pt x="747" y="384"/>
                    </a:lnTo>
                    <a:lnTo>
                      <a:pt x="859" y="327"/>
                    </a:lnTo>
                    <a:lnTo>
                      <a:pt x="988" y="246"/>
                    </a:lnTo>
                    <a:lnTo>
                      <a:pt x="1137" y="139"/>
                    </a:lnTo>
                    <a:lnTo>
                      <a:pt x="1310" y="0"/>
                    </a:lnTo>
                    <a:lnTo>
                      <a:pt x="131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9" name="Freeform 30"/>
              <p:cNvSpPr>
                <a:spLocks/>
              </p:cNvSpPr>
              <p:nvPr/>
            </p:nvSpPr>
            <p:spPr bwMode="auto">
              <a:xfrm>
                <a:off x="5207625" y="2402491"/>
                <a:ext cx="2044482" cy="1693576"/>
              </a:xfrm>
              <a:custGeom>
                <a:avLst/>
                <a:gdLst/>
                <a:ahLst/>
                <a:cxnLst>
                  <a:cxn ang="0">
                    <a:pos x="1501" y="0"/>
                  </a:cxn>
                  <a:cxn ang="0">
                    <a:pos x="1501" y="0"/>
                  </a:cxn>
                  <a:cxn ang="0">
                    <a:pos x="414" y="1113"/>
                  </a:cxn>
                  <a:cxn ang="0">
                    <a:pos x="414" y="1113"/>
                  </a:cxn>
                  <a:cxn ang="0">
                    <a:pos x="0" y="698"/>
                  </a:cxn>
                  <a:cxn ang="0">
                    <a:pos x="414" y="1157"/>
                  </a:cxn>
                  <a:cxn ang="0">
                    <a:pos x="1501" y="0"/>
                  </a:cxn>
                </a:cxnLst>
                <a:rect l="0" t="0" r="r" b="b"/>
                <a:pathLst>
                  <a:path w="1501" h="1157">
                    <a:moveTo>
                      <a:pt x="1501" y="0"/>
                    </a:moveTo>
                    <a:lnTo>
                      <a:pt x="1501" y="0"/>
                    </a:lnTo>
                    <a:lnTo>
                      <a:pt x="414" y="1113"/>
                    </a:lnTo>
                    <a:lnTo>
                      <a:pt x="414" y="1113"/>
                    </a:lnTo>
                    <a:lnTo>
                      <a:pt x="0" y="698"/>
                    </a:lnTo>
                    <a:lnTo>
                      <a:pt x="414" y="1157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0" name="Freeform 31"/>
              <p:cNvSpPr>
                <a:spLocks/>
              </p:cNvSpPr>
              <p:nvPr/>
            </p:nvSpPr>
            <p:spPr bwMode="auto">
              <a:xfrm>
                <a:off x="4651897" y="2983604"/>
                <a:ext cx="3181810" cy="2254194"/>
              </a:xfrm>
              <a:custGeom>
                <a:avLst/>
                <a:gdLst/>
                <a:ahLst/>
                <a:cxnLst>
                  <a:cxn ang="0">
                    <a:pos x="2336" y="0"/>
                  </a:cxn>
                  <a:cxn ang="0">
                    <a:pos x="2336" y="0"/>
                  </a:cxn>
                  <a:cxn ang="0">
                    <a:pos x="822" y="1540"/>
                  </a:cxn>
                  <a:cxn ang="0">
                    <a:pos x="822" y="1540"/>
                  </a:cxn>
                  <a:cxn ang="0">
                    <a:pos x="0" y="710"/>
                  </a:cxn>
                  <a:cxn ang="0">
                    <a:pos x="822" y="1496"/>
                  </a:cxn>
                  <a:cxn ang="0">
                    <a:pos x="2336" y="0"/>
                  </a:cxn>
                </a:cxnLst>
                <a:rect l="0" t="0" r="r" b="b"/>
                <a:pathLst>
                  <a:path w="2336" h="1540">
                    <a:moveTo>
                      <a:pt x="2336" y="0"/>
                    </a:moveTo>
                    <a:lnTo>
                      <a:pt x="2336" y="0"/>
                    </a:lnTo>
                    <a:lnTo>
                      <a:pt x="822" y="1540"/>
                    </a:lnTo>
                    <a:lnTo>
                      <a:pt x="822" y="1540"/>
                    </a:lnTo>
                    <a:lnTo>
                      <a:pt x="0" y="710"/>
                    </a:lnTo>
                    <a:lnTo>
                      <a:pt x="822" y="14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1" name="Freeform 34"/>
              <p:cNvSpPr>
                <a:spLocks noEditPoints="1"/>
              </p:cNvSpPr>
              <p:nvPr/>
            </p:nvSpPr>
            <p:spPr bwMode="auto">
              <a:xfrm>
                <a:off x="4357686" y="2071679"/>
                <a:ext cx="3753885" cy="3286147"/>
              </a:xfrm>
              <a:custGeom>
                <a:avLst/>
                <a:gdLst/>
                <a:ahLst/>
                <a:cxnLst>
                  <a:cxn ang="0">
                    <a:pos x="2255" y="57"/>
                  </a:cxn>
                  <a:cxn ang="0">
                    <a:pos x="2268" y="50"/>
                  </a:cxn>
                  <a:cxn ang="0">
                    <a:pos x="2700" y="478"/>
                  </a:cxn>
                  <a:cxn ang="0">
                    <a:pos x="2706" y="497"/>
                  </a:cxn>
                  <a:cxn ang="0">
                    <a:pos x="2700" y="509"/>
                  </a:cxn>
                  <a:cxn ang="0">
                    <a:pos x="1050" y="2188"/>
                  </a:cxn>
                  <a:cxn ang="0">
                    <a:pos x="1038" y="2195"/>
                  </a:cxn>
                  <a:cxn ang="0">
                    <a:pos x="1038" y="2195"/>
                  </a:cxn>
                  <a:cxn ang="0">
                    <a:pos x="1019" y="2188"/>
                  </a:cxn>
                  <a:cxn ang="0">
                    <a:pos x="55" y="1207"/>
                  </a:cxn>
                  <a:cxn ang="0">
                    <a:pos x="55" y="1176"/>
                  </a:cxn>
                  <a:cxn ang="0">
                    <a:pos x="469" y="755"/>
                  </a:cxn>
                  <a:cxn ang="0">
                    <a:pos x="488" y="748"/>
                  </a:cxn>
                  <a:cxn ang="0">
                    <a:pos x="500" y="755"/>
                  </a:cxn>
                  <a:cxn ang="0">
                    <a:pos x="1050" y="1283"/>
                  </a:cxn>
                  <a:cxn ang="0">
                    <a:pos x="2218" y="19"/>
                  </a:cxn>
                  <a:cxn ang="0">
                    <a:pos x="1038" y="1226"/>
                  </a:cxn>
                  <a:cxn ang="0">
                    <a:pos x="537" y="717"/>
                  </a:cxn>
                  <a:cxn ang="0">
                    <a:pos x="488" y="698"/>
                  </a:cxn>
                  <a:cxn ang="0">
                    <a:pos x="457" y="704"/>
                  </a:cxn>
                  <a:cxn ang="0">
                    <a:pos x="25" y="1138"/>
                  </a:cxn>
                  <a:cxn ang="0">
                    <a:pos x="6" y="1163"/>
                  </a:cxn>
                  <a:cxn ang="0">
                    <a:pos x="6" y="1220"/>
                  </a:cxn>
                  <a:cxn ang="0">
                    <a:pos x="982" y="2226"/>
                  </a:cxn>
                  <a:cxn ang="0">
                    <a:pos x="1007" y="2239"/>
                  </a:cxn>
                  <a:cxn ang="0">
                    <a:pos x="1038" y="2245"/>
                  </a:cxn>
                  <a:cxn ang="0">
                    <a:pos x="1087" y="2226"/>
                  </a:cxn>
                  <a:cxn ang="0">
                    <a:pos x="2737" y="547"/>
                  </a:cxn>
                  <a:cxn ang="0">
                    <a:pos x="2756" y="497"/>
                  </a:cxn>
                  <a:cxn ang="0">
                    <a:pos x="2750" y="465"/>
                  </a:cxn>
                  <a:cxn ang="0">
                    <a:pos x="2323" y="19"/>
                  </a:cxn>
                  <a:cxn ang="0">
                    <a:pos x="2298" y="6"/>
                  </a:cxn>
                  <a:cxn ang="0">
                    <a:pos x="2243" y="6"/>
                  </a:cxn>
                  <a:cxn ang="0">
                    <a:pos x="2218" y="19"/>
                  </a:cxn>
                </a:cxnLst>
                <a:rect l="0" t="0" r="r" b="b"/>
                <a:pathLst>
                  <a:path w="2756" h="2245">
                    <a:moveTo>
                      <a:pt x="1050" y="1283"/>
                    </a:moveTo>
                    <a:lnTo>
                      <a:pt x="2255" y="57"/>
                    </a:lnTo>
                    <a:lnTo>
                      <a:pt x="2255" y="57"/>
                    </a:lnTo>
                    <a:lnTo>
                      <a:pt x="2268" y="50"/>
                    </a:lnTo>
                    <a:lnTo>
                      <a:pt x="2286" y="57"/>
                    </a:lnTo>
                    <a:lnTo>
                      <a:pt x="2700" y="478"/>
                    </a:lnTo>
                    <a:lnTo>
                      <a:pt x="2700" y="478"/>
                    </a:lnTo>
                    <a:lnTo>
                      <a:pt x="2706" y="497"/>
                    </a:lnTo>
                    <a:lnTo>
                      <a:pt x="2706" y="497"/>
                    </a:lnTo>
                    <a:lnTo>
                      <a:pt x="2700" y="509"/>
                    </a:lnTo>
                    <a:lnTo>
                      <a:pt x="2700" y="509"/>
                    </a:lnTo>
                    <a:lnTo>
                      <a:pt x="1050" y="2188"/>
                    </a:lnTo>
                    <a:lnTo>
                      <a:pt x="1050" y="2188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19" y="2188"/>
                    </a:lnTo>
                    <a:lnTo>
                      <a:pt x="1019" y="2188"/>
                    </a:lnTo>
                    <a:lnTo>
                      <a:pt x="55" y="1207"/>
                    </a:lnTo>
                    <a:lnTo>
                      <a:pt x="55" y="1207"/>
                    </a:lnTo>
                    <a:lnTo>
                      <a:pt x="49" y="1195"/>
                    </a:lnTo>
                    <a:lnTo>
                      <a:pt x="55" y="1176"/>
                    </a:lnTo>
                    <a:lnTo>
                      <a:pt x="469" y="755"/>
                    </a:lnTo>
                    <a:lnTo>
                      <a:pt x="469" y="755"/>
                    </a:lnTo>
                    <a:lnTo>
                      <a:pt x="488" y="748"/>
                    </a:lnTo>
                    <a:lnTo>
                      <a:pt x="488" y="748"/>
                    </a:lnTo>
                    <a:lnTo>
                      <a:pt x="500" y="755"/>
                    </a:lnTo>
                    <a:lnTo>
                      <a:pt x="500" y="755"/>
                    </a:lnTo>
                    <a:lnTo>
                      <a:pt x="1038" y="1295"/>
                    </a:lnTo>
                    <a:lnTo>
                      <a:pt x="1050" y="1283"/>
                    </a:lnTo>
                    <a:close/>
                    <a:moveTo>
                      <a:pt x="2218" y="19"/>
                    </a:moveTo>
                    <a:lnTo>
                      <a:pt x="2218" y="19"/>
                    </a:lnTo>
                    <a:lnTo>
                      <a:pt x="1038" y="1226"/>
                    </a:lnTo>
                    <a:lnTo>
                      <a:pt x="1038" y="1226"/>
                    </a:lnTo>
                    <a:lnTo>
                      <a:pt x="537" y="717"/>
                    </a:lnTo>
                    <a:lnTo>
                      <a:pt x="537" y="717"/>
                    </a:lnTo>
                    <a:lnTo>
                      <a:pt x="513" y="704"/>
                    </a:lnTo>
                    <a:lnTo>
                      <a:pt x="488" y="698"/>
                    </a:lnTo>
                    <a:lnTo>
                      <a:pt x="488" y="698"/>
                    </a:lnTo>
                    <a:lnTo>
                      <a:pt x="457" y="704"/>
                    </a:lnTo>
                    <a:lnTo>
                      <a:pt x="439" y="717"/>
                    </a:lnTo>
                    <a:lnTo>
                      <a:pt x="25" y="1138"/>
                    </a:lnTo>
                    <a:lnTo>
                      <a:pt x="25" y="1138"/>
                    </a:lnTo>
                    <a:lnTo>
                      <a:pt x="6" y="1163"/>
                    </a:lnTo>
                    <a:lnTo>
                      <a:pt x="0" y="1195"/>
                    </a:lnTo>
                    <a:lnTo>
                      <a:pt x="6" y="1220"/>
                    </a:lnTo>
                    <a:lnTo>
                      <a:pt x="25" y="1245"/>
                    </a:lnTo>
                    <a:lnTo>
                      <a:pt x="982" y="2226"/>
                    </a:lnTo>
                    <a:lnTo>
                      <a:pt x="982" y="2226"/>
                    </a:lnTo>
                    <a:lnTo>
                      <a:pt x="1007" y="2239"/>
                    </a:lnTo>
                    <a:lnTo>
                      <a:pt x="1038" y="2245"/>
                    </a:lnTo>
                    <a:lnTo>
                      <a:pt x="1038" y="2245"/>
                    </a:lnTo>
                    <a:lnTo>
                      <a:pt x="1063" y="2239"/>
                    </a:lnTo>
                    <a:lnTo>
                      <a:pt x="1087" y="2226"/>
                    </a:lnTo>
                    <a:lnTo>
                      <a:pt x="2737" y="547"/>
                    </a:lnTo>
                    <a:lnTo>
                      <a:pt x="2737" y="547"/>
                    </a:lnTo>
                    <a:lnTo>
                      <a:pt x="2750" y="522"/>
                    </a:lnTo>
                    <a:lnTo>
                      <a:pt x="2756" y="497"/>
                    </a:lnTo>
                    <a:lnTo>
                      <a:pt x="2756" y="497"/>
                    </a:lnTo>
                    <a:lnTo>
                      <a:pt x="2750" y="465"/>
                    </a:lnTo>
                    <a:lnTo>
                      <a:pt x="2737" y="440"/>
                    </a:lnTo>
                    <a:lnTo>
                      <a:pt x="2323" y="19"/>
                    </a:lnTo>
                    <a:lnTo>
                      <a:pt x="2323" y="19"/>
                    </a:lnTo>
                    <a:lnTo>
                      <a:pt x="2298" y="6"/>
                    </a:lnTo>
                    <a:lnTo>
                      <a:pt x="2268" y="0"/>
                    </a:lnTo>
                    <a:lnTo>
                      <a:pt x="2243" y="6"/>
                    </a:lnTo>
                    <a:lnTo>
                      <a:pt x="2218" y="19"/>
                    </a:lnTo>
                    <a:lnTo>
                      <a:pt x="221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44" name="그룹 543"/>
          <p:cNvGrpSpPr/>
          <p:nvPr/>
        </p:nvGrpSpPr>
        <p:grpSpPr>
          <a:xfrm>
            <a:off x="3138479" y="3571876"/>
            <a:ext cx="4976846" cy="437757"/>
            <a:chOff x="3133716" y="2983703"/>
            <a:chExt cx="4976846" cy="437757"/>
          </a:xfrm>
        </p:grpSpPr>
        <p:grpSp>
          <p:nvGrpSpPr>
            <p:cNvPr id="545" name="그룹 501"/>
            <p:cNvGrpSpPr/>
            <p:nvPr/>
          </p:nvGrpSpPr>
          <p:grpSpPr>
            <a:xfrm>
              <a:off x="3133716" y="2983713"/>
              <a:ext cx="500065" cy="437775"/>
              <a:chOff x="4357686" y="2071679"/>
              <a:chExt cx="3753885" cy="3286147"/>
            </a:xfrm>
          </p:grpSpPr>
          <p:sp>
            <p:nvSpPr>
              <p:cNvPr id="576" name="Freeform 14"/>
              <p:cNvSpPr>
                <a:spLocks/>
              </p:cNvSpPr>
              <p:nvPr/>
            </p:nvSpPr>
            <p:spPr bwMode="auto">
              <a:xfrm>
                <a:off x="4408087" y="3838442"/>
                <a:ext cx="2491236" cy="7465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2" y="0"/>
                  </a:cxn>
                  <a:cxn ang="0">
                    <a:pos x="6" y="7"/>
                  </a:cxn>
                  <a:cxn ang="0">
                    <a:pos x="0" y="13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0" y="38"/>
                  </a:cxn>
                  <a:cxn ang="0">
                    <a:pos x="6" y="44"/>
                  </a:cxn>
                  <a:cxn ang="0">
                    <a:pos x="12" y="51"/>
                  </a:cxn>
                  <a:cxn ang="0">
                    <a:pos x="25" y="51"/>
                  </a:cxn>
                  <a:cxn ang="0">
                    <a:pos x="1804" y="51"/>
                  </a:cxn>
                  <a:cxn ang="0">
                    <a:pos x="1804" y="51"/>
                  </a:cxn>
                  <a:cxn ang="0">
                    <a:pos x="1817" y="51"/>
                  </a:cxn>
                  <a:cxn ang="0">
                    <a:pos x="1823" y="44"/>
                  </a:cxn>
                  <a:cxn ang="0">
                    <a:pos x="1829" y="38"/>
                  </a:cxn>
                  <a:cxn ang="0">
                    <a:pos x="1829" y="25"/>
                  </a:cxn>
                  <a:cxn ang="0">
                    <a:pos x="1829" y="25"/>
                  </a:cxn>
                  <a:cxn ang="0">
                    <a:pos x="1829" y="13"/>
                  </a:cxn>
                  <a:cxn ang="0">
                    <a:pos x="1823" y="7"/>
                  </a:cxn>
                  <a:cxn ang="0">
                    <a:pos x="1817" y="0"/>
                  </a:cxn>
                  <a:cxn ang="0">
                    <a:pos x="1804" y="0"/>
                  </a:cxn>
                  <a:cxn ang="0">
                    <a:pos x="25" y="0"/>
                  </a:cxn>
                </a:cxnLst>
                <a:rect l="0" t="0" r="r" b="b"/>
                <a:pathLst>
                  <a:path w="1829" h="51">
                    <a:moveTo>
                      <a:pt x="25" y="0"/>
                    </a:moveTo>
                    <a:lnTo>
                      <a:pt x="25" y="0"/>
                    </a:lnTo>
                    <a:lnTo>
                      <a:pt x="12" y="0"/>
                    </a:lnTo>
                    <a:lnTo>
                      <a:pt x="6" y="7"/>
                    </a:lnTo>
                    <a:lnTo>
                      <a:pt x="0" y="13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38"/>
                    </a:lnTo>
                    <a:lnTo>
                      <a:pt x="6" y="44"/>
                    </a:lnTo>
                    <a:lnTo>
                      <a:pt x="12" y="51"/>
                    </a:lnTo>
                    <a:lnTo>
                      <a:pt x="25" y="51"/>
                    </a:lnTo>
                    <a:lnTo>
                      <a:pt x="1804" y="51"/>
                    </a:lnTo>
                    <a:lnTo>
                      <a:pt x="1804" y="51"/>
                    </a:lnTo>
                    <a:lnTo>
                      <a:pt x="1817" y="51"/>
                    </a:lnTo>
                    <a:lnTo>
                      <a:pt x="1823" y="44"/>
                    </a:lnTo>
                    <a:lnTo>
                      <a:pt x="1829" y="38"/>
                    </a:lnTo>
                    <a:lnTo>
                      <a:pt x="1829" y="25"/>
                    </a:lnTo>
                    <a:lnTo>
                      <a:pt x="1829" y="25"/>
                    </a:lnTo>
                    <a:lnTo>
                      <a:pt x="1829" y="13"/>
                    </a:lnTo>
                    <a:lnTo>
                      <a:pt x="1823" y="7"/>
                    </a:lnTo>
                    <a:lnTo>
                      <a:pt x="1817" y="0"/>
                    </a:lnTo>
                    <a:lnTo>
                      <a:pt x="1804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7" name="Freeform 24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976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976" y="2182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8" name="Freeform 25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9" name="Freeform 26"/>
              <p:cNvSpPr>
                <a:spLocks/>
              </p:cNvSpPr>
              <p:nvPr/>
            </p:nvSpPr>
            <p:spPr bwMode="auto">
              <a:xfrm>
                <a:off x="4466650" y="2191707"/>
                <a:ext cx="3534593" cy="3046093"/>
              </a:xfrm>
              <a:custGeom>
                <a:avLst/>
                <a:gdLst/>
                <a:ahLst/>
                <a:cxnLst>
                  <a:cxn ang="0">
                    <a:pos x="2188" y="0"/>
                  </a:cxn>
                  <a:cxn ang="0">
                    <a:pos x="2188" y="0"/>
                  </a:cxn>
                  <a:cxn ang="0">
                    <a:pos x="2595" y="415"/>
                  </a:cxn>
                  <a:cxn ang="0">
                    <a:pos x="2595" y="415"/>
                  </a:cxn>
                  <a:cxn ang="0">
                    <a:pos x="958" y="2081"/>
                  </a:cxn>
                  <a:cxn ang="0">
                    <a:pos x="958" y="2081"/>
                  </a:cxn>
                  <a:cxn ang="0">
                    <a:pos x="0" y="1113"/>
                  </a:cxn>
                  <a:cxn ang="0">
                    <a:pos x="0" y="1113"/>
                  </a:cxn>
                  <a:cxn ang="0">
                    <a:pos x="408" y="698"/>
                  </a:cxn>
                  <a:cxn ang="0">
                    <a:pos x="408" y="698"/>
                  </a:cxn>
                  <a:cxn ang="0">
                    <a:pos x="958" y="1257"/>
                  </a:cxn>
                  <a:cxn ang="0">
                    <a:pos x="958" y="1257"/>
                  </a:cxn>
                  <a:cxn ang="0">
                    <a:pos x="2188" y="0"/>
                  </a:cxn>
                  <a:cxn ang="0">
                    <a:pos x="2188" y="0"/>
                  </a:cxn>
                </a:cxnLst>
                <a:rect l="0" t="0" r="r" b="b"/>
                <a:pathLst>
                  <a:path w="2595" h="2081">
                    <a:moveTo>
                      <a:pt x="2188" y="0"/>
                    </a:moveTo>
                    <a:lnTo>
                      <a:pt x="2188" y="0"/>
                    </a:lnTo>
                    <a:lnTo>
                      <a:pt x="2595" y="415"/>
                    </a:lnTo>
                    <a:lnTo>
                      <a:pt x="2595" y="415"/>
                    </a:lnTo>
                    <a:lnTo>
                      <a:pt x="958" y="2081"/>
                    </a:lnTo>
                    <a:lnTo>
                      <a:pt x="958" y="2081"/>
                    </a:lnTo>
                    <a:lnTo>
                      <a:pt x="0" y="1113"/>
                    </a:lnTo>
                    <a:lnTo>
                      <a:pt x="0" y="1113"/>
                    </a:lnTo>
                    <a:lnTo>
                      <a:pt x="408" y="698"/>
                    </a:lnTo>
                    <a:lnTo>
                      <a:pt x="408" y="698"/>
                    </a:lnTo>
                    <a:lnTo>
                      <a:pt x="958" y="1257"/>
                    </a:lnTo>
                    <a:lnTo>
                      <a:pt x="958" y="1257"/>
                    </a:lnTo>
                    <a:lnTo>
                      <a:pt x="2188" y="0"/>
                    </a:lnTo>
                    <a:lnTo>
                      <a:pt x="218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0" name="Freeform 28"/>
              <p:cNvSpPr>
                <a:spLocks/>
              </p:cNvSpPr>
              <p:nvPr/>
            </p:nvSpPr>
            <p:spPr bwMode="auto">
              <a:xfrm>
                <a:off x="4517051" y="3213411"/>
                <a:ext cx="1119624" cy="671864"/>
              </a:xfrm>
              <a:custGeom>
                <a:avLst/>
                <a:gdLst/>
                <a:ahLst/>
                <a:cxnLst>
                  <a:cxn ang="0">
                    <a:pos x="0" y="377"/>
                  </a:cxn>
                  <a:cxn ang="0">
                    <a:pos x="0" y="377"/>
                  </a:cxn>
                  <a:cxn ang="0">
                    <a:pos x="371" y="0"/>
                  </a:cxn>
                  <a:cxn ang="0">
                    <a:pos x="371" y="0"/>
                  </a:cxn>
                  <a:cxn ang="0">
                    <a:pos x="822" y="459"/>
                  </a:cxn>
                  <a:cxn ang="0">
                    <a:pos x="822" y="459"/>
                  </a:cxn>
                  <a:cxn ang="0">
                    <a:pos x="698" y="383"/>
                  </a:cxn>
                  <a:cxn ang="0">
                    <a:pos x="587" y="333"/>
                  </a:cxn>
                  <a:cxn ang="0">
                    <a:pos x="532" y="314"/>
                  </a:cxn>
                  <a:cxn ang="0">
                    <a:pos x="482" y="302"/>
                  </a:cxn>
                  <a:cxn ang="0">
                    <a:pos x="433" y="289"/>
                  </a:cxn>
                  <a:cxn ang="0">
                    <a:pos x="383" y="289"/>
                  </a:cxn>
                  <a:cxn ang="0">
                    <a:pos x="334" y="283"/>
                  </a:cxn>
                  <a:cxn ang="0">
                    <a:pos x="284" y="289"/>
                  </a:cxn>
                  <a:cxn ang="0">
                    <a:pos x="192" y="302"/>
                  </a:cxn>
                  <a:cxn ang="0">
                    <a:pos x="99" y="333"/>
                  </a:cxn>
                  <a:cxn ang="0">
                    <a:pos x="0" y="377"/>
                  </a:cxn>
                  <a:cxn ang="0">
                    <a:pos x="0" y="377"/>
                  </a:cxn>
                </a:cxnLst>
                <a:rect l="0" t="0" r="r" b="b"/>
                <a:pathLst>
                  <a:path w="822" h="459">
                    <a:moveTo>
                      <a:pt x="0" y="377"/>
                    </a:moveTo>
                    <a:lnTo>
                      <a:pt x="0" y="377"/>
                    </a:lnTo>
                    <a:lnTo>
                      <a:pt x="371" y="0"/>
                    </a:lnTo>
                    <a:lnTo>
                      <a:pt x="371" y="0"/>
                    </a:lnTo>
                    <a:lnTo>
                      <a:pt x="822" y="459"/>
                    </a:lnTo>
                    <a:lnTo>
                      <a:pt x="822" y="459"/>
                    </a:lnTo>
                    <a:lnTo>
                      <a:pt x="698" y="383"/>
                    </a:lnTo>
                    <a:lnTo>
                      <a:pt x="587" y="333"/>
                    </a:lnTo>
                    <a:lnTo>
                      <a:pt x="532" y="314"/>
                    </a:lnTo>
                    <a:lnTo>
                      <a:pt x="482" y="302"/>
                    </a:lnTo>
                    <a:lnTo>
                      <a:pt x="433" y="289"/>
                    </a:lnTo>
                    <a:lnTo>
                      <a:pt x="383" y="289"/>
                    </a:lnTo>
                    <a:lnTo>
                      <a:pt x="334" y="283"/>
                    </a:lnTo>
                    <a:lnTo>
                      <a:pt x="284" y="289"/>
                    </a:lnTo>
                    <a:lnTo>
                      <a:pt x="192" y="302"/>
                    </a:lnTo>
                    <a:lnTo>
                      <a:pt x="99" y="333"/>
                    </a:lnTo>
                    <a:lnTo>
                      <a:pt x="0" y="377"/>
                    </a:lnTo>
                    <a:lnTo>
                      <a:pt x="0" y="377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1" name="Freeform 29"/>
              <p:cNvSpPr>
                <a:spLocks/>
              </p:cNvSpPr>
              <p:nvPr/>
            </p:nvSpPr>
            <p:spPr bwMode="auto">
              <a:xfrm>
                <a:off x="5149053" y="4068248"/>
                <a:ext cx="1784323" cy="1252978"/>
              </a:xfrm>
              <a:custGeom>
                <a:avLst/>
                <a:gdLst/>
                <a:ahLst/>
                <a:cxnLst>
                  <a:cxn ang="0">
                    <a:pos x="1310" y="0"/>
                  </a:cxn>
                  <a:cxn ang="0">
                    <a:pos x="488" y="843"/>
                  </a:cxn>
                  <a:cxn ang="0">
                    <a:pos x="488" y="843"/>
                  </a:cxn>
                  <a:cxn ang="0">
                    <a:pos x="469" y="856"/>
                  </a:cxn>
                  <a:cxn ang="0">
                    <a:pos x="457" y="856"/>
                  </a:cxn>
                  <a:cxn ang="0">
                    <a:pos x="438" y="856"/>
                  </a:cxn>
                  <a:cxn ang="0">
                    <a:pos x="420" y="843"/>
                  </a:cxn>
                  <a:cxn ang="0">
                    <a:pos x="0" y="416"/>
                  </a:cxn>
                  <a:cxn ang="0">
                    <a:pos x="0" y="416"/>
                  </a:cxn>
                  <a:cxn ang="0">
                    <a:pos x="68" y="390"/>
                  </a:cxn>
                  <a:cxn ang="0">
                    <a:pos x="123" y="384"/>
                  </a:cxn>
                  <a:cxn ang="0">
                    <a:pos x="173" y="384"/>
                  </a:cxn>
                  <a:cxn ang="0">
                    <a:pos x="222" y="397"/>
                  </a:cxn>
                  <a:cxn ang="0">
                    <a:pos x="321" y="428"/>
                  </a:cxn>
                  <a:cxn ang="0">
                    <a:pos x="370" y="441"/>
                  </a:cxn>
                  <a:cxn ang="0">
                    <a:pos x="426" y="447"/>
                  </a:cxn>
                  <a:cxn ang="0">
                    <a:pos x="494" y="453"/>
                  </a:cxn>
                  <a:cxn ang="0">
                    <a:pos x="562" y="447"/>
                  </a:cxn>
                  <a:cxn ang="0">
                    <a:pos x="648" y="422"/>
                  </a:cxn>
                  <a:cxn ang="0">
                    <a:pos x="747" y="384"/>
                  </a:cxn>
                  <a:cxn ang="0">
                    <a:pos x="859" y="327"/>
                  </a:cxn>
                  <a:cxn ang="0">
                    <a:pos x="988" y="246"/>
                  </a:cxn>
                  <a:cxn ang="0">
                    <a:pos x="1137" y="139"/>
                  </a:cxn>
                  <a:cxn ang="0">
                    <a:pos x="1310" y="0"/>
                  </a:cxn>
                  <a:cxn ang="0">
                    <a:pos x="1310" y="0"/>
                  </a:cxn>
                </a:cxnLst>
                <a:rect l="0" t="0" r="r" b="b"/>
                <a:pathLst>
                  <a:path w="1310" h="856">
                    <a:moveTo>
                      <a:pt x="1310" y="0"/>
                    </a:moveTo>
                    <a:lnTo>
                      <a:pt x="488" y="843"/>
                    </a:lnTo>
                    <a:lnTo>
                      <a:pt x="488" y="843"/>
                    </a:lnTo>
                    <a:lnTo>
                      <a:pt x="469" y="856"/>
                    </a:lnTo>
                    <a:lnTo>
                      <a:pt x="457" y="856"/>
                    </a:lnTo>
                    <a:lnTo>
                      <a:pt x="438" y="856"/>
                    </a:lnTo>
                    <a:lnTo>
                      <a:pt x="420" y="843"/>
                    </a:lnTo>
                    <a:lnTo>
                      <a:pt x="0" y="416"/>
                    </a:lnTo>
                    <a:lnTo>
                      <a:pt x="0" y="416"/>
                    </a:lnTo>
                    <a:lnTo>
                      <a:pt x="68" y="390"/>
                    </a:lnTo>
                    <a:lnTo>
                      <a:pt x="123" y="384"/>
                    </a:lnTo>
                    <a:lnTo>
                      <a:pt x="173" y="384"/>
                    </a:lnTo>
                    <a:lnTo>
                      <a:pt x="222" y="397"/>
                    </a:lnTo>
                    <a:lnTo>
                      <a:pt x="321" y="428"/>
                    </a:lnTo>
                    <a:lnTo>
                      <a:pt x="370" y="441"/>
                    </a:lnTo>
                    <a:lnTo>
                      <a:pt x="426" y="447"/>
                    </a:lnTo>
                    <a:lnTo>
                      <a:pt x="494" y="453"/>
                    </a:lnTo>
                    <a:lnTo>
                      <a:pt x="562" y="447"/>
                    </a:lnTo>
                    <a:lnTo>
                      <a:pt x="648" y="422"/>
                    </a:lnTo>
                    <a:lnTo>
                      <a:pt x="747" y="384"/>
                    </a:lnTo>
                    <a:lnTo>
                      <a:pt x="859" y="327"/>
                    </a:lnTo>
                    <a:lnTo>
                      <a:pt x="988" y="246"/>
                    </a:lnTo>
                    <a:lnTo>
                      <a:pt x="1137" y="139"/>
                    </a:lnTo>
                    <a:lnTo>
                      <a:pt x="1310" y="0"/>
                    </a:lnTo>
                    <a:lnTo>
                      <a:pt x="131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2" name="Freeform 30"/>
              <p:cNvSpPr>
                <a:spLocks/>
              </p:cNvSpPr>
              <p:nvPr/>
            </p:nvSpPr>
            <p:spPr bwMode="auto">
              <a:xfrm>
                <a:off x="5207625" y="2402491"/>
                <a:ext cx="2044482" cy="1693576"/>
              </a:xfrm>
              <a:custGeom>
                <a:avLst/>
                <a:gdLst/>
                <a:ahLst/>
                <a:cxnLst>
                  <a:cxn ang="0">
                    <a:pos x="1501" y="0"/>
                  </a:cxn>
                  <a:cxn ang="0">
                    <a:pos x="1501" y="0"/>
                  </a:cxn>
                  <a:cxn ang="0">
                    <a:pos x="414" y="1113"/>
                  </a:cxn>
                  <a:cxn ang="0">
                    <a:pos x="414" y="1113"/>
                  </a:cxn>
                  <a:cxn ang="0">
                    <a:pos x="0" y="698"/>
                  </a:cxn>
                  <a:cxn ang="0">
                    <a:pos x="414" y="1157"/>
                  </a:cxn>
                  <a:cxn ang="0">
                    <a:pos x="1501" y="0"/>
                  </a:cxn>
                </a:cxnLst>
                <a:rect l="0" t="0" r="r" b="b"/>
                <a:pathLst>
                  <a:path w="1501" h="1157">
                    <a:moveTo>
                      <a:pt x="1501" y="0"/>
                    </a:moveTo>
                    <a:lnTo>
                      <a:pt x="1501" y="0"/>
                    </a:lnTo>
                    <a:lnTo>
                      <a:pt x="414" y="1113"/>
                    </a:lnTo>
                    <a:lnTo>
                      <a:pt x="414" y="1113"/>
                    </a:lnTo>
                    <a:lnTo>
                      <a:pt x="0" y="698"/>
                    </a:lnTo>
                    <a:lnTo>
                      <a:pt x="414" y="1157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3" name="Freeform 31"/>
              <p:cNvSpPr>
                <a:spLocks/>
              </p:cNvSpPr>
              <p:nvPr/>
            </p:nvSpPr>
            <p:spPr bwMode="auto">
              <a:xfrm>
                <a:off x="4651897" y="2983604"/>
                <a:ext cx="3181810" cy="2254194"/>
              </a:xfrm>
              <a:custGeom>
                <a:avLst/>
                <a:gdLst/>
                <a:ahLst/>
                <a:cxnLst>
                  <a:cxn ang="0">
                    <a:pos x="2336" y="0"/>
                  </a:cxn>
                  <a:cxn ang="0">
                    <a:pos x="2336" y="0"/>
                  </a:cxn>
                  <a:cxn ang="0">
                    <a:pos x="822" y="1540"/>
                  </a:cxn>
                  <a:cxn ang="0">
                    <a:pos x="822" y="1540"/>
                  </a:cxn>
                  <a:cxn ang="0">
                    <a:pos x="0" y="710"/>
                  </a:cxn>
                  <a:cxn ang="0">
                    <a:pos x="822" y="1496"/>
                  </a:cxn>
                  <a:cxn ang="0">
                    <a:pos x="2336" y="0"/>
                  </a:cxn>
                </a:cxnLst>
                <a:rect l="0" t="0" r="r" b="b"/>
                <a:pathLst>
                  <a:path w="2336" h="1540">
                    <a:moveTo>
                      <a:pt x="2336" y="0"/>
                    </a:moveTo>
                    <a:lnTo>
                      <a:pt x="2336" y="0"/>
                    </a:lnTo>
                    <a:lnTo>
                      <a:pt x="822" y="1540"/>
                    </a:lnTo>
                    <a:lnTo>
                      <a:pt x="822" y="1540"/>
                    </a:lnTo>
                    <a:lnTo>
                      <a:pt x="0" y="710"/>
                    </a:lnTo>
                    <a:lnTo>
                      <a:pt x="822" y="14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4" name="Freeform 34"/>
              <p:cNvSpPr>
                <a:spLocks noEditPoints="1"/>
              </p:cNvSpPr>
              <p:nvPr/>
            </p:nvSpPr>
            <p:spPr bwMode="auto">
              <a:xfrm>
                <a:off x="4357686" y="2071679"/>
                <a:ext cx="3753885" cy="3286147"/>
              </a:xfrm>
              <a:custGeom>
                <a:avLst/>
                <a:gdLst/>
                <a:ahLst/>
                <a:cxnLst>
                  <a:cxn ang="0">
                    <a:pos x="2255" y="57"/>
                  </a:cxn>
                  <a:cxn ang="0">
                    <a:pos x="2268" y="50"/>
                  </a:cxn>
                  <a:cxn ang="0">
                    <a:pos x="2700" y="478"/>
                  </a:cxn>
                  <a:cxn ang="0">
                    <a:pos x="2706" y="497"/>
                  </a:cxn>
                  <a:cxn ang="0">
                    <a:pos x="2700" y="509"/>
                  </a:cxn>
                  <a:cxn ang="0">
                    <a:pos x="1050" y="2188"/>
                  </a:cxn>
                  <a:cxn ang="0">
                    <a:pos x="1038" y="2195"/>
                  </a:cxn>
                  <a:cxn ang="0">
                    <a:pos x="1038" y="2195"/>
                  </a:cxn>
                  <a:cxn ang="0">
                    <a:pos x="1019" y="2188"/>
                  </a:cxn>
                  <a:cxn ang="0">
                    <a:pos x="55" y="1207"/>
                  </a:cxn>
                  <a:cxn ang="0">
                    <a:pos x="55" y="1176"/>
                  </a:cxn>
                  <a:cxn ang="0">
                    <a:pos x="469" y="755"/>
                  </a:cxn>
                  <a:cxn ang="0">
                    <a:pos x="488" y="748"/>
                  </a:cxn>
                  <a:cxn ang="0">
                    <a:pos x="500" y="755"/>
                  </a:cxn>
                  <a:cxn ang="0">
                    <a:pos x="1050" y="1283"/>
                  </a:cxn>
                  <a:cxn ang="0">
                    <a:pos x="2218" y="19"/>
                  </a:cxn>
                  <a:cxn ang="0">
                    <a:pos x="1038" y="1226"/>
                  </a:cxn>
                  <a:cxn ang="0">
                    <a:pos x="537" y="717"/>
                  </a:cxn>
                  <a:cxn ang="0">
                    <a:pos x="488" y="698"/>
                  </a:cxn>
                  <a:cxn ang="0">
                    <a:pos x="457" y="704"/>
                  </a:cxn>
                  <a:cxn ang="0">
                    <a:pos x="25" y="1138"/>
                  </a:cxn>
                  <a:cxn ang="0">
                    <a:pos x="6" y="1163"/>
                  </a:cxn>
                  <a:cxn ang="0">
                    <a:pos x="6" y="1220"/>
                  </a:cxn>
                  <a:cxn ang="0">
                    <a:pos x="982" y="2226"/>
                  </a:cxn>
                  <a:cxn ang="0">
                    <a:pos x="1007" y="2239"/>
                  </a:cxn>
                  <a:cxn ang="0">
                    <a:pos x="1038" y="2245"/>
                  </a:cxn>
                  <a:cxn ang="0">
                    <a:pos x="1087" y="2226"/>
                  </a:cxn>
                  <a:cxn ang="0">
                    <a:pos x="2737" y="547"/>
                  </a:cxn>
                  <a:cxn ang="0">
                    <a:pos x="2756" y="497"/>
                  </a:cxn>
                  <a:cxn ang="0">
                    <a:pos x="2750" y="465"/>
                  </a:cxn>
                  <a:cxn ang="0">
                    <a:pos x="2323" y="19"/>
                  </a:cxn>
                  <a:cxn ang="0">
                    <a:pos x="2298" y="6"/>
                  </a:cxn>
                  <a:cxn ang="0">
                    <a:pos x="2243" y="6"/>
                  </a:cxn>
                  <a:cxn ang="0">
                    <a:pos x="2218" y="19"/>
                  </a:cxn>
                </a:cxnLst>
                <a:rect l="0" t="0" r="r" b="b"/>
                <a:pathLst>
                  <a:path w="2756" h="2245">
                    <a:moveTo>
                      <a:pt x="1050" y="1283"/>
                    </a:moveTo>
                    <a:lnTo>
                      <a:pt x="2255" y="57"/>
                    </a:lnTo>
                    <a:lnTo>
                      <a:pt x="2255" y="57"/>
                    </a:lnTo>
                    <a:lnTo>
                      <a:pt x="2268" y="50"/>
                    </a:lnTo>
                    <a:lnTo>
                      <a:pt x="2286" y="57"/>
                    </a:lnTo>
                    <a:lnTo>
                      <a:pt x="2700" y="478"/>
                    </a:lnTo>
                    <a:lnTo>
                      <a:pt x="2700" y="478"/>
                    </a:lnTo>
                    <a:lnTo>
                      <a:pt x="2706" y="497"/>
                    </a:lnTo>
                    <a:lnTo>
                      <a:pt x="2706" y="497"/>
                    </a:lnTo>
                    <a:lnTo>
                      <a:pt x="2700" y="509"/>
                    </a:lnTo>
                    <a:lnTo>
                      <a:pt x="2700" y="509"/>
                    </a:lnTo>
                    <a:lnTo>
                      <a:pt x="1050" y="2188"/>
                    </a:lnTo>
                    <a:lnTo>
                      <a:pt x="1050" y="2188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19" y="2188"/>
                    </a:lnTo>
                    <a:lnTo>
                      <a:pt x="1019" y="2188"/>
                    </a:lnTo>
                    <a:lnTo>
                      <a:pt x="55" y="1207"/>
                    </a:lnTo>
                    <a:lnTo>
                      <a:pt x="55" y="1207"/>
                    </a:lnTo>
                    <a:lnTo>
                      <a:pt x="49" y="1195"/>
                    </a:lnTo>
                    <a:lnTo>
                      <a:pt x="55" y="1176"/>
                    </a:lnTo>
                    <a:lnTo>
                      <a:pt x="469" y="755"/>
                    </a:lnTo>
                    <a:lnTo>
                      <a:pt x="469" y="755"/>
                    </a:lnTo>
                    <a:lnTo>
                      <a:pt x="488" y="748"/>
                    </a:lnTo>
                    <a:lnTo>
                      <a:pt x="488" y="748"/>
                    </a:lnTo>
                    <a:lnTo>
                      <a:pt x="500" y="755"/>
                    </a:lnTo>
                    <a:lnTo>
                      <a:pt x="500" y="755"/>
                    </a:lnTo>
                    <a:lnTo>
                      <a:pt x="1038" y="1295"/>
                    </a:lnTo>
                    <a:lnTo>
                      <a:pt x="1050" y="1283"/>
                    </a:lnTo>
                    <a:close/>
                    <a:moveTo>
                      <a:pt x="2218" y="19"/>
                    </a:moveTo>
                    <a:lnTo>
                      <a:pt x="2218" y="19"/>
                    </a:lnTo>
                    <a:lnTo>
                      <a:pt x="1038" y="1226"/>
                    </a:lnTo>
                    <a:lnTo>
                      <a:pt x="1038" y="1226"/>
                    </a:lnTo>
                    <a:lnTo>
                      <a:pt x="537" y="717"/>
                    </a:lnTo>
                    <a:lnTo>
                      <a:pt x="537" y="717"/>
                    </a:lnTo>
                    <a:lnTo>
                      <a:pt x="513" y="704"/>
                    </a:lnTo>
                    <a:lnTo>
                      <a:pt x="488" y="698"/>
                    </a:lnTo>
                    <a:lnTo>
                      <a:pt x="488" y="698"/>
                    </a:lnTo>
                    <a:lnTo>
                      <a:pt x="457" y="704"/>
                    </a:lnTo>
                    <a:lnTo>
                      <a:pt x="439" y="717"/>
                    </a:lnTo>
                    <a:lnTo>
                      <a:pt x="25" y="1138"/>
                    </a:lnTo>
                    <a:lnTo>
                      <a:pt x="25" y="1138"/>
                    </a:lnTo>
                    <a:lnTo>
                      <a:pt x="6" y="1163"/>
                    </a:lnTo>
                    <a:lnTo>
                      <a:pt x="0" y="1195"/>
                    </a:lnTo>
                    <a:lnTo>
                      <a:pt x="6" y="1220"/>
                    </a:lnTo>
                    <a:lnTo>
                      <a:pt x="25" y="1245"/>
                    </a:lnTo>
                    <a:lnTo>
                      <a:pt x="982" y="2226"/>
                    </a:lnTo>
                    <a:lnTo>
                      <a:pt x="982" y="2226"/>
                    </a:lnTo>
                    <a:lnTo>
                      <a:pt x="1007" y="2239"/>
                    </a:lnTo>
                    <a:lnTo>
                      <a:pt x="1038" y="2245"/>
                    </a:lnTo>
                    <a:lnTo>
                      <a:pt x="1038" y="2245"/>
                    </a:lnTo>
                    <a:lnTo>
                      <a:pt x="1063" y="2239"/>
                    </a:lnTo>
                    <a:lnTo>
                      <a:pt x="1087" y="2226"/>
                    </a:lnTo>
                    <a:lnTo>
                      <a:pt x="2737" y="547"/>
                    </a:lnTo>
                    <a:lnTo>
                      <a:pt x="2737" y="547"/>
                    </a:lnTo>
                    <a:lnTo>
                      <a:pt x="2750" y="522"/>
                    </a:lnTo>
                    <a:lnTo>
                      <a:pt x="2756" y="497"/>
                    </a:lnTo>
                    <a:lnTo>
                      <a:pt x="2756" y="497"/>
                    </a:lnTo>
                    <a:lnTo>
                      <a:pt x="2750" y="465"/>
                    </a:lnTo>
                    <a:lnTo>
                      <a:pt x="2737" y="440"/>
                    </a:lnTo>
                    <a:lnTo>
                      <a:pt x="2323" y="19"/>
                    </a:lnTo>
                    <a:lnTo>
                      <a:pt x="2323" y="19"/>
                    </a:lnTo>
                    <a:lnTo>
                      <a:pt x="2298" y="6"/>
                    </a:lnTo>
                    <a:lnTo>
                      <a:pt x="2268" y="0"/>
                    </a:lnTo>
                    <a:lnTo>
                      <a:pt x="2243" y="6"/>
                    </a:lnTo>
                    <a:lnTo>
                      <a:pt x="2218" y="19"/>
                    </a:lnTo>
                    <a:lnTo>
                      <a:pt x="221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46" name="그룹 511"/>
            <p:cNvGrpSpPr/>
            <p:nvPr/>
          </p:nvGrpSpPr>
          <p:grpSpPr>
            <a:xfrm>
              <a:off x="4629150" y="2983713"/>
              <a:ext cx="500065" cy="437775"/>
              <a:chOff x="4357686" y="2071679"/>
              <a:chExt cx="3753885" cy="3286147"/>
            </a:xfrm>
          </p:grpSpPr>
          <p:sp>
            <p:nvSpPr>
              <p:cNvPr id="567" name="Freeform 14"/>
              <p:cNvSpPr>
                <a:spLocks/>
              </p:cNvSpPr>
              <p:nvPr/>
            </p:nvSpPr>
            <p:spPr bwMode="auto">
              <a:xfrm>
                <a:off x="4408087" y="3838442"/>
                <a:ext cx="2491236" cy="7465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2" y="0"/>
                  </a:cxn>
                  <a:cxn ang="0">
                    <a:pos x="6" y="7"/>
                  </a:cxn>
                  <a:cxn ang="0">
                    <a:pos x="0" y="13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0" y="38"/>
                  </a:cxn>
                  <a:cxn ang="0">
                    <a:pos x="6" y="44"/>
                  </a:cxn>
                  <a:cxn ang="0">
                    <a:pos x="12" y="51"/>
                  </a:cxn>
                  <a:cxn ang="0">
                    <a:pos x="25" y="51"/>
                  </a:cxn>
                  <a:cxn ang="0">
                    <a:pos x="1804" y="51"/>
                  </a:cxn>
                  <a:cxn ang="0">
                    <a:pos x="1804" y="51"/>
                  </a:cxn>
                  <a:cxn ang="0">
                    <a:pos x="1817" y="51"/>
                  </a:cxn>
                  <a:cxn ang="0">
                    <a:pos x="1823" y="44"/>
                  </a:cxn>
                  <a:cxn ang="0">
                    <a:pos x="1829" y="38"/>
                  </a:cxn>
                  <a:cxn ang="0">
                    <a:pos x="1829" y="25"/>
                  </a:cxn>
                  <a:cxn ang="0">
                    <a:pos x="1829" y="25"/>
                  </a:cxn>
                  <a:cxn ang="0">
                    <a:pos x="1829" y="13"/>
                  </a:cxn>
                  <a:cxn ang="0">
                    <a:pos x="1823" y="7"/>
                  </a:cxn>
                  <a:cxn ang="0">
                    <a:pos x="1817" y="0"/>
                  </a:cxn>
                  <a:cxn ang="0">
                    <a:pos x="1804" y="0"/>
                  </a:cxn>
                  <a:cxn ang="0">
                    <a:pos x="25" y="0"/>
                  </a:cxn>
                </a:cxnLst>
                <a:rect l="0" t="0" r="r" b="b"/>
                <a:pathLst>
                  <a:path w="1829" h="51">
                    <a:moveTo>
                      <a:pt x="25" y="0"/>
                    </a:moveTo>
                    <a:lnTo>
                      <a:pt x="25" y="0"/>
                    </a:lnTo>
                    <a:lnTo>
                      <a:pt x="12" y="0"/>
                    </a:lnTo>
                    <a:lnTo>
                      <a:pt x="6" y="7"/>
                    </a:lnTo>
                    <a:lnTo>
                      <a:pt x="0" y="13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38"/>
                    </a:lnTo>
                    <a:lnTo>
                      <a:pt x="6" y="44"/>
                    </a:lnTo>
                    <a:lnTo>
                      <a:pt x="12" y="51"/>
                    </a:lnTo>
                    <a:lnTo>
                      <a:pt x="25" y="51"/>
                    </a:lnTo>
                    <a:lnTo>
                      <a:pt x="1804" y="51"/>
                    </a:lnTo>
                    <a:lnTo>
                      <a:pt x="1804" y="51"/>
                    </a:lnTo>
                    <a:lnTo>
                      <a:pt x="1817" y="51"/>
                    </a:lnTo>
                    <a:lnTo>
                      <a:pt x="1823" y="44"/>
                    </a:lnTo>
                    <a:lnTo>
                      <a:pt x="1829" y="38"/>
                    </a:lnTo>
                    <a:lnTo>
                      <a:pt x="1829" y="25"/>
                    </a:lnTo>
                    <a:lnTo>
                      <a:pt x="1829" y="25"/>
                    </a:lnTo>
                    <a:lnTo>
                      <a:pt x="1829" y="13"/>
                    </a:lnTo>
                    <a:lnTo>
                      <a:pt x="1823" y="7"/>
                    </a:lnTo>
                    <a:lnTo>
                      <a:pt x="1817" y="0"/>
                    </a:lnTo>
                    <a:lnTo>
                      <a:pt x="1804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8" name="Freeform 24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976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976" y="2182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9" name="Freeform 25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0" name="Freeform 26"/>
              <p:cNvSpPr>
                <a:spLocks/>
              </p:cNvSpPr>
              <p:nvPr/>
            </p:nvSpPr>
            <p:spPr bwMode="auto">
              <a:xfrm>
                <a:off x="4466650" y="2191707"/>
                <a:ext cx="3534593" cy="3046093"/>
              </a:xfrm>
              <a:custGeom>
                <a:avLst/>
                <a:gdLst/>
                <a:ahLst/>
                <a:cxnLst>
                  <a:cxn ang="0">
                    <a:pos x="2188" y="0"/>
                  </a:cxn>
                  <a:cxn ang="0">
                    <a:pos x="2188" y="0"/>
                  </a:cxn>
                  <a:cxn ang="0">
                    <a:pos x="2595" y="415"/>
                  </a:cxn>
                  <a:cxn ang="0">
                    <a:pos x="2595" y="415"/>
                  </a:cxn>
                  <a:cxn ang="0">
                    <a:pos x="958" y="2081"/>
                  </a:cxn>
                  <a:cxn ang="0">
                    <a:pos x="958" y="2081"/>
                  </a:cxn>
                  <a:cxn ang="0">
                    <a:pos x="0" y="1113"/>
                  </a:cxn>
                  <a:cxn ang="0">
                    <a:pos x="0" y="1113"/>
                  </a:cxn>
                  <a:cxn ang="0">
                    <a:pos x="408" y="698"/>
                  </a:cxn>
                  <a:cxn ang="0">
                    <a:pos x="408" y="698"/>
                  </a:cxn>
                  <a:cxn ang="0">
                    <a:pos x="958" y="1257"/>
                  </a:cxn>
                  <a:cxn ang="0">
                    <a:pos x="958" y="1257"/>
                  </a:cxn>
                  <a:cxn ang="0">
                    <a:pos x="2188" y="0"/>
                  </a:cxn>
                  <a:cxn ang="0">
                    <a:pos x="2188" y="0"/>
                  </a:cxn>
                </a:cxnLst>
                <a:rect l="0" t="0" r="r" b="b"/>
                <a:pathLst>
                  <a:path w="2595" h="2081">
                    <a:moveTo>
                      <a:pt x="2188" y="0"/>
                    </a:moveTo>
                    <a:lnTo>
                      <a:pt x="2188" y="0"/>
                    </a:lnTo>
                    <a:lnTo>
                      <a:pt x="2595" y="415"/>
                    </a:lnTo>
                    <a:lnTo>
                      <a:pt x="2595" y="415"/>
                    </a:lnTo>
                    <a:lnTo>
                      <a:pt x="958" y="2081"/>
                    </a:lnTo>
                    <a:lnTo>
                      <a:pt x="958" y="2081"/>
                    </a:lnTo>
                    <a:lnTo>
                      <a:pt x="0" y="1113"/>
                    </a:lnTo>
                    <a:lnTo>
                      <a:pt x="0" y="1113"/>
                    </a:lnTo>
                    <a:lnTo>
                      <a:pt x="408" y="698"/>
                    </a:lnTo>
                    <a:lnTo>
                      <a:pt x="408" y="698"/>
                    </a:lnTo>
                    <a:lnTo>
                      <a:pt x="958" y="1257"/>
                    </a:lnTo>
                    <a:lnTo>
                      <a:pt x="958" y="1257"/>
                    </a:lnTo>
                    <a:lnTo>
                      <a:pt x="2188" y="0"/>
                    </a:lnTo>
                    <a:lnTo>
                      <a:pt x="218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1" name="Freeform 28"/>
              <p:cNvSpPr>
                <a:spLocks/>
              </p:cNvSpPr>
              <p:nvPr/>
            </p:nvSpPr>
            <p:spPr bwMode="auto">
              <a:xfrm>
                <a:off x="4517051" y="3213411"/>
                <a:ext cx="1119624" cy="671864"/>
              </a:xfrm>
              <a:custGeom>
                <a:avLst/>
                <a:gdLst/>
                <a:ahLst/>
                <a:cxnLst>
                  <a:cxn ang="0">
                    <a:pos x="0" y="377"/>
                  </a:cxn>
                  <a:cxn ang="0">
                    <a:pos x="0" y="377"/>
                  </a:cxn>
                  <a:cxn ang="0">
                    <a:pos x="371" y="0"/>
                  </a:cxn>
                  <a:cxn ang="0">
                    <a:pos x="371" y="0"/>
                  </a:cxn>
                  <a:cxn ang="0">
                    <a:pos x="822" y="459"/>
                  </a:cxn>
                  <a:cxn ang="0">
                    <a:pos x="822" y="459"/>
                  </a:cxn>
                  <a:cxn ang="0">
                    <a:pos x="698" y="383"/>
                  </a:cxn>
                  <a:cxn ang="0">
                    <a:pos x="587" y="333"/>
                  </a:cxn>
                  <a:cxn ang="0">
                    <a:pos x="532" y="314"/>
                  </a:cxn>
                  <a:cxn ang="0">
                    <a:pos x="482" y="302"/>
                  </a:cxn>
                  <a:cxn ang="0">
                    <a:pos x="433" y="289"/>
                  </a:cxn>
                  <a:cxn ang="0">
                    <a:pos x="383" y="289"/>
                  </a:cxn>
                  <a:cxn ang="0">
                    <a:pos x="334" y="283"/>
                  </a:cxn>
                  <a:cxn ang="0">
                    <a:pos x="284" y="289"/>
                  </a:cxn>
                  <a:cxn ang="0">
                    <a:pos x="192" y="302"/>
                  </a:cxn>
                  <a:cxn ang="0">
                    <a:pos x="99" y="333"/>
                  </a:cxn>
                  <a:cxn ang="0">
                    <a:pos x="0" y="377"/>
                  </a:cxn>
                  <a:cxn ang="0">
                    <a:pos x="0" y="377"/>
                  </a:cxn>
                </a:cxnLst>
                <a:rect l="0" t="0" r="r" b="b"/>
                <a:pathLst>
                  <a:path w="822" h="459">
                    <a:moveTo>
                      <a:pt x="0" y="377"/>
                    </a:moveTo>
                    <a:lnTo>
                      <a:pt x="0" y="377"/>
                    </a:lnTo>
                    <a:lnTo>
                      <a:pt x="371" y="0"/>
                    </a:lnTo>
                    <a:lnTo>
                      <a:pt x="371" y="0"/>
                    </a:lnTo>
                    <a:lnTo>
                      <a:pt x="822" y="459"/>
                    </a:lnTo>
                    <a:lnTo>
                      <a:pt x="822" y="459"/>
                    </a:lnTo>
                    <a:lnTo>
                      <a:pt x="698" y="383"/>
                    </a:lnTo>
                    <a:lnTo>
                      <a:pt x="587" y="333"/>
                    </a:lnTo>
                    <a:lnTo>
                      <a:pt x="532" y="314"/>
                    </a:lnTo>
                    <a:lnTo>
                      <a:pt x="482" y="302"/>
                    </a:lnTo>
                    <a:lnTo>
                      <a:pt x="433" y="289"/>
                    </a:lnTo>
                    <a:lnTo>
                      <a:pt x="383" y="289"/>
                    </a:lnTo>
                    <a:lnTo>
                      <a:pt x="334" y="283"/>
                    </a:lnTo>
                    <a:lnTo>
                      <a:pt x="284" y="289"/>
                    </a:lnTo>
                    <a:lnTo>
                      <a:pt x="192" y="302"/>
                    </a:lnTo>
                    <a:lnTo>
                      <a:pt x="99" y="333"/>
                    </a:lnTo>
                    <a:lnTo>
                      <a:pt x="0" y="377"/>
                    </a:lnTo>
                    <a:lnTo>
                      <a:pt x="0" y="377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2" name="Freeform 29"/>
              <p:cNvSpPr>
                <a:spLocks/>
              </p:cNvSpPr>
              <p:nvPr/>
            </p:nvSpPr>
            <p:spPr bwMode="auto">
              <a:xfrm>
                <a:off x="5149053" y="4068248"/>
                <a:ext cx="1784323" cy="1252978"/>
              </a:xfrm>
              <a:custGeom>
                <a:avLst/>
                <a:gdLst/>
                <a:ahLst/>
                <a:cxnLst>
                  <a:cxn ang="0">
                    <a:pos x="1310" y="0"/>
                  </a:cxn>
                  <a:cxn ang="0">
                    <a:pos x="488" y="843"/>
                  </a:cxn>
                  <a:cxn ang="0">
                    <a:pos x="488" y="843"/>
                  </a:cxn>
                  <a:cxn ang="0">
                    <a:pos x="469" y="856"/>
                  </a:cxn>
                  <a:cxn ang="0">
                    <a:pos x="457" y="856"/>
                  </a:cxn>
                  <a:cxn ang="0">
                    <a:pos x="438" y="856"/>
                  </a:cxn>
                  <a:cxn ang="0">
                    <a:pos x="420" y="843"/>
                  </a:cxn>
                  <a:cxn ang="0">
                    <a:pos x="0" y="416"/>
                  </a:cxn>
                  <a:cxn ang="0">
                    <a:pos x="0" y="416"/>
                  </a:cxn>
                  <a:cxn ang="0">
                    <a:pos x="68" y="390"/>
                  </a:cxn>
                  <a:cxn ang="0">
                    <a:pos x="123" y="384"/>
                  </a:cxn>
                  <a:cxn ang="0">
                    <a:pos x="173" y="384"/>
                  </a:cxn>
                  <a:cxn ang="0">
                    <a:pos x="222" y="397"/>
                  </a:cxn>
                  <a:cxn ang="0">
                    <a:pos x="321" y="428"/>
                  </a:cxn>
                  <a:cxn ang="0">
                    <a:pos x="370" y="441"/>
                  </a:cxn>
                  <a:cxn ang="0">
                    <a:pos x="426" y="447"/>
                  </a:cxn>
                  <a:cxn ang="0">
                    <a:pos x="494" y="453"/>
                  </a:cxn>
                  <a:cxn ang="0">
                    <a:pos x="562" y="447"/>
                  </a:cxn>
                  <a:cxn ang="0">
                    <a:pos x="648" y="422"/>
                  </a:cxn>
                  <a:cxn ang="0">
                    <a:pos x="747" y="384"/>
                  </a:cxn>
                  <a:cxn ang="0">
                    <a:pos x="859" y="327"/>
                  </a:cxn>
                  <a:cxn ang="0">
                    <a:pos x="988" y="246"/>
                  </a:cxn>
                  <a:cxn ang="0">
                    <a:pos x="1137" y="139"/>
                  </a:cxn>
                  <a:cxn ang="0">
                    <a:pos x="1310" y="0"/>
                  </a:cxn>
                  <a:cxn ang="0">
                    <a:pos x="1310" y="0"/>
                  </a:cxn>
                </a:cxnLst>
                <a:rect l="0" t="0" r="r" b="b"/>
                <a:pathLst>
                  <a:path w="1310" h="856">
                    <a:moveTo>
                      <a:pt x="1310" y="0"/>
                    </a:moveTo>
                    <a:lnTo>
                      <a:pt x="488" y="843"/>
                    </a:lnTo>
                    <a:lnTo>
                      <a:pt x="488" y="843"/>
                    </a:lnTo>
                    <a:lnTo>
                      <a:pt x="469" y="856"/>
                    </a:lnTo>
                    <a:lnTo>
                      <a:pt x="457" y="856"/>
                    </a:lnTo>
                    <a:lnTo>
                      <a:pt x="438" y="856"/>
                    </a:lnTo>
                    <a:lnTo>
                      <a:pt x="420" y="843"/>
                    </a:lnTo>
                    <a:lnTo>
                      <a:pt x="0" y="416"/>
                    </a:lnTo>
                    <a:lnTo>
                      <a:pt x="0" y="416"/>
                    </a:lnTo>
                    <a:lnTo>
                      <a:pt x="68" y="390"/>
                    </a:lnTo>
                    <a:lnTo>
                      <a:pt x="123" y="384"/>
                    </a:lnTo>
                    <a:lnTo>
                      <a:pt x="173" y="384"/>
                    </a:lnTo>
                    <a:lnTo>
                      <a:pt x="222" y="397"/>
                    </a:lnTo>
                    <a:lnTo>
                      <a:pt x="321" y="428"/>
                    </a:lnTo>
                    <a:lnTo>
                      <a:pt x="370" y="441"/>
                    </a:lnTo>
                    <a:lnTo>
                      <a:pt x="426" y="447"/>
                    </a:lnTo>
                    <a:lnTo>
                      <a:pt x="494" y="453"/>
                    </a:lnTo>
                    <a:lnTo>
                      <a:pt x="562" y="447"/>
                    </a:lnTo>
                    <a:lnTo>
                      <a:pt x="648" y="422"/>
                    </a:lnTo>
                    <a:lnTo>
                      <a:pt x="747" y="384"/>
                    </a:lnTo>
                    <a:lnTo>
                      <a:pt x="859" y="327"/>
                    </a:lnTo>
                    <a:lnTo>
                      <a:pt x="988" y="246"/>
                    </a:lnTo>
                    <a:lnTo>
                      <a:pt x="1137" y="139"/>
                    </a:lnTo>
                    <a:lnTo>
                      <a:pt x="1310" y="0"/>
                    </a:lnTo>
                    <a:lnTo>
                      <a:pt x="131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3" name="Freeform 30"/>
              <p:cNvSpPr>
                <a:spLocks/>
              </p:cNvSpPr>
              <p:nvPr/>
            </p:nvSpPr>
            <p:spPr bwMode="auto">
              <a:xfrm>
                <a:off x="5207625" y="2402491"/>
                <a:ext cx="2044482" cy="1693576"/>
              </a:xfrm>
              <a:custGeom>
                <a:avLst/>
                <a:gdLst/>
                <a:ahLst/>
                <a:cxnLst>
                  <a:cxn ang="0">
                    <a:pos x="1501" y="0"/>
                  </a:cxn>
                  <a:cxn ang="0">
                    <a:pos x="1501" y="0"/>
                  </a:cxn>
                  <a:cxn ang="0">
                    <a:pos x="414" y="1113"/>
                  </a:cxn>
                  <a:cxn ang="0">
                    <a:pos x="414" y="1113"/>
                  </a:cxn>
                  <a:cxn ang="0">
                    <a:pos x="0" y="698"/>
                  </a:cxn>
                  <a:cxn ang="0">
                    <a:pos x="414" y="1157"/>
                  </a:cxn>
                  <a:cxn ang="0">
                    <a:pos x="1501" y="0"/>
                  </a:cxn>
                </a:cxnLst>
                <a:rect l="0" t="0" r="r" b="b"/>
                <a:pathLst>
                  <a:path w="1501" h="1157">
                    <a:moveTo>
                      <a:pt x="1501" y="0"/>
                    </a:moveTo>
                    <a:lnTo>
                      <a:pt x="1501" y="0"/>
                    </a:lnTo>
                    <a:lnTo>
                      <a:pt x="414" y="1113"/>
                    </a:lnTo>
                    <a:lnTo>
                      <a:pt x="414" y="1113"/>
                    </a:lnTo>
                    <a:lnTo>
                      <a:pt x="0" y="698"/>
                    </a:lnTo>
                    <a:lnTo>
                      <a:pt x="414" y="1157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4" name="Freeform 31"/>
              <p:cNvSpPr>
                <a:spLocks/>
              </p:cNvSpPr>
              <p:nvPr/>
            </p:nvSpPr>
            <p:spPr bwMode="auto">
              <a:xfrm>
                <a:off x="4651897" y="2983604"/>
                <a:ext cx="3181810" cy="2254194"/>
              </a:xfrm>
              <a:custGeom>
                <a:avLst/>
                <a:gdLst/>
                <a:ahLst/>
                <a:cxnLst>
                  <a:cxn ang="0">
                    <a:pos x="2336" y="0"/>
                  </a:cxn>
                  <a:cxn ang="0">
                    <a:pos x="2336" y="0"/>
                  </a:cxn>
                  <a:cxn ang="0">
                    <a:pos x="822" y="1540"/>
                  </a:cxn>
                  <a:cxn ang="0">
                    <a:pos x="822" y="1540"/>
                  </a:cxn>
                  <a:cxn ang="0">
                    <a:pos x="0" y="710"/>
                  </a:cxn>
                  <a:cxn ang="0">
                    <a:pos x="822" y="1496"/>
                  </a:cxn>
                  <a:cxn ang="0">
                    <a:pos x="2336" y="0"/>
                  </a:cxn>
                </a:cxnLst>
                <a:rect l="0" t="0" r="r" b="b"/>
                <a:pathLst>
                  <a:path w="2336" h="1540">
                    <a:moveTo>
                      <a:pt x="2336" y="0"/>
                    </a:moveTo>
                    <a:lnTo>
                      <a:pt x="2336" y="0"/>
                    </a:lnTo>
                    <a:lnTo>
                      <a:pt x="822" y="1540"/>
                    </a:lnTo>
                    <a:lnTo>
                      <a:pt x="822" y="1540"/>
                    </a:lnTo>
                    <a:lnTo>
                      <a:pt x="0" y="710"/>
                    </a:lnTo>
                    <a:lnTo>
                      <a:pt x="822" y="14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5" name="Freeform 34"/>
              <p:cNvSpPr>
                <a:spLocks noEditPoints="1"/>
              </p:cNvSpPr>
              <p:nvPr/>
            </p:nvSpPr>
            <p:spPr bwMode="auto">
              <a:xfrm>
                <a:off x="4357686" y="2071679"/>
                <a:ext cx="3753885" cy="3286147"/>
              </a:xfrm>
              <a:custGeom>
                <a:avLst/>
                <a:gdLst/>
                <a:ahLst/>
                <a:cxnLst>
                  <a:cxn ang="0">
                    <a:pos x="2255" y="57"/>
                  </a:cxn>
                  <a:cxn ang="0">
                    <a:pos x="2268" y="50"/>
                  </a:cxn>
                  <a:cxn ang="0">
                    <a:pos x="2700" y="478"/>
                  </a:cxn>
                  <a:cxn ang="0">
                    <a:pos x="2706" y="497"/>
                  </a:cxn>
                  <a:cxn ang="0">
                    <a:pos x="2700" y="509"/>
                  </a:cxn>
                  <a:cxn ang="0">
                    <a:pos x="1050" y="2188"/>
                  </a:cxn>
                  <a:cxn ang="0">
                    <a:pos x="1038" y="2195"/>
                  </a:cxn>
                  <a:cxn ang="0">
                    <a:pos x="1038" y="2195"/>
                  </a:cxn>
                  <a:cxn ang="0">
                    <a:pos x="1019" y="2188"/>
                  </a:cxn>
                  <a:cxn ang="0">
                    <a:pos x="55" y="1207"/>
                  </a:cxn>
                  <a:cxn ang="0">
                    <a:pos x="55" y="1176"/>
                  </a:cxn>
                  <a:cxn ang="0">
                    <a:pos x="469" y="755"/>
                  </a:cxn>
                  <a:cxn ang="0">
                    <a:pos x="488" y="748"/>
                  </a:cxn>
                  <a:cxn ang="0">
                    <a:pos x="500" y="755"/>
                  </a:cxn>
                  <a:cxn ang="0">
                    <a:pos x="1050" y="1283"/>
                  </a:cxn>
                  <a:cxn ang="0">
                    <a:pos x="2218" y="19"/>
                  </a:cxn>
                  <a:cxn ang="0">
                    <a:pos x="1038" y="1226"/>
                  </a:cxn>
                  <a:cxn ang="0">
                    <a:pos x="537" y="717"/>
                  </a:cxn>
                  <a:cxn ang="0">
                    <a:pos x="488" y="698"/>
                  </a:cxn>
                  <a:cxn ang="0">
                    <a:pos x="457" y="704"/>
                  </a:cxn>
                  <a:cxn ang="0">
                    <a:pos x="25" y="1138"/>
                  </a:cxn>
                  <a:cxn ang="0">
                    <a:pos x="6" y="1163"/>
                  </a:cxn>
                  <a:cxn ang="0">
                    <a:pos x="6" y="1220"/>
                  </a:cxn>
                  <a:cxn ang="0">
                    <a:pos x="982" y="2226"/>
                  </a:cxn>
                  <a:cxn ang="0">
                    <a:pos x="1007" y="2239"/>
                  </a:cxn>
                  <a:cxn ang="0">
                    <a:pos x="1038" y="2245"/>
                  </a:cxn>
                  <a:cxn ang="0">
                    <a:pos x="1087" y="2226"/>
                  </a:cxn>
                  <a:cxn ang="0">
                    <a:pos x="2737" y="547"/>
                  </a:cxn>
                  <a:cxn ang="0">
                    <a:pos x="2756" y="497"/>
                  </a:cxn>
                  <a:cxn ang="0">
                    <a:pos x="2750" y="465"/>
                  </a:cxn>
                  <a:cxn ang="0">
                    <a:pos x="2323" y="19"/>
                  </a:cxn>
                  <a:cxn ang="0">
                    <a:pos x="2298" y="6"/>
                  </a:cxn>
                  <a:cxn ang="0">
                    <a:pos x="2243" y="6"/>
                  </a:cxn>
                  <a:cxn ang="0">
                    <a:pos x="2218" y="19"/>
                  </a:cxn>
                </a:cxnLst>
                <a:rect l="0" t="0" r="r" b="b"/>
                <a:pathLst>
                  <a:path w="2756" h="2245">
                    <a:moveTo>
                      <a:pt x="1050" y="1283"/>
                    </a:moveTo>
                    <a:lnTo>
                      <a:pt x="2255" y="57"/>
                    </a:lnTo>
                    <a:lnTo>
                      <a:pt x="2255" y="57"/>
                    </a:lnTo>
                    <a:lnTo>
                      <a:pt x="2268" y="50"/>
                    </a:lnTo>
                    <a:lnTo>
                      <a:pt x="2286" y="57"/>
                    </a:lnTo>
                    <a:lnTo>
                      <a:pt x="2700" y="478"/>
                    </a:lnTo>
                    <a:lnTo>
                      <a:pt x="2700" y="478"/>
                    </a:lnTo>
                    <a:lnTo>
                      <a:pt x="2706" y="497"/>
                    </a:lnTo>
                    <a:lnTo>
                      <a:pt x="2706" y="497"/>
                    </a:lnTo>
                    <a:lnTo>
                      <a:pt x="2700" y="509"/>
                    </a:lnTo>
                    <a:lnTo>
                      <a:pt x="2700" y="509"/>
                    </a:lnTo>
                    <a:lnTo>
                      <a:pt x="1050" y="2188"/>
                    </a:lnTo>
                    <a:lnTo>
                      <a:pt x="1050" y="2188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19" y="2188"/>
                    </a:lnTo>
                    <a:lnTo>
                      <a:pt x="1019" y="2188"/>
                    </a:lnTo>
                    <a:lnTo>
                      <a:pt x="55" y="1207"/>
                    </a:lnTo>
                    <a:lnTo>
                      <a:pt x="55" y="1207"/>
                    </a:lnTo>
                    <a:lnTo>
                      <a:pt x="49" y="1195"/>
                    </a:lnTo>
                    <a:lnTo>
                      <a:pt x="55" y="1176"/>
                    </a:lnTo>
                    <a:lnTo>
                      <a:pt x="469" y="755"/>
                    </a:lnTo>
                    <a:lnTo>
                      <a:pt x="469" y="755"/>
                    </a:lnTo>
                    <a:lnTo>
                      <a:pt x="488" y="748"/>
                    </a:lnTo>
                    <a:lnTo>
                      <a:pt x="488" y="748"/>
                    </a:lnTo>
                    <a:lnTo>
                      <a:pt x="500" y="755"/>
                    </a:lnTo>
                    <a:lnTo>
                      <a:pt x="500" y="755"/>
                    </a:lnTo>
                    <a:lnTo>
                      <a:pt x="1038" y="1295"/>
                    </a:lnTo>
                    <a:lnTo>
                      <a:pt x="1050" y="1283"/>
                    </a:lnTo>
                    <a:close/>
                    <a:moveTo>
                      <a:pt x="2218" y="19"/>
                    </a:moveTo>
                    <a:lnTo>
                      <a:pt x="2218" y="19"/>
                    </a:lnTo>
                    <a:lnTo>
                      <a:pt x="1038" y="1226"/>
                    </a:lnTo>
                    <a:lnTo>
                      <a:pt x="1038" y="1226"/>
                    </a:lnTo>
                    <a:lnTo>
                      <a:pt x="537" y="717"/>
                    </a:lnTo>
                    <a:lnTo>
                      <a:pt x="537" y="717"/>
                    </a:lnTo>
                    <a:lnTo>
                      <a:pt x="513" y="704"/>
                    </a:lnTo>
                    <a:lnTo>
                      <a:pt x="488" y="698"/>
                    </a:lnTo>
                    <a:lnTo>
                      <a:pt x="488" y="698"/>
                    </a:lnTo>
                    <a:lnTo>
                      <a:pt x="457" y="704"/>
                    </a:lnTo>
                    <a:lnTo>
                      <a:pt x="439" y="717"/>
                    </a:lnTo>
                    <a:lnTo>
                      <a:pt x="25" y="1138"/>
                    </a:lnTo>
                    <a:lnTo>
                      <a:pt x="25" y="1138"/>
                    </a:lnTo>
                    <a:lnTo>
                      <a:pt x="6" y="1163"/>
                    </a:lnTo>
                    <a:lnTo>
                      <a:pt x="0" y="1195"/>
                    </a:lnTo>
                    <a:lnTo>
                      <a:pt x="6" y="1220"/>
                    </a:lnTo>
                    <a:lnTo>
                      <a:pt x="25" y="1245"/>
                    </a:lnTo>
                    <a:lnTo>
                      <a:pt x="982" y="2226"/>
                    </a:lnTo>
                    <a:lnTo>
                      <a:pt x="982" y="2226"/>
                    </a:lnTo>
                    <a:lnTo>
                      <a:pt x="1007" y="2239"/>
                    </a:lnTo>
                    <a:lnTo>
                      <a:pt x="1038" y="2245"/>
                    </a:lnTo>
                    <a:lnTo>
                      <a:pt x="1038" y="2245"/>
                    </a:lnTo>
                    <a:lnTo>
                      <a:pt x="1063" y="2239"/>
                    </a:lnTo>
                    <a:lnTo>
                      <a:pt x="1087" y="2226"/>
                    </a:lnTo>
                    <a:lnTo>
                      <a:pt x="2737" y="547"/>
                    </a:lnTo>
                    <a:lnTo>
                      <a:pt x="2737" y="547"/>
                    </a:lnTo>
                    <a:lnTo>
                      <a:pt x="2750" y="522"/>
                    </a:lnTo>
                    <a:lnTo>
                      <a:pt x="2756" y="497"/>
                    </a:lnTo>
                    <a:lnTo>
                      <a:pt x="2756" y="497"/>
                    </a:lnTo>
                    <a:lnTo>
                      <a:pt x="2750" y="465"/>
                    </a:lnTo>
                    <a:lnTo>
                      <a:pt x="2737" y="440"/>
                    </a:lnTo>
                    <a:lnTo>
                      <a:pt x="2323" y="19"/>
                    </a:lnTo>
                    <a:lnTo>
                      <a:pt x="2323" y="19"/>
                    </a:lnTo>
                    <a:lnTo>
                      <a:pt x="2298" y="6"/>
                    </a:lnTo>
                    <a:lnTo>
                      <a:pt x="2268" y="0"/>
                    </a:lnTo>
                    <a:lnTo>
                      <a:pt x="2243" y="6"/>
                    </a:lnTo>
                    <a:lnTo>
                      <a:pt x="2218" y="19"/>
                    </a:lnTo>
                    <a:lnTo>
                      <a:pt x="221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47" name="그룹 521"/>
            <p:cNvGrpSpPr/>
            <p:nvPr/>
          </p:nvGrpSpPr>
          <p:grpSpPr>
            <a:xfrm>
              <a:off x="6119823" y="2983713"/>
              <a:ext cx="500065" cy="437775"/>
              <a:chOff x="4357686" y="2071679"/>
              <a:chExt cx="3753885" cy="3286147"/>
            </a:xfrm>
          </p:grpSpPr>
          <p:sp>
            <p:nvSpPr>
              <p:cNvPr id="558" name="Freeform 14"/>
              <p:cNvSpPr>
                <a:spLocks/>
              </p:cNvSpPr>
              <p:nvPr/>
            </p:nvSpPr>
            <p:spPr bwMode="auto">
              <a:xfrm>
                <a:off x="4408087" y="3838442"/>
                <a:ext cx="2491236" cy="7465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2" y="0"/>
                  </a:cxn>
                  <a:cxn ang="0">
                    <a:pos x="6" y="7"/>
                  </a:cxn>
                  <a:cxn ang="0">
                    <a:pos x="0" y="13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0" y="38"/>
                  </a:cxn>
                  <a:cxn ang="0">
                    <a:pos x="6" y="44"/>
                  </a:cxn>
                  <a:cxn ang="0">
                    <a:pos x="12" y="51"/>
                  </a:cxn>
                  <a:cxn ang="0">
                    <a:pos x="25" y="51"/>
                  </a:cxn>
                  <a:cxn ang="0">
                    <a:pos x="1804" y="51"/>
                  </a:cxn>
                  <a:cxn ang="0">
                    <a:pos x="1804" y="51"/>
                  </a:cxn>
                  <a:cxn ang="0">
                    <a:pos x="1817" y="51"/>
                  </a:cxn>
                  <a:cxn ang="0">
                    <a:pos x="1823" y="44"/>
                  </a:cxn>
                  <a:cxn ang="0">
                    <a:pos x="1829" y="38"/>
                  </a:cxn>
                  <a:cxn ang="0">
                    <a:pos x="1829" y="25"/>
                  </a:cxn>
                  <a:cxn ang="0">
                    <a:pos x="1829" y="25"/>
                  </a:cxn>
                  <a:cxn ang="0">
                    <a:pos x="1829" y="13"/>
                  </a:cxn>
                  <a:cxn ang="0">
                    <a:pos x="1823" y="7"/>
                  </a:cxn>
                  <a:cxn ang="0">
                    <a:pos x="1817" y="0"/>
                  </a:cxn>
                  <a:cxn ang="0">
                    <a:pos x="1804" y="0"/>
                  </a:cxn>
                  <a:cxn ang="0">
                    <a:pos x="25" y="0"/>
                  </a:cxn>
                </a:cxnLst>
                <a:rect l="0" t="0" r="r" b="b"/>
                <a:pathLst>
                  <a:path w="1829" h="51">
                    <a:moveTo>
                      <a:pt x="25" y="0"/>
                    </a:moveTo>
                    <a:lnTo>
                      <a:pt x="25" y="0"/>
                    </a:lnTo>
                    <a:lnTo>
                      <a:pt x="12" y="0"/>
                    </a:lnTo>
                    <a:lnTo>
                      <a:pt x="6" y="7"/>
                    </a:lnTo>
                    <a:lnTo>
                      <a:pt x="0" y="13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38"/>
                    </a:lnTo>
                    <a:lnTo>
                      <a:pt x="6" y="44"/>
                    </a:lnTo>
                    <a:lnTo>
                      <a:pt x="12" y="51"/>
                    </a:lnTo>
                    <a:lnTo>
                      <a:pt x="25" y="51"/>
                    </a:lnTo>
                    <a:lnTo>
                      <a:pt x="1804" y="51"/>
                    </a:lnTo>
                    <a:lnTo>
                      <a:pt x="1804" y="51"/>
                    </a:lnTo>
                    <a:lnTo>
                      <a:pt x="1817" y="51"/>
                    </a:lnTo>
                    <a:lnTo>
                      <a:pt x="1823" y="44"/>
                    </a:lnTo>
                    <a:lnTo>
                      <a:pt x="1829" y="38"/>
                    </a:lnTo>
                    <a:lnTo>
                      <a:pt x="1829" y="25"/>
                    </a:lnTo>
                    <a:lnTo>
                      <a:pt x="1829" y="25"/>
                    </a:lnTo>
                    <a:lnTo>
                      <a:pt x="1829" y="13"/>
                    </a:lnTo>
                    <a:lnTo>
                      <a:pt x="1823" y="7"/>
                    </a:lnTo>
                    <a:lnTo>
                      <a:pt x="1817" y="0"/>
                    </a:lnTo>
                    <a:lnTo>
                      <a:pt x="1804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9" name="Freeform 24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976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976" y="2182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0" name="Freeform 25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1" name="Freeform 26"/>
              <p:cNvSpPr>
                <a:spLocks/>
              </p:cNvSpPr>
              <p:nvPr/>
            </p:nvSpPr>
            <p:spPr bwMode="auto">
              <a:xfrm>
                <a:off x="4466650" y="2191707"/>
                <a:ext cx="3534593" cy="3046093"/>
              </a:xfrm>
              <a:custGeom>
                <a:avLst/>
                <a:gdLst/>
                <a:ahLst/>
                <a:cxnLst>
                  <a:cxn ang="0">
                    <a:pos x="2188" y="0"/>
                  </a:cxn>
                  <a:cxn ang="0">
                    <a:pos x="2188" y="0"/>
                  </a:cxn>
                  <a:cxn ang="0">
                    <a:pos x="2595" y="415"/>
                  </a:cxn>
                  <a:cxn ang="0">
                    <a:pos x="2595" y="415"/>
                  </a:cxn>
                  <a:cxn ang="0">
                    <a:pos x="958" y="2081"/>
                  </a:cxn>
                  <a:cxn ang="0">
                    <a:pos x="958" y="2081"/>
                  </a:cxn>
                  <a:cxn ang="0">
                    <a:pos x="0" y="1113"/>
                  </a:cxn>
                  <a:cxn ang="0">
                    <a:pos x="0" y="1113"/>
                  </a:cxn>
                  <a:cxn ang="0">
                    <a:pos x="408" y="698"/>
                  </a:cxn>
                  <a:cxn ang="0">
                    <a:pos x="408" y="698"/>
                  </a:cxn>
                  <a:cxn ang="0">
                    <a:pos x="958" y="1257"/>
                  </a:cxn>
                  <a:cxn ang="0">
                    <a:pos x="958" y="1257"/>
                  </a:cxn>
                  <a:cxn ang="0">
                    <a:pos x="2188" y="0"/>
                  </a:cxn>
                  <a:cxn ang="0">
                    <a:pos x="2188" y="0"/>
                  </a:cxn>
                </a:cxnLst>
                <a:rect l="0" t="0" r="r" b="b"/>
                <a:pathLst>
                  <a:path w="2595" h="2081">
                    <a:moveTo>
                      <a:pt x="2188" y="0"/>
                    </a:moveTo>
                    <a:lnTo>
                      <a:pt x="2188" y="0"/>
                    </a:lnTo>
                    <a:lnTo>
                      <a:pt x="2595" y="415"/>
                    </a:lnTo>
                    <a:lnTo>
                      <a:pt x="2595" y="415"/>
                    </a:lnTo>
                    <a:lnTo>
                      <a:pt x="958" y="2081"/>
                    </a:lnTo>
                    <a:lnTo>
                      <a:pt x="958" y="2081"/>
                    </a:lnTo>
                    <a:lnTo>
                      <a:pt x="0" y="1113"/>
                    </a:lnTo>
                    <a:lnTo>
                      <a:pt x="0" y="1113"/>
                    </a:lnTo>
                    <a:lnTo>
                      <a:pt x="408" y="698"/>
                    </a:lnTo>
                    <a:lnTo>
                      <a:pt x="408" y="698"/>
                    </a:lnTo>
                    <a:lnTo>
                      <a:pt x="958" y="1257"/>
                    </a:lnTo>
                    <a:lnTo>
                      <a:pt x="958" y="1257"/>
                    </a:lnTo>
                    <a:lnTo>
                      <a:pt x="2188" y="0"/>
                    </a:lnTo>
                    <a:lnTo>
                      <a:pt x="218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2" name="Freeform 28"/>
              <p:cNvSpPr>
                <a:spLocks/>
              </p:cNvSpPr>
              <p:nvPr/>
            </p:nvSpPr>
            <p:spPr bwMode="auto">
              <a:xfrm>
                <a:off x="4517051" y="3213411"/>
                <a:ext cx="1119624" cy="671864"/>
              </a:xfrm>
              <a:custGeom>
                <a:avLst/>
                <a:gdLst/>
                <a:ahLst/>
                <a:cxnLst>
                  <a:cxn ang="0">
                    <a:pos x="0" y="377"/>
                  </a:cxn>
                  <a:cxn ang="0">
                    <a:pos x="0" y="377"/>
                  </a:cxn>
                  <a:cxn ang="0">
                    <a:pos x="371" y="0"/>
                  </a:cxn>
                  <a:cxn ang="0">
                    <a:pos x="371" y="0"/>
                  </a:cxn>
                  <a:cxn ang="0">
                    <a:pos x="822" y="459"/>
                  </a:cxn>
                  <a:cxn ang="0">
                    <a:pos x="822" y="459"/>
                  </a:cxn>
                  <a:cxn ang="0">
                    <a:pos x="698" y="383"/>
                  </a:cxn>
                  <a:cxn ang="0">
                    <a:pos x="587" y="333"/>
                  </a:cxn>
                  <a:cxn ang="0">
                    <a:pos x="532" y="314"/>
                  </a:cxn>
                  <a:cxn ang="0">
                    <a:pos x="482" y="302"/>
                  </a:cxn>
                  <a:cxn ang="0">
                    <a:pos x="433" y="289"/>
                  </a:cxn>
                  <a:cxn ang="0">
                    <a:pos x="383" y="289"/>
                  </a:cxn>
                  <a:cxn ang="0">
                    <a:pos x="334" y="283"/>
                  </a:cxn>
                  <a:cxn ang="0">
                    <a:pos x="284" y="289"/>
                  </a:cxn>
                  <a:cxn ang="0">
                    <a:pos x="192" y="302"/>
                  </a:cxn>
                  <a:cxn ang="0">
                    <a:pos x="99" y="333"/>
                  </a:cxn>
                  <a:cxn ang="0">
                    <a:pos x="0" y="377"/>
                  </a:cxn>
                  <a:cxn ang="0">
                    <a:pos x="0" y="377"/>
                  </a:cxn>
                </a:cxnLst>
                <a:rect l="0" t="0" r="r" b="b"/>
                <a:pathLst>
                  <a:path w="822" h="459">
                    <a:moveTo>
                      <a:pt x="0" y="377"/>
                    </a:moveTo>
                    <a:lnTo>
                      <a:pt x="0" y="377"/>
                    </a:lnTo>
                    <a:lnTo>
                      <a:pt x="371" y="0"/>
                    </a:lnTo>
                    <a:lnTo>
                      <a:pt x="371" y="0"/>
                    </a:lnTo>
                    <a:lnTo>
                      <a:pt x="822" y="459"/>
                    </a:lnTo>
                    <a:lnTo>
                      <a:pt x="822" y="459"/>
                    </a:lnTo>
                    <a:lnTo>
                      <a:pt x="698" y="383"/>
                    </a:lnTo>
                    <a:lnTo>
                      <a:pt x="587" y="333"/>
                    </a:lnTo>
                    <a:lnTo>
                      <a:pt x="532" y="314"/>
                    </a:lnTo>
                    <a:lnTo>
                      <a:pt x="482" y="302"/>
                    </a:lnTo>
                    <a:lnTo>
                      <a:pt x="433" y="289"/>
                    </a:lnTo>
                    <a:lnTo>
                      <a:pt x="383" y="289"/>
                    </a:lnTo>
                    <a:lnTo>
                      <a:pt x="334" y="283"/>
                    </a:lnTo>
                    <a:lnTo>
                      <a:pt x="284" y="289"/>
                    </a:lnTo>
                    <a:lnTo>
                      <a:pt x="192" y="302"/>
                    </a:lnTo>
                    <a:lnTo>
                      <a:pt x="99" y="333"/>
                    </a:lnTo>
                    <a:lnTo>
                      <a:pt x="0" y="377"/>
                    </a:lnTo>
                    <a:lnTo>
                      <a:pt x="0" y="377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3" name="Freeform 29"/>
              <p:cNvSpPr>
                <a:spLocks/>
              </p:cNvSpPr>
              <p:nvPr/>
            </p:nvSpPr>
            <p:spPr bwMode="auto">
              <a:xfrm>
                <a:off x="5149053" y="4068248"/>
                <a:ext cx="1784323" cy="1252978"/>
              </a:xfrm>
              <a:custGeom>
                <a:avLst/>
                <a:gdLst/>
                <a:ahLst/>
                <a:cxnLst>
                  <a:cxn ang="0">
                    <a:pos x="1310" y="0"/>
                  </a:cxn>
                  <a:cxn ang="0">
                    <a:pos x="488" y="843"/>
                  </a:cxn>
                  <a:cxn ang="0">
                    <a:pos x="488" y="843"/>
                  </a:cxn>
                  <a:cxn ang="0">
                    <a:pos x="469" y="856"/>
                  </a:cxn>
                  <a:cxn ang="0">
                    <a:pos x="457" y="856"/>
                  </a:cxn>
                  <a:cxn ang="0">
                    <a:pos x="438" y="856"/>
                  </a:cxn>
                  <a:cxn ang="0">
                    <a:pos x="420" y="843"/>
                  </a:cxn>
                  <a:cxn ang="0">
                    <a:pos x="0" y="416"/>
                  </a:cxn>
                  <a:cxn ang="0">
                    <a:pos x="0" y="416"/>
                  </a:cxn>
                  <a:cxn ang="0">
                    <a:pos x="68" y="390"/>
                  </a:cxn>
                  <a:cxn ang="0">
                    <a:pos x="123" y="384"/>
                  </a:cxn>
                  <a:cxn ang="0">
                    <a:pos x="173" y="384"/>
                  </a:cxn>
                  <a:cxn ang="0">
                    <a:pos x="222" y="397"/>
                  </a:cxn>
                  <a:cxn ang="0">
                    <a:pos x="321" y="428"/>
                  </a:cxn>
                  <a:cxn ang="0">
                    <a:pos x="370" y="441"/>
                  </a:cxn>
                  <a:cxn ang="0">
                    <a:pos x="426" y="447"/>
                  </a:cxn>
                  <a:cxn ang="0">
                    <a:pos x="494" y="453"/>
                  </a:cxn>
                  <a:cxn ang="0">
                    <a:pos x="562" y="447"/>
                  </a:cxn>
                  <a:cxn ang="0">
                    <a:pos x="648" y="422"/>
                  </a:cxn>
                  <a:cxn ang="0">
                    <a:pos x="747" y="384"/>
                  </a:cxn>
                  <a:cxn ang="0">
                    <a:pos x="859" y="327"/>
                  </a:cxn>
                  <a:cxn ang="0">
                    <a:pos x="988" y="246"/>
                  </a:cxn>
                  <a:cxn ang="0">
                    <a:pos x="1137" y="139"/>
                  </a:cxn>
                  <a:cxn ang="0">
                    <a:pos x="1310" y="0"/>
                  </a:cxn>
                  <a:cxn ang="0">
                    <a:pos x="1310" y="0"/>
                  </a:cxn>
                </a:cxnLst>
                <a:rect l="0" t="0" r="r" b="b"/>
                <a:pathLst>
                  <a:path w="1310" h="856">
                    <a:moveTo>
                      <a:pt x="1310" y="0"/>
                    </a:moveTo>
                    <a:lnTo>
                      <a:pt x="488" y="843"/>
                    </a:lnTo>
                    <a:lnTo>
                      <a:pt x="488" y="843"/>
                    </a:lnTo>
                    <a:lnTo>
                      <a:pt x="469" y="856"/>
                    </a:lnTo>
                    <a:lnTo>
                      <a:pt x="457" y="856"/>
                    </a:lnTo>
                    <a:lnTo>
                      <a:pt x="438" y="856"/>
                    </a:lnTo>
                    <a:lnTo>
                      <a:pt x="420" y="843"/>
                    </a:lnTo>
                    <a:lnTo>
                      <a:pt x="0" y="416"/>
                    </a:lnTo>
                    <a:lnTo>
                      <a:pt x="0" y="416"/>
                    </a:lnTo>
                    <a:lnTo>
                      <a:pt x="68" y="390"/>
                    </a:lnTo>
                    <a:lnTo>
                      <a:pt x="123" y="384"/>
                    </a:lnTo>
                    <a:lnTo>
                      <a:pt x="173" y="384"/>
                    </a:lnTo>
                    <a:lnTo>
                      <a:pt x="222" y="397"/>
                    </a:lnTo>
                    <a:lnTo>
                      <a:pt x="321" y="428"/>
                    </a:lnTo>
                    <a:lnTo>
                      <a:pt x="370" y="441"/>
                    </a:lnTo>
                    <a:lnTo>
                      <a:pt x="426" y="447"/>
                    </a:lnTo>
                    <a:lnTo>
                      <a:pt x="494" y="453"/>
                    </a:lnTo>
                    <a:lnTo>
                      <a:pt x="562" y="447"/>
                    </a:lnTo>
                    <a:lnTo>
                      <a:pt x="648" y="422"/>
                    </a:lnTo>
                    <a:lnTo>
                      <a:pt x="747" y="384"/>
                    </a:lnTo>
                    <a:lnTo>
                      <a:pt x="859" y="327"/>
                    </a:lnTo>
                    <a:lnTo>
                      <a:pt x="988" y="246"/>
                    </a:lnTo>
                    <a:lnTo>
                      <a:pt x="1137" y="139"/>
                    </a:lnTo>
                    <a:lnTo>
                      <a:pt x="1310" y="0"/>
                    </a:lnTo>
                    <a:lnTo>
                      <a:pt x="131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4" name="Freeform 30"/>
              <p:cNvSpPr>
                <a:spLocks/>
              </p:cNvSpPr>
              <p:nvPr/>
            </p:nvSpPr>
            <p:spPr bwMode="auto">
              <a:xfrm>
                <a:off x="5207625" y="2402491"/>
                <a:ext cx="2044482" cy="1693576"/>
              </a:xfrm>
              <a:custGeom>
                <a:avLst/>
                <a:gdLst/>
                <a:ahLst/>
                <a:cxnLst>
                  <a:cxn ang="0">
                    <a:pos x="1501" y="0"/>
                  </a:cxn>
                  <a:cxn ang="0">
                    <a:pos x="1501" y="0"/>
                  </a:cxn>
                  <a:cxn ang="0">
                    <a:pos x="414" y="1113"/>
                  </a:cxn>
                  <a:cxn ang="0">
                    <a:pos x="414" y="1113"/>
                  </a:cxn>
                  <a:cxn ang="0">
                    <a:pos x="0" y="698"/>
                  </a:cxn>
                  <a:cxn ang="0">
                    <a:pos x="414" y="1157"/>
                  </a:cxn>
                  <a:cxn ang="0">
                    <a:pos x="1501" y="0"/>
                  </a:cxn>
                </a:cxnLst>
                <a:rect l="0" t="0" r="r" b="b"/>
                <a:pathLst>
                  <a:path w="1501" h="1157">
                    <a:moveTo>
                      <a:pt x="1501" y="0"/>
                    </a:moveTo>
                    <a:lnTo>
                      <a:pt x="1501" y="0"/>
                    </a:lnTo>
                    <a:lnTo>
                      <a:pt x="414" y="1113"/>
                    </a:lnTo>
                    <a:lnTo>
                      <a:pt x="414" y="1113"/>
                    </a:lnTo>
                    <a:lnTo>
                      <a:pt x="0" y="698"/>
                    </a:lnTo>
                    <a:lnTo>
                      <a:pt x="414" y="1157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5" name="Freeform 31"/>
              <p:cNvSpPr>
                <a:spLocks/>
              </p:cNvSpPr>
              <p:nvPr/>
            </p:nvSpPr>
            <p:spPr bwMode="auto">
              <a:xfrm>
                <a:off x="4651897" y="2983604"/>
                <a:ext cx="3181810" cy="2254194"/>
              </a:xfrm>
              <a:custGeom>
                <a:avLst/>
                <a:gdLst/>
                <a:ahLst/>
                <a:cxnLst>
                  <a:cxn ang="0">
                    <a:pos x="2336" y="0"/>
                  </a:cxn>
                  <a:cxn ang="0">
                    <a:pos x="2336" y="0"/>
                  </a:cxn>
                  <a:cxn ang="0">
                    <a:pos x="822" y="1540"/>
                  </a:cxn>
                  <a:cxn ang="0">
                    <a:pos x="822" y="1540"/>
                  </a:cxn>
                  <a:cxn ang="0">
                    <a:pos x="0" y="710"/>
                  </a:cxn>
                  <a:cxn ang="0">
                    <a:pos x="822" y="1496"/>
                  </a:cxn>
                  <a:cxn ang="0">
                    <a:pos x="2336" y="0"/>
                  </a:cxn>
                </a:cxnLst>
                <a:rect l="0" t="0" r="r" b="b"/>
                <a:pathLst>
                  <a:path w="2336" h="1540">
                    <a:moveTo>
                      <a:pt x="2336" y="0"/>
                    </a:moveTo>
                    <a:lnTo>
                      <a:pt x="2336" y="0"/>
                    </a:lnTo>
                    <a:lnTo>
                      <a:pt x="822" y="1540"/>
                    </a:lnTo>
                    <a:lnTo>
                      <a:pt x="822" y="1540"/>
                    </a:lnTo>
                    <a:lnTo>
                      <a:pt x="0" y="710"/>
                    </a:lnTo>
                    <a:lnTo>
                      <a:pt x="822" y="14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6" name="Freeform 34"/>
              <p:cNvSpPr>
                <a:spLocks noEditPoints="1"/>
              </p:cNvSpPr>
              <p:nvPr/>
            </p:nvSpPr>
            <p:spPr bwMode="auto">
              <a:xfrm>
                <a:off x="4357686" y="2071679"/>
                <a:ext cx="3753885" cy="3286147"/>
              </a:xfrm>
              <a:custGeom>
                <a:avLst/>
                <a:gdLst/>
                <a:ahLst/>
                <a:cxnLst>
                  <a:cxn ang="0">
                    <a:pos x="2255" y="57"/>
                  </a:cxn>
                  <a:cxn ang="0">
                    <a:pos x="2268" y="50"/>
                  </a:cxn>
                  <a:cxn ang="0">
                    <a:pos x="2700" y="478"/>
                  </a:cxn>
                  <a:cxn ang="0">
                    <a:pos x="2706" y="497"/>
                  </a:cxn>
                  <a:cxn ang="0">
                    <a:pos x="2700" y="509"/>
                  </a:cxn>
                  <a:cxn ang="0">
                    <a:pos x="1050" y="2188"/>
                  </a:cxn>
                  <a:cxn ang="0">
                    <a:pos x="1038" y="2195"/>
                  </a:cxn>
                  <a:cxn ang="0">
                    <a:pos x="1038" y="2195"/>
                  </a:cxn>
                  <a:cxn ang="0">
                    <a:pos x="1019" y="2188"/>
                  </a:cxn>
                  <a:cxn ang="0">
                    <a:pos x="55" y="1207"/>
                  </a:cxn>
                  <a:cxn ang="0">
                    <a:pos x="55" y="1176"/>
                  </a:cxn>
                  <a:cxn ang="0">
                    <a:pos x="469" y="755"/>
                  </a:cxn>
                  <a:cxn ang="0">
                    <a:pos x="488" y="748"/>
                  </a:cxn>
                  <a:cxn ang="0">
                    <a:pos x="500" y="755"/>
                  </a:cxn>
                  <a:cxn ang="0">
                    <a:pos x="1050" y="1283"/>
                  </a:cxn>
                  <a:cxn ang="0">
                    <a:pos x="2218" y="19"/>
                  </a:cxn>
                  <a:cxn ang="0">
                    <a:pos x="1038" y="1226"/>
                  </a:cxn>
                  <a:cxn ang="0">
                    <a:pos x="537" y="717"/>
                  </a:cxn>
                  <a:cxn ang="0">
                    <a:pos x="488" y="698"/>
                  </a:cxn>
                  <a:cxn ang="0">
                    <a:pos x="457" y="704"/>
                  </a:cxn>
                  <a:cxn ang="0">
                    <a:pos x="25" y="1138"/>
                  </a:cxn>
                  <a:cxn ang="0">
                    <a:pos x="6" y="1163"/>
                  </a:cxn>
                  <a:cxn ang="0">
                    <a:pos x="6" y="1220"/>
                  </a:cxn>
                  <a:cxn ang="0">
                    <a:pos x="982" y="2226"/>
                  </a:cxn>
                  <a:cxn ang="0">
                    <a:pos x="1007" y="2239"/>
                  </a:cxn>
                  <a:cxn ang="0">
                    <a:pos x="1038" y="2245"/>
                  </a:cxn>
                  <a:cxn ang="0">
                    <a:pos x="1087" y="2226"/>
                  </a:cxn>
                  <a:cxn ang="0">
                    <a:pos x="2737" y="547"/>
                  </a:cxn>
                  <a:cxn ang="0">
                    <a:pos x="2756" y="497"/>
                  </a:cxn>
                  <a:cxn ang="0">
                    <a:pos x="2750" y="465"/>
                  </a:cxn>
                  <a:cxn ang="0">
                    <a:pos x="2323" y="19"/>
                  </a:cxn>
                  <a:cxn ang="0">
                    <a:pos x="2298" y="6"/>
                  </a:cxn>
                  <a:cxn ang="0">
                    <a:pos x="2243" y="6"/>
                  </a:cxn>
                  <a:cxn ang="0">
                    <a:pos x="2218" y="19"/>
                  </a:cxn>
                </a:cxnLst>
                <a:rect l="0" t="0" r="r" b="b"/>
                <a:pathLst>
                  <a:path w="2756" h="2245">
                    <a:moveTo>
                      <a:pt x="1050" y="1283"/>
                    </a:moveTo>
                    <a:lnTo>
                      <a:pt x="2255" y="57"/>
                    </a:lnTo>
                    <a:lnTo>
                      <a:pt x="2255" y="57"/>
                    </a:lnTo>
                    <a:lnTo>
                      <a:pt x="2268" y="50"/>
                    </a:lnTo>
                    <a:lnTo>
                      <a:pt x="2286" y="57"/>
                    </a:lnTo>
                    <a:lnTo>
                      <a:pt x="2700" y="478"/>
                    </a:lnTo>
                    <a:lnTo>
                      <a:pt x="2700" y="478"/>
                    </a:lnTo>
                    <a:lnTo>
                      <a:pt x="2706" y="497"/>
                    </a:lnTo>
                    <a:lnTo>
                      <a:pt x="2706" y="497"/>
                    </a:lnTo>
                    <a:lnTo>
                      <a:pt x="2700" y="509"/>
                    </a:lnTo>
                    <a:lnTo>
                      <a:pt x="2700" y="509"/>
                    </a:lnTo>
                    <a:lnTo>
                      <a:pt x="1050" y="2188"/>
                    </a:lnTo>
                    <a:lnTo>
                      <a:pt x="1050" y="2188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19" y="2188"/>
                    </a:lnTo>
                    <a:lnTo>
                      <a:pt x="1019" y="2188"/>
                    </a:lnTo>
                    <a:lnTo>
                      <a:pt x="55" y="1207"/>
                    </a:lnTo>
                    <a:lnTo>
                      <a:pt x="55" y="1207"/>
                    </a:lnTo>
                    <a:lnTo>
                      <a:pt x="49" y="1195"/>
                    </a:lnTo>
                    <a:lnTo>
                      <a:pt x="55" y="1176"/>
                    </a:lnTo>
                    <a:lnTo>
                      <a:pt x="469" y="755"/>
                    </a:lnTo>
                    <a:lnTo>
                      <a:pt x="469" y="755"/>
                    </a:lnTo>
                    <a:lnTo>
                      <a:pt x="488" y="748"/>
                    </a:lnTo>
                    <a:lnTo>
                      <a:pt x="488" y="748"/>
                    </a:lnTo>
                    <a:lnTo>
                      <a:pt x="500" y="755"/>
                    </a:lnTo>
                    <a:lnTo>
                      <a:pt x="500" y="755"/>
                    </a:lnTo>
                    <a:lnTo>
                      <a:pt x="1038" y="1295"/>
                    </a:lnTo>
                    <a:lnTo>
                      <a:pt x="1050" y="1283"/>
                    </a:lnTo>
                    <a:close/>
                    <a:moveTo>
                      <a:pt x="2218" y="19"/>
                    </a:moveTo>
                    <a:lnTo>
                      <a:pt x="2218" y="19"/>
                    </a:lnTo>
                    <a:lnTo>
                      <a:pt x="1038" y="1226"/>
                    </a:lnTo>
                    <a:lnTo>
                      <a:pt x="1038" y="1226"/>
                    </a:lnTo>
                    <a:lnTo>
                      <a:pt x="537" y="717"/>
                    </a:lnTo>
                    <a:lnTo>
                      <a:pt x="537" y="717"/>
                    </a:lnTo>
                    <a:lnTo>
                      <a:pt x="513" y="704"/>
                    </a:lnTo>
                    <a:lnTo>
                      <a:pt x="488" y="698"/>
                    </a:lnTo>
                    <a:lnTo>
                      <a:pt x="488" y="698"/>
                    </a:lnTo>
                    <a:lnTo>
                      <a:pt x="457" y="704"/>
                    </a:lnTo>
                    <a:lnTo>
                      <a:pt x="439" y="717"/>
                    </a:lnTo>
                    <a:lnTo>
                      <a:pt x="25" y="1138"/>
                    </a:lnTo>
                    <a:lnTo>
                      <a:pt x="25" y="1138"/>
                    </a:lnTo>
                    <a:lnTo>
                      <a:pt x="6" y="1163"/>
                    </a:lnTo>
                    <a:lnTo>
                      <a:pt x="0" y="1195"/>
                    </a:lnTo>
                    <a:lnTo>
                      <a:pt x="6" y="1220"/>
                    </a:lnTo>
                    <a:lnTo>
                      <a:pt x="25" y="1245"/>
                    </a:lnTo>
                    <a:lnTo>
                      <a:pt x="982" y="2226"/>
                    </a:lnTo>
                    <a:lnTo>
                      <a:pt x="982" y="2226"/>
                    </a:lnTo>
                    <a:lnTo>
                      <a:pt x="1007" y="2239"/>
                    </a:lnTo>
                    <a:lnTo>
                      <a:pt x="1038" y="2245"/>
                    </a:lnTo>
                    <a:lnTo>
                      <a:pt x="1038" y="2245"/>
                    </a:lnTo>
                    <a:lnTo>
                      <a:pt x="1063" y="2239"/>
                    </a:lnTo>
                    <a:lnTo>
                      <a:pt x="1087" y="2226"/>
                    </a:lnTo>
                    <a:lnTo>
                      <a:pt x="2737" y="547"/>
                    </a:lnTo>
                    <a:lnTo>
                      <a:pt x="2737" y="547"/>
                    </a:lnTo>
                    <a:lnTo>
                      <a:pt x="2750" y="522"/>
                    </a:lnTo>
                    <a:lnTo>
                      <a:pt x="2756" y="497"/>
                    </a:lnTo>
                    <a:lnTo>
                      <a:pt x="2756" y="497"/>
                    </a:lnTo>
                    <a:lnTo>
                      <a:pt x="2750" y="465"/>
                    </a:lnTo>
                    <a:lnTo>
                      <a:pt x="2737" y="440"/>
                    </a:lnTo>
                    <a:lnTo>
                      <a:pt x="2323" y="19"/>
                    </a:lnTo>
                    <a:lnTo>
                      <a:pt x="2323" y="19"/>
                    </a:lnTo>
                    <a:lnTo>
                      <a:pt x="2298" y="6"/>
                    </a:lnTo>
                    <a:lnTo>
                      <a:pt x="2268" y="0"/>
                    </a:lnTo>
                    <a:lnTo>
                      <a:pt x="2243" y="6"/>
                    </a:lnTo>
                    <a:lnTo>
                      <a:pt x="2218" y="19"/>
                    </a:lnTo>
                    <a:lnTo>
                      <a:pt x="221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48" name="그룹 531"/>
            <p:cNvGrpSpPr/>
            <p:nvPr/>
          </p:nvGrpSpPr>
          <p:grpSpPr>
            <a:xfrm>
              <a:off x="7610497" y="2983713"/>
              <a:ext cx="500065" cy="437775"/>
              <a:chOff x="4357686" y="2071679"/>
              <a:chExt cx="3753885" cy="3286147"/>
            </a:xfrm>
          </p:grpSpPr>
          <p:sp>
            <p:nvSpPr>
              <p:cNvPr id="549" name="Freeform 14"/>
              <p:cNvSpPr>
                <a:spLocks/>
              </p:cNvSpPr>
              <p:nvPr/>
            </p:nvSpPr>
            <p:spPr bwMode="auto">
              <a:xfrm>
                <a:off x="4408087" y="3838442"/>
                <a:ext cx="2491236" cy="7465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2" y="0"/>
                  </a:cxn>
                  <a:cxn ang="0">
                    <a:pos x="6" y="7"/>
                  </a:cxn>
                  <a:cxn ang="0">
                    <a:pos x="0" y="13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0" y="38"/>
                  </a:cxn>
                  <a:cxn ang="0">
                    <a:pos x="6" y="44"/>
                  </a:cxn>
                  <a:cxn ang="0">
                    <a:pos x="12" y="51"/>
                  </a:cxn>
                  <a:cxn ang="0">
                    <a:pos x="25" y="51"/>
                  </a:cxn>
                  <a:cxn ang="0">
                    <a:pos x="1804" y="51"/>
                  </a:cxn>
                  <a:cxn ang="0">
                    <a:pos x="1804" y="51"/>
                  </a:cxn>
                  <a:cxn ang="0">
                    <a:pos x="1817" y="51"/>
                  </a:cxn>
                  <a:cxn ang="0">
                    <a:pos x="1823" y="44"/>
                  </a:cxn>
                  <a:cxn ang="0">
                    <a:pos x="1829" y="38"/>
                  </a:cxn>
                  <a:cxn ang="0">
                    <a:pos x="1829" y="25"/>
                  </a:cxn>
                  <a:cxn ang="0">
                    <a:pos x="1829" y="25"/>
                  </a:cxn>
                  <a:cxn ang="0">
                    <a:pos x="1829" y="13"/>
                  </a:cxn>
                  <a:cxn ang="0">
                    <a:pos x="1823" y="7"/>
                  </a:cxn>
                  <a:cxn ang="0">
                    <a:pos x="1817" y="0"/>
                  </a:cxn>
                  <a:cxn ang="0">
                    <a:pos x="1804" y="0"/>
                  </a:cxn>
                  <a:cxn ang="0">
                    <a:pos x="25" y="0"/>
                  </a:cxn>
                </a:cxnLst>
                <a:rect l="0" t="0" r="r" b="b"/>
                <a:pathLst>
                  <a:path w="1829" h="51">
                    <a:moveTo>
                      <a:pt x="25" y="0"/>
                    </a:moveTo>
                    <a:lnTo>
                      <a:pt x="25" y="0"/>
                    </a:lnTo>
                    <a:lnTo>
                      <a:pt x="12" y="0"/>
                    </a:lnTo>
                    <a:lnTo>
                      <a:pt x="6" y="7"/>
                    </a:lnTo>
                    <a:lnTo>
                      <a:pt x="0" y="13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38"/>
                    </a:lnTo>
                    <a:lnTo>
                      <a:pt x="6" y="44"/>
                    </a:lnTo>
                    <a:lnTo>
                      <a:pt x="12" y="51"/>
                    </a:lnTo>
                    <a:lnTo>
                      <a:pt x="25" y="51"/>
                    </a:lnTo>
                    <a:lnTo>
                      <a:pt x="1804" y="51"/>
                    </a:lnTo>
                    <a:lnTo>
                      <a:pt x="1804" y="51"/>
                    </a:lnTo>
                    <a:lnTo>
                      <a:pt x="1817" y="51"/>
                    </a:lnTo>
                    <a:lnTo>
                      <a:pt x="1823" y="44"/>
                    </a:lnTo>
                    <a:lnTo>
                      <a:pt x="1829" y="38"/>
                    </a:lnTo>
                    <a:lnTo>
                      <a:pt x="1829" y="25"/>
                    </a:lnTo>
                    <a:lnTo>
                      <a:pt x="1829" y="25"/>
                    </a:lnTo>
                    <a:lnTo>
                      <a:pt x="1829" y="13"/>
                    </a:lnTo>
                    <a:lnTo>
                      <a:pt x="1823" y="7"/>
                    </a:lnTo>
                    <a:lnTo>
                      <a:pt x="1817" y="0"/>
                    </a:lnTo>
                    <a:lnTo>
                      <a:pt x="1804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0" name="Freeform 24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976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976" y="2182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1" name="Freeform 25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2" name="Freeform 26"/>
              <p:cNvSpPr>
                <a:spLocks/>
              </p:cNvSpPr>
              <p:nvPr/>
            </p:nvSpPr>
            <p:spPr bwMode="auto">
              <a:xfrm>
                <a:off x="4466650" y="2191707"/>
                <a:ext cx="3534593" cy="3046093"/>
              </a:xfrm>
              <a:custGeom>
                <a:avLst/>
                <a:gdLst/>
                <a:ahLst/>
                <a:cxnLst>
                  <a:cxn ang="0">
                    <a:pos x="2188" y="0"/>
                  </a:cxn>
                  <a:cxn ang="0">
                    <a:pos x="2188" y="0"/>
                  </a:cxn>
                  <a:cxn ang="0">
                    <a:pos x="2595" y="415"/>
                  </a:cxn>
                  <a:cxn ang="0">
                    <a:pos x="2595" y="415"/>
                  </a:cxn>
                  <a:cxn ang="0">
                    <a:pos x="958" y="2081"/>
                  </a:cxn>
                  <a:cxn ang="0">
                    <a:pos x="958" y="2081"/>
                  </a:cxn>
                  <a:cxn ang="0">
                    <a:pos x="0" y="1113"/>
                  </a:cxn>
                  <a:cxn ang="0">
                    <a:pos x="0" y="1113"/>
                  </a:cxn>
                  <a:cxn ang="0">
                    <a:pos x="408" y="698"/>
                  </a:cxn>
                  <a:cxn ang="0">
                    <a:pos x="408" y="698"/>
                  </a:cxn>
                  <a:cxn ang="0">
                    <a:pos x="958" y="1257"/>
                  </a:cxn>
                  <a:cxn ang="0">
                    <a:pos x="958" y="1257"/>
                  </a:cxn>
                  <a:cxn ang="0">
                    <a:pos x="2188" y="0"/>
                  </a:cxn>
                  <a:cxn ang="0">
                    <a:pos x="2188" y="0"/>
                  </a:cxn>
                </a:cxnLst>
                <a:rect l="0" t="0" r="r" b="b"/>
                <a:pathLst>
                  <a:path w="2595" h="2081">
                    <a:moveTo>
                      <a:pt x="2188" y="0"/>
                    </a:moveTo>
                    <a:lnTo>
                      <a:pt x="2188" y="0"/>
                    </a:lnTo>
                    <a:lnTo>
                      <a:pt x="2595" y="415"/>
                    </a:lnTo>
                    <a:lnTo>
                      <a:pt x="2595" y="415"/>
                    </a:lnTo>
                    <a:lnTo>
                      <a:pt x="958" y="2081"/>
                    </a:lnTo>
                    <a:lnTo>
                      <a:pt x="958" y="2081"/>
                    </a:lnTo>
                    <a:lnTo>
                      <a:pt x="0" y="1113"/>
                    </a:lnTo>
                    <a:lnTo>
                      <a:pt x="0" y="1113"/>
                    </a:lnTo>
                    <a:lnTo>
                      <a:pt x="408" y="698"/>
                    </a:lnTo>
                    <a:lnTo>
                      <a:pt x="408" y="698"/>
                    </a:lnTo>
                    <a:lnTo>
                      <a:pt x="958" y="1257"/>
                    </a:lnTo>
                    <a:lnTo>
                      <a:pt x="958" y="1257"/>
                    </a:lnTo>
                    <a:lnTo>
                      <a:pt x="2188" y="0"/>
                    </a:lnTo>
                    <a:lnTo>
                      <a:pt x="218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3" name="Freeform 28"/>
              <p:cNvSpPr>
                <a:spLocks/>
              </p:cNvSpPr>
              <p:nvPr/>
            </p:nvSpPr>
            <p:spPr bwMode="auto">
              <a:xfrm>
                <a:off x="4517051" y="3213411"/>
                <a:ext cx="1119624" cy="671864"/>
              </a:xfrm>
              <a:custGeom>
                <a:avLst/>
                <a:gdLst/>
                <a:ahLst/>
                <a:cxnLst>
                  <a:cxn ang="0">
                    <a:pos x="0" y="377"/>
                  </a:cxn>
                  <a:cxn ang="0">
                    <a:pos x="0" y="377"/>
                  </a:cxn>
                  <a:cxn ang="0">
                    <a:pos x="371" y="0"/>
                  </a:cxn>
                  <a:cxn ang="0">
                    <a:pos x="371" y="0"/>
                  </a:cxn>
                  <a:cxn ang="0">
                    <a:pos x="822" y="459"/>
                  </a:cxn>
                  <a:cxn ang="0">
                    <a:pos x="822" y="459"/>
                  </a:cxn>
                  <a:cxn ang="0">
                    <a:pos x="698" y="383"/>
                  </a:cxn>
                  <a:cxn ang="0">
                    <a:pos x="587" y="333"/>
                  </a:cxn>
                  <a:cxn ang="0">
                    <a:pos x="532" y="314"/>
                  </a:cxn>
                  <a:cxn ang="0">
                    <a:pos x="482" y="302"/>
                  </a:cxn>
                  <a:cxn ang="0">
                    <a:pos x="433" y="289"/>
                  </a:cxn>
                  <a:cxn ang="0">
                    <a:pos x="383" y="289"/>
                  </a:cxn>
                  <a:cxn ang="0">
                    <a:pos x="334" y="283"/>
                  </a:cxn>
                  <a:cxn ang="0">
                    <a:pos x="284" y="289"/>
                  </a:cxn>
                  <a:cxn ang="0">
                    <a:pos x="192" y="302"/>
                  </a:cxn>
                  <a:cxn ang="0">
                    <a:pos x="99" y="333"/>
                  </a:cxn>
                  <a:cxn ang="0">
                    <a:pos x="0" y="377"/>
                  </a:cxn>
                  <a:cxn ang="0">
                    <a:pos x="0" y="377"/>
                  </a:cxn>
                </a:cxnLst>
                <a:rect l="0" t="0" r="r" b="b"/>
                <a:pathLst>
                  <a:path w="822" h="459">
                    <a:moveTo>
                      <a:pt x="0" y="377"/>
                    </a:moveTo>
                    <a:lnTo>
                      <a:pt x="0" y="377"/>
                    </a:lnTo>
                    <a:lnTo>
                      <a:pt x="371" y="0"/>
                    </a:lnTo>
                    <a:lnTo>
                      <a:pt x="371" y="0"/>
                    </a:lnTo>
                    <a:lnTo>
                      <a:pt x="822" y="459"/>
                    </a:lnTo>
                    <a:lnTo>
                      <a:pt x="822" y="459"/>
                    </a:lnTo>
                    <a:lnTo>
                      <a:pt x="698" y="383"/>
                    </a:lnTo>
                    <a:lnTo>
                      <a:pt x="587" y="333"/>
                    </a:lnTo>
                    <a:lnTo>
                      <a:pt x="532" y="314"/>
                    </a:lnTo>
                    <a:lnTo>
                      <a:pt x="482" y="302"/>
                    </a:lnTo>
                    <a:lnTo>
                      <a:pt x="433" y="289"/>
                    </a:lnTo>
                    <a:lnTo>
                      <a:pt x="383" y="289"/>
                    </a:lnTo>
                    <a:lnTo>
                      <a:pt x="334" y="283"/>
                    </a:lnTo>
                    <a:lnTo>
                      <a:pt x="284" y="289"/>
                    </a:lnTo>
                    <a:lnTo>
                      <a:pt x="192" y="302"/>
                    </a:lnTo>
                    <a:lnTo>
                      <a:pt x="99" y="333"/>
                    </a:lnTo>
                    <a:lnTo>
                      <a:pt x="0" y="377"/>
                    </a:lnTo>
                    <a:lnTo>
                      <a:pt x="0" y="377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4" name="Freeform 29"/>
              <p:cNvSpPr>
                <a:spLocks/>
              </p:cNvSpPr>
              <p:nvPr/>
            </p:nvSpPr>
            <p:spPr bwMode="auto">
              <a:xfrm>
                <a:off x="5149053" y="4068248"/>
                <a:ext cx="1784323" cy="1252978"/>
              </a:xfrm>
              <a:custGeom>
                <a:avLst/>
                <a:gdLst/>
                <a:ahLst/>
                <a:cxnLst>
                  <a:cxn ang="0">
                    <a:pos x="1310" y="0"/>
                  </a:cxn>
                  <a:cxn ang="0">
                    <a:pos x="488" y="843"/>
                  </a:cxn>
                  <a:cxn ang="0">
                    <a:pos x="488" y="843"/>
                  </a:cxn>
                  <a:cxn ang="0">
                    <a:pos x="469" y="856"/>
                  </a:cxn>
                  <a:cxn ang="0">
                    <a:pos x="457" y="856"/>
                  </a:cxn>
                  <a:cxn ang="0">
                    <a:pos x="438" y="856"/>
                  </a:cxn>
                  <a:cxn ang="0">
                    <a:pos x="420" y="843"/>
                  </a:cxn>
                  <a:cxn ang="0">
                    <a:pos x="0" y="416"/>
                  </a:cxn>
                  <a:cxn ang="0">
                    <a:pos x="0" y="416"/>
                  </a:cxn>
                  <a:cxn ang="0">
                    <a:pos x="68" y="390"/>
                  </a:cxn>
                  <a:cxn ang="0">
                    <a:pos x="123" y="384"/>
                  </a:cxn>
                  <a:cxn ang="0">
                    <a:pos x="173" y="384"/>
                  </a:cxn>
                  <a:cxn ang="0">
                    <a:pos x="222" y="397"/>
                  </a:cxn>
                  <a:cxn ang="0">
                    <a:pos x="321" y="428"/>
                  </a:cxn>
                  <a:cxn ang="0">
                    <a:pos x="370" y="441"/>
                  </a:cxn>
                  <a:cxn ang="0">
                    <a:pos x="426" y="447"/>
                  </a:cxn>
                  <a:cxn ang="0">
                    <a:pos x="494" y="453"/>
                  </a:cxn>
                  <a:cxn ang="0">
                    <a:pos x="562" y="447"/>
                  </a:cxn>
                  <a:cxn ang="0">
                    <a:pos x="648" y="422"/>
                  </a:cxn>
                  <a:cxn ang="0">
                    <a:pos x="747" y="384"/>
                  </a:cxn>
                  <a:cxn ang="0">
                    <a:pos x="859" y="327"/>
                  </a:cxn>
                  <a:cxn ang="0">
                    <a:pos x="988" y="246"/>
                  </a:cxn>
                  <a:cxn ang="0">
                    <a:pos x="1137" y="139"/>
                  </a:cxn>
                  <a:cxn ang="0">
                    <a:pos x="1310" y="0"/>
                  </a:cxn>
                  <a:cxn ang="0">
                    <a:pos x="1310" y="0"/>
                  </a:cxn>
                </a:cxnLst>
                <a:rect l="0" t="0" r="r" b="b"/>
                <a:pathLst>
                  <a:path w="1310" h="856">
                    <a:moveTo>
                      <a:pt x="1310" y="0"/>
                    </a:moveTo>
                    <a:lnTo>
                      <a:pt x="488" y="843"/>
                    </a:lnTo>
                    <a:lnTo>
                      <a:pt x="488" y="843"/>
                    </a:lnTo>
                    <a:lnTo>
                      <a:pt x="469" y="856"/>
                    </a:lnTo>
                    <a:lnTo>
                      <a:pt x="457" y="856"/>
                    </a:lnTo>
                    <a:lnTo>
                      <a:pt x="438" y="856"/>
                    </a:lnTo>
                    <a:lnTo>
                      <a:pt x="420" y="843"/>
                    </a:lnTo>
                    <a:lnTo>
                      <a:pt x="0" y="416"/>
                    </a:lnTo>
                    <a:lnTo>
                      <a:pt x="0" y="416"/>
                    </a:lnTo>
                    <a:lnTo>
                      <a:pt x="68" y="390"/>
                    </a:lnTo>
                    <a:lnTo>
                      <a:pt x="123" y="384"/>
                    </a:lnTo>
                    <a:lnTo>
                      <a:pt x="173" y="384"/>
                    </a:lnTo>
                    <a:lnTo>
                      <a:pt x="222" y="397"/>
                    </a:lnTo>
                    <a:lnTo>
                      <a:pt x="321" y="428"/>
                    </a:lnTo>
                    <a:lnTo>
                      <a:pt x="370" y="441"/>
                    </a:lnTo>
                    <a:lnTo>
                      <a:pt x="426" y="447"/>
                    </a:lnTo>
                    <a:lnTo>
                      <a:pt x="494" y="453"/>
                    </a:lnTo>
                    <a:lnTo>
                      <a:pt x="562" y="447"/>
                    </a:lnTo>
                    <a:lnTo>
                      <a:pt x="648" y="422"/>
                    </a:lnTo>
                    <a:lnTo>
                      <a:pt x="747" y="384"/>
                    </a:lnTo>
                    <a:lnTo>
                      <a:pt x="859" y="327"/>
                    </a:lnTo>
                    <a:lnTo>
                      <a:pt x="988" y="246"/>
                    </a:lnTo>
                    <a:lnTo>
                      <a:pt x="1137" y="139"/>
                    </a:lnTo>
                    <a:lnTo>
                      <a:pt x="1310" y="0"/>
                    </a:lnTo>
                    <a:lnTo>
                      <a:pt x="131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5" name="Freeform 30"/>
              <p:cNvSpPr>
                <a:spLocks/>
              </p:cNvSpPr>
              <p:nvPr/>
            </p:nvSpPr>
            <p:spPr bwMode="auto">
              <a:xfrm>
                <a:off x="5207625" y="2402491"/>
                <a:ext cx="2044482" cy="1693576"/>
              </a:xfrm>
              <a:custGeom>
                <a:avLst/>
                <a:gdLst/>
                <a:ahLst/>
                <a:cxnLst>
                  <a:cxn ang="0">
                    <a:pos x="1501" y="0"/>
                  </a:cxn>
                  <a:cxn ang="0">
                    <a:pos x="1501" y="0"/>
                  </a:cxn>
                  <a:cxn ang="0">
                    <a:pos x="414" y="1113"/>
                  </a:cxn>
                  <a:cxn ang="0">
                    <a:pos x="414" y="1113"/>
                  </a:cxn>
                  <a:cxn ang="0">
                    <a:pos x="0" y="698"/>
                  </a:cxn>
                  <a:cxn ang="0">
                    <a:pos x="414" y="1157"/>
                  </a:cxn>
                  <a:cxn ang="0">
                    <a:pos x="1501" y="0"/>
                  </a:cxn>
                </a:cxnLst>
                <a:rect l="0" t="0" r="r" b="b"/>
                <a:pathLst>
                  <a:path w="1501" h="1157">
                    <a:moveTo>
                      <a:pt x="1501" y="0"/>
                    </a:moveTo>
                    <a:lnTo>
                      <a:pt x="1501" y="0"/>
                    </a:lnTo>
                    <a:lnTo>
                      <a:pt x="414" y="1113"/>
                    </a:lnTo>
                    <a:lnTo>
                      <a:pt x="414" y="1113"/>
                    </a:lnTo>
                    <a:lnTo>
                      <a:pt x="0" y="698"/>
                    </a:lnTo>
                    <a:lnTo>
                      <a:pt x="414" y="1157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6" name="Freeform 31"/>
              <p:cNvSpPr>
                <a:spLocks/>
              </p:cNvSpPr>
              <p:nvPr/>
            </p:nvSpPr>
            <p:spPr bwMode="auto">
              <a:xfrm>
                <a:off x="4651897" y="2983604"/>
                <a:ext cx="3181810" cy="2254194"/>
              </a:xfrm>
              <a:custGeom>
                <a:avLst/>
                <a:gdLst/>
                <a:ahLst/>
                <a:cxnLst>
                  <a:cxn ang="0">
                    <a:pos x="2336" y="0"/>
                  </a:cxn>
                  <a:cxn ang="0">
                    <a:pos x="2336" y="0"/>
                  </a:cxn>
                  <a:cxn ang="0">
                    <a:pos x="822" y="1540"/>
                  </a:cxn>
                  <a:cxn ang="0">
                    <a:pos x="822" y="1540"/>
                  </a:cxn>
                  <a:cxn ang="0">
                    <a:pos x="0" y="710"/>
                  </a:cxn>
                  <a:cxn ang="0">
                    <a:pos x="822" y="1496"/>
                  </a:cxn>
                  <a:cxn ang="0">
                    <a:pos x="2336" y="0"/>
                  </a:cxn>
                </a:cxnLst>
                <a:rect l="0" t="0" r="r" b="b"/>
                <a:pathLst>
                  <a:path w="2336" h="1540">
                    <a:moveTo>
                      <a:pt x="2336" y="0"/>
                    </a:moveTo>
                    <a:lnTo>
                      <a:pt x="2336" y="0"/>
                    </a:lnTo>
                    <a:lnTo>
                      <a:pt x="822" y="1540"/>
                    </a:lnTo>
                    <a:lnTo>
                      <a:pt x="822" y="1540"/>
                    </a:lnTo>
                    <a:lnTo>
                      <a:pt x="0" y="710"/>
                    </a:lnTo>
                    <a:lnTo>
                      <a:pt x="822" y="14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7" name="Freeform 34"/>
              <p:cNvSpPr>
                <a:spLocks noEditPoints="1"/>
              </p:cNvSpPr>
              <p:nvPr/>
            </p:nvSpPr>
            <p:spPr bwMode="auto">
              <a:xfrm>
                <a:off x="4357686" y="2071679"/>
                <a:ext cx="3753885" cy="3286147"/>
              </a:xfrm>
              <a:custGeom>
                <a:avLst/>
                <a:gdLst/>
                <a:ahLst/>
                <a:cxnLst>
                  <a:cxn ang="0">
                    <a:pos x="2255" y="57"/>
                  </a:cxn>
                  <a:cxn ang="0">
                    <a:pos x="2268" y="50"/>
                  </a:cxn>
                  <a:cxn ang="0">
                    <a:pos x="2700" y="478"/>
                  </a:cxn>
                  <a:cxn ang="0">
                    <a:pos x="2706" y="497"/>
                  </a:cxn>
                  <a:cxn ang="0">
                    <a:pos x="2700" y="509"/>
                  </a:cxn>
                  <a:cxn ang="0">
                    <a:pos x="1050" y="2188"/>
                  </a:cxn>
                  <a:cxn ang="0">
                    <a:pos x="1038" y="2195"/>
                  </a:cxn>
                  <a:cxn ang="0">
                    <a:pos x="1038" y="2195"/>
                  </a:cxn>
                  <a:cxn ang="0">
                    <a:pos x="1019" y="2188"/>
                  </a:cxn>
                  <a:cxn ang="0">
                    <a:pos x="55" y="1207"/>
                  </a:cxn>
                  <a:cxn ang="0">
                    <a:pos x="55" y="1176"/>
                  </a:cxn>
                  <a:cxn ang="0">
                    <a:pos x="469" y="755"/>
                  </a:cxn>
                  <a:cxn ang="0">
                    <a:pos x="488" y="748"/>
                  </a:cxn>
                  <a:cxn ang="0">
                    <a:pos x="500" y="755"/>
                  </a:cxn>
                  <a:cxn ang="0">
                    <a:pos x="1050" y="1283"/>
                  </a:cxn>
                  <a:cxn ang="0">
                    <a:pos x="2218" y="19"/>
                  </a:cxn>
                  <a:cxn ang="0">
                    <a:pos x="1038" y="1226"/>
                  </a:cxn>
                  <a:cxn ang="0">
                    <a:pos x="537" y="717"/>
                  </a:cxn>
                  <a:cxn ang="0">
                    <a:pos x="488" y="698"/>
                  </a:cxn>
                  <a:cxn ang="0">
                    <a:pos x="457" y="704"/>
                  </a:cxn>
                  <a:cxn ang="0">
                    <a:pos x="25" y="1138"/>
                  </a:cxn>
                  <a:cxn ang="0">
                    <a:pos x="6" y="1163"/>
                  </a:cxn>
                  <a:cxn ang="0">
                    <a:pos x="6" y="1220"/>
                  </a:cxn>
                  <a:cxn ang="0">
                    <a:pos x="982" y="2226"/>
                  </a:cxn>
                  <a:cxn ang="0">
                    <a:pos x="1007" y="2239"/>
                  </a:cxn>
                  <a:cxn ang="0">
                    <a:pos x="1038" y="2245"/>
                  </a:cxn>
                  <a:cxn ang="0">
                    <a:pos x="1087" y="2226"/>
                  </a:cxn>
                  <a:cxn ang="0">
                    <a:pos x="2737" y="547"/>
                  </a:cxn>
                  <a:cxn ang="0">
                    <a:pos x="2756" y="497"/>
                  </a:cxn>
                  <a:cxn ang="0">
                    <a:pos x="2750" y="465"/>
                  </a:cxn>
                  <a:cxn ang="0">
                    <a:pos x="2323" y="19"/>
                  </a:cxn>
                  <a:cxn ang="0">
                    <a:pos x="2298" y="6"/>
                  </a:cxn>
                  <a:cxn ang="0">
                    <a:pos x="2243" y="6"/>
                  </a:cxn>
                  <a:cxn ang="0">
                    <a:pos x="2218" y="19"/>
                  </a:cxn>
                </a:cxnLst>
                <a:rect l="0" t="0" r="r" b="b"/>
                <a:pathLst>
                  <a:path w="2756" h="2245">
                    <a:moveTo>
                      <a:pt x="1050" y="1283"/>
                    </a:moveTo>
                    <a:lnTo>
                      <a:pt x="2255" y="57"/>
                    </a:lnTo>
                    <a:lnTo>
                      <a:pt x="2255" y="57"/>
                    </a:lnTo>
                    <a:lnTo>
                      <a:pt x="2268" y="50"/>
                    </a:lnTo>
                    <a:lnTo>
                      <a:pt x="2286" y="57"/>
                    </a:lnTo>
                    <a:lnTo>
                      <a:pt x="2700" y="478"/>
                    </a:lnTo>
                    <a:lnTo>
                      <a:pt x="2700" y="478"/>
                    </a:lnTo>
                    <a:lnTo>
                      <a:pt x="2706" y="497"/>
                    </a:lnTo>
                    <a:lnTo>
                      <a:pt x="2706" y="497"/>
                    </a:lnTo>
                    <a:lnTo>
                      <a:pt x="2700" y="509"/>
                    </a:lnTo>
                    <a:lnTo>
                      <a:pt x="2700" y="509"/>
                    </a:lnTo>
                    <a:lnTo>
                      <a:pt x="1050" y="2188"/>
                    </a:lnTo>
                    <a:lnTo>
                      <a:pt x="1050" y="2188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19" y="2188"/>
                    </a:lnTo>
                    <a:lnTo>
                      <a:pt x="1019" y="2188"/>
                    </a:lnTo>
                    <a:lnTo>
                      <a:pt x="55" y="1207"/>
                    </a:lnTo>
                    <a:lnTo>
                      <a:pt x="55" y="1207"/>
                    </a:lnTo>
                    <a:lnTo>
                      <a:pt x="49" y="1195"/>
                    </a:lnTo>
                    <a:lnTo>
                      <a:pt x="55" y="1176"/>
                    </a:lnTo>
                    <a:lnTo>
                      <a:pt x="469" y="755"/>
                    </a:lnTo>
                    <a:lnTo>
                      <a:pt x="469" y="755"/>
                    </a:lnTo>
                    <a:lnTo>
                      <a:pt x="488" y="748"/>
                    </a:lnTo>
                    <a:lnTo>
                      <a:pt x="488" y="748"/>
                    </a:lnTo>
                    <a:lnTo>
                      <a:pt x="500" y="755"/>
                    </a:lnTo>
                    <a:lnTo>
                      <a:pt x="500" y="755"/>
                    </a:lnTo>
                    <a:lnTo>
                      <a:pt x="1038" y="1295"/>
                    </a:lnTo>
                    <a:lnTo>
                      <a:pt x="1050" y="1283"/>
                    </a:lnTo>
                    <a:close/>
                    <a:moveTo>
                      <a:pt x="2218" y="19"/>
                    </a:moveTo>
                    <a:lnTo>
                      <a:pt x="2218" y="19"/>
                    </a:lnTo>
                    <a:lnTo>
                      <a:pt x="1038" y="1226"/>
                    </a:lnTo>
                    <a:lnTo>
                      <a:pt x="1038" y="1226"/>
                    </a:lnTo>
                    <a:lnTo>
                      <a:pt x="537" y="717"/>
                    </a:lnTo>
                    <a:lnTo>
                      <a:pt x="537" y="717"/>
                    </a:lnTo>
                    <a:lnTo>
                      <a:pt x="513" y="704"/>
                    </a:lnTo>
                    <a:lnTo>
                      <a:pt x="488" y="698"/>
                    </a:lnTo>
                    <a:lnTo>
                      <a:pt x="488" y="698"/>
                    </a:lnTo>
                    <a:lnTo>
                      <a:pt x="457" y="704"/>
                    </a:lnTo>
                    <a:lnTo>
                      <a:pt x="439" y="717"/>
                    </a:lnTo>
                    <a:lnTo>
                      <a:pt x="25" y="1138"/>
                    </a:lnTo>
                    <a:lnTo>
                      <a:pt x="25" y="1138"/>
                    </a:lnTo>
                    <a:lnTo>
                      <a:pt x="6" y="1163"/>
                    </a:lnTo>
                    <a:lnTo>
                      <a:pt x="0" y="1195"/>
                    </a:lnTo>
                    <a:lnTo>
                      <a:pt x="6" y="1220"/>
                    </a:lnTo>
                    <a:lnTo>
                      <a:pt x="25" y="1245"/>
                    </a:lnTo>
                    <a:lnTo>
                      <a:pt x="982" y="2226"/>
                    </a:lnTo>
                    <a:lnTo>
                      <a:pt x="982" y="2226"/>
                    </a:lnTo>
                    <a:lnTo>
                      <a:pt x="1007" y="2239"/>
                    </a:lnTo>
                    <a:lnTo>
                      <a:pt x="1038" y="2245"/>
                    </a:lnTo>
                    <a:lnTo>
                      <a:pt x="1038" y="2245"/>
                    </a:lnTo>
                    <a:lnTo>
                      <a:pt x="1063" y="2239"/>
                    </a:lnTo>
                    <a:lnTo>
                      <a:pt x="1087" y="2226"/>
                    </a:lnTo>
                    <a:lnTo>
                      <a:pt x="2737" y="547"/>
                    </a:lnTo>
                    <a:lnTo>
                      <a:pt x="2737" y="547"/>
                    </a:lnTo>
                    <a:lnTo>
                      <a:pt x="2750" y="522"/>
                    </a:lnTo>
                    <a:lnTo>
                      <a:pt x="2756" y="497"/>
                    </a:lnTo>
                    <a:lnTo>
                      <a:pt x="2756" y="497"/>
                    </a:lnTo>
                    <a:lnTo>
                      <a:pt x="2750" y="465"/>
                    </a:lnTo>
                    <a:lnTo>
                      <a:pt x="2737" y="440"/>
                    </a:lnTo>
                    <a:lnTo>
                      <a:pt x="2323" y="19"/>
                    </a:lnTo>
                    <a:lnTo>
                      <a:pt x="2323" y="19"/>
                    </a:lnTo>
                    <a:lnTo>
                      <a:pt x="2298" y="6"/>
                    </a:lnTo>
                    <a:lnTo>
                      <a:pt x="2268" y="0"/>
                    </a:lnTo>
                    <a:lnTo>
                      <a:pt x="2243" y="6"/>
                    </a:lnTo>
                    <a:lnTo>
                      <a:pt x="2218" y="19"/>
                    </a:lnTo>
                    <a:lnTo>
                      <a:pt x="221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85" name="그룹 584"/>
          <p:cNvGrpSpPr/>
          <p:nvPr/>
        </p:nvGrpSpPr>
        <p:grpSpPr>
          <a:xfrm>
            <a:off x="3143240" y="4143776"/>
            <a:ext cx="4976846" cy="437757"/>
            <a:chOff x="3133716" y="2983703"/>
            <a:chExt cx="4976846" cy="437757"/>
          </a:xfrm>
        </p:grpSpPr>
        <p:grpSp>
          <p:nvGrpSpPr>
            <p:cNvPr id="586" name="그룹 501"/>
            <p:cNvGrpSpPr/>
            <p:nvPr/>
          </p:nvGrpSpPr>
          <p:grpSpPr>
            <a:xfrm>
              <a:off x="3133716" y="2983711"/>
              <a:ext cx="500065" cy="437775"/>
              <a:chOff x="4357686" y="2071679"/>
              <a:chExt cx="3753885" cy="3286147"/>
            </a:xfrm>
          </p:grpSpPr>
          <p:sp>
            <p:nvSpPr>
              <p:cNvPr id="617" name="Freeform 14"/>
              <p:cNvSpPr>
                <a:spLocks/>
              </p:cNvSpPr>
              <p:nvPr/>
            </p:nvSpPr>
            <p:spPr bwMode="auto">
              <a:xfrm>
                <a:off x="4408087" y="3838442"/>
                <a:ext cx="2491236" cy="7465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2" y="0"/>
                  </a:cxn>
                  <a:cxn ang="0">
                    <a:pos x="6" y="7"/>
                  </a:cxn>
                  <a:cxn ang="0">
                    <a:pos x="0" y="13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0" y="38"/>
                  </a:cxn>
                  <a:cxn ang="0">
                    <a:pos x="6" y="44"/>
                  </a:cxn>
                  <a:cxn ang="0">
                    <a:pos x="12" y="51"/>
                  </a:cxn>
                  <a:cxn ang="0">
                    <a:pos x="25" y="51"/>
                  </a:cxn>
                  <a:cxn ang="0">
                    <a:pos x="1804" y="51"/>
                  </a:cxn>
                  <a:cxn ang="0">
                    <a:pos x="1804" y="51"/>
                  </a:cxn>
                  <a:cxn ang="0">
                    <a:pos x="1817" y="51"/>
                  </a:cxn>
                  <a:cxn ang="0">
                    <a:pos x="1823" y="44"/>
                  </a:cxn>
                  <a:cxn ang="0">
                    <a:pos x="1829" y="38"/>
                  </a:cxn>
                  <a:cxn ang="0">
                    <a:pos x="1829" y="25"/>
                  </a:cxn>
                  <a:cxn ang="0">
                    <a:pos x="1829" y="25"/>
                  </a:cxn>
                  <a:cxn ang="0">
                    <a:pos x="1829" y="13"/>
                  </a:cxn>
                  <a:cxn ang="0">
                    <a:pos x="1823" y="7"/>
                  </a:cxn>
                  <a:cxn ang="0">
                    <a:pos x="1817" y="0"/>
                  </a:cxn>
                  <a:cxn ang="0">
                    <a:pos x="1804" y="0"/>
                  </a:cxn>
                  <a:cxn ang="0">
                    <a:pos x="25" y="0"/>
                  </a:cxn>
                </a:cxnLst>
                <a:rect l="0" t="0" r="r" b="b"/>
                <a:pathLst>
                  <a:path w="1829" h="51">
                    <a:moveTo>
                      <a:pt x="25" y="0"/>
                    </a:moveTo>
                    <a:lnTo>
                      <a:pt x="25" y="0"/>
                    </a:lnTo>
                    <a:lnTo>
                      <a:pt x="12" y="0"/>
                    </a:lnTo>
                    <a:lnTo>
                      <a:pt x="6" y="7"/>
                    </a:lnTo>
                    <a:lnTo>
                      <a:pt x="0" y="13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38"/>
                    </a:lnTo>
                    <a:lnTo>
                      <a:pt x="6" y="44"/>
                    </a:lnTo>
                    <a:lnTo>
                      <a:pt x="12" y="51"/>
                    </a:lnTo>
                    <a:lnTo>
                      <a:pt x="25" y="51"/>
                    </a:lnTo>
                    <a:lnTo>
                      <a:pt x="1804" y="51"/>
                    </a:lnTo>
                    <a:lnTo>
                      <a:pt x="1804" y="51"/>
                    </a:lnTo>
                    <a:lnTo>
                      <a:pt x="1817" y="51"/>
                    </a:lnTo>
                    <a:lnTo>
                      <a:pt x="1823" y="44"/>
                    </a:lnTo>
                    <a:lnTo>
                      <a:pt x="1829" y="38"/>
                    </a:lnTo>
                    <a:lnTo>
                      <a:pt x="1829" y="25"/>
                    </a:lnTo>
                    <a:lnTo>
                      <a:pt x="1829" y="25"/>
                    </a:lnTo>
                    <a:lnTo>
                      <a:pt x="1829" y="13"/>
                    </a:lnTo>
                    <a:lnTo>
                      <a:pt x="1823" y="7"/>
                    </a:lnTo>
                    <a:lnTo>
                      <a:pt x="1817" y="0"/>
                    </a:lnTo>
                    <a:lnTo>
                      <a:pt x="1804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8" name="Freeform 24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976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976" y="2182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9" name="Freeform 25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0" name="Freeform 26"/>
              <p:cNvSpPr>
                <a:spLocks/>
              </p:cNvSpPr>
              <p:nvPr/>
            </p:nvSpPr>
            <p:spPr bwMode="auto">
              <a:xfrm>
                <a:off x="4466650" y="2191707"/>
                <a:ext cx="3534593" cy="3046093"/>
              </a:xfrm>
              <a:custGeom>
                <a:avLst/>
                <a:gdLst/>
                <a:ahLst/>
                <a:cxnLst>
                  <a:cxn ang="0">
                    <a:pos x="2188" y="0"/>
                  </a:cxn>
                  <a:cxn ang="0">
                    <a:pos x="2188" y="0"/>
                  </a:cxn>
                  <a:cxn ang="0">
                    <a:pos x="2595" y="415"/>
                  </a:cxn>
                  <a:cxn ang="0">
                    <a:pos x="2595" y="415"/>
                  </a:cxn>
                  <a:cxn ang="0">
                    <a:pos x="958" y="2081"/>
                  </a:cxn>
                  <a:cxn ang="0">
                    <a:pos x="958" y="2081"/>
                  </a:cxn>
                  <a:cxn ang="0">
                    <a:pos x="0" y="1113"/>
                  </a:cxn>
                  <a:cxn ang="0">
                    <a:pos x="0" y="1113"/>
                  </a:cxn>
                  <a:cxn ang="0">
                    <a:pos x="408" y="698"/>
                  </a:cxn>
                  <a:cxn ang="0">
                    <a:pos x="408" y="698"/>
                  </a:cxn>
                  <a:cxn ang="0">
                    <a:pos x="958" y="1257"/>
                  </a:cxn>
                  <a:cxn ang="0">
                    <a:pos x="958" y="1257"/>
                  </a:cxn>
                  <a:cxn ang="0">
                    <a:pos x="2188" y="0"/>
                  </a:cxn>
                  <a:cxn ang="0">
                    <a:pos x="2188" y="0"/>
                  </a:cxn>
                </a:cxnLst>
                <a:rect l="0" t="0" r="r" b="b"/>
                <a:pathLst>
                  <a:path w="2595" h="2081">
                    <a:moveTo>
                      <a:pt x="2188" y="0"/>
                    </a:moveTo>
                    <a:lnTo>
                      <a:pt x="2188" y="0"/>
                    </a:lnTo>
                    <a:lnTo>
                      <a:pt x="2595" y="415"/>
                    </a:lnTo>
                    <a:lnTo>
                      <a:pt x="2595" y="415"/>
                    </a:lnTo>
                    <a:lnTo>
                      <a:pt x="958" y="2081"/>
                    </a:lnTo>
                    <a:lnTo>
                      <a:pt x="958" y="2081"/>
                    </a:lnTo>
                    <a:lnTo>
                      <a:pt x="0" y="1113"/>
                    </a:lnTo>
                    <a:lnTo>
                      <a:pt x="0" y="1113"/>
                    </a:lnTo>
                    <a:lnTo>
                      <a:pt x="408" y="698"/>
                    </a:lnTo>
                    <a:lnTo>
                      <a:pt x="408" y="698"/>
                    </a:lnTo>
                    <a:lnTo>
                      <a:pt x="958" y="1257"/>
                    </a:lnTo>
                    <a:lnTo>
                      <a:pt x="958" y="1257"/>
                    </a:lnTo>
                    <a:lnTo>
                      <a:pt x="2188" y="0"/>
                    </a:lnTo>
                    <a:lnTo>
                      <a:pt x="218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1" name="Freeform 28"/>
              <p:cNvSpPr>
                <a:spLocks/>
              </p:cNvSpPr>
              <p:nvPr/>
            </p:nvSpPr>
            <p:spPr bwMode="auto">
              <a:xfrm>
                <a:off x="4517051" y="3213411"/>
                <a:ext cx="1119624" cy="671864"/>
              </a:xfrm>
              <a:custGeom>
                <a:avLst/>
                <a:gdLst/>
                <a:ahLst/>
                <a:cxnLst>
                  <a:cxn ang="0">
                    <a:pos x="0" y="377"/>
                  </a:cxn>
                  <a:cxn ang="0">
                    <a:pos x="0" y="377"/>
                  </a:cxn>
                  <a:cxn ang="0">
                    <a:pos x="371" y="0"/>
                  </a:cxn>
                  <a:cxn ang="0">
                    <a:pos x="371" y="0"/>
                  </a:cxn>
                  <a:cxn ang="0">
                    <a:pos x="822" y="459"/>
                  </a:cxn>
                  <a:cxn ang="0">
                    <a:pos x="822" y="459"/>
                  </a:cxn>
                  <a:cxn ang="0">
                    <a:pos x="698" y="383"/>
                  </a:cxn>
                  <a:cxn ang="0">
                    <a:pos x="587" y="333"/>
                  </a:cxn>
                  <a:cxn ang="0">
                    <a:pos x="532" y="314"/>
                  </a:cxn>
                  <a:cxn ang="0">
                    <a:pos x="482" y="302"/>
                  </a:cxn>
                  <a:cxn ang="0">
                    <a:pos x="433" y="289"/>
                  </a:cxn>
                  <a:cxn ang="0">
                    <a:pos x="383" y="289"/>
                  </a:cxn>
                  <a:cxn ang="0">
                    <a:pos x="334" y="283"/>
                  </a:cxn>
                  <a:cxn ang="0">
                    <a:pos x="284" y="289"/>
                  </a:cxn>
                  <a:cxn ang="0">
                    <a:pos x="192" y="302"/>
                  </a:cxn>
                  <a:cxn ang="0">
                    <a:pos x="99" y="333"/>
                  </a:cxn>
                  <a:cxn ang="0">
                    <a:pos x="0" y="377"/>
                  </a:cxn>
                  <a:cxn ang="0">
                    <a:pos x="0" y="377"/>
                  </a:cxn>
                </a:cxnLst>
                <a:rect l="0" t="0" r="r" b="b"/>
                <a:pathLst>
                  <a:path w="822" h="459">
                    <a:moveTo>
                      <a:pt x="0" y="377"/>
                    </a:moveTo>
                    <a:lnTo>
                      <a:pt x="0" y="377"/>
                    </a:lnTo>
                    <a:lnTo>
                      <a:pt x="371" y="0"/>
                    </a:lnTo>
                    <a:lnTo>
                      <a:pt x="371" y="0"/>
                    </a:lnTo>
                    <a:lnTo>
                      <a:pt x="822" y="459"/>
                    </a:lnTo>
                    <a:lnTo>
                      <a:pt x="822" y="459"/>
                    </a:lnTo>
                    <a:lnTo>
                      <a:pt x="698" y="383"/>
                    </a:lnTo>
                    <a:lnTo>
                      <a:pt x="587" y="333"/>
                    </a:lnTo>
                    <a:lnTo>
                      <a:pt x="532" y="314"/>
                    </a:lnTo>
                    <a:lnTo>
                      <a:pt x="482" y="302"/>
                    </a:lnTo>
                    <a:lnTo>
                      <a:pt x="433" y="289"/>
                    </a:lnTo>
                    <a:lnTo>
                      <a:pt x="383" y="289"/>
                    </a:lnTo>
                    <a:lnTo>
                      <a:pt x="334" y="283"/>
                    </a:lnTo>
                    <a:lnTo>
                      <a:pt x="284" y="289"/>
                    </a:lnTo>
                    <a:lnTo>
                      <a:pt x="192" y="302"/>
                    </a:lnTo>
                    <a:lnTo>
                      <a:pt x="99" y="333"/>
                    </a:lnTo>
                    <a:lnTo>
                      <a:pt x="0" y="377"/>
                    </a:lnTo>
                    <a:lnTo>
                      <a:pt x="0" y="377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2" name="Freeform 29"/>
              <p:cNvSpPr>
                <a:spLocks/>
              </p:cNvSpPr>
              <p:nvPr/>
            </p:nvSpPr>
            <p:spPr bwMode="auto">
              <a:xfrm>
                <a:off x="5149053" y="4068248"/>
                <a:ext cx="1784323" cy="1252978"/>
              </a:xfrm>
              <a:custGeom>
                <a:avLst/>
                <a:gdLst/>
                <a:ahLst/>
                <a:cxnLst>
                  <a:cxn ang="0">
                    <a:pos x="1310" y="0"/>
                  </a:cxn>
                  <a:cxn ang="0">
                    <a:pos x="488" y="843"/>
                  </a:cxn>
                  <a:cxn ang="0">
                    <a:pos x="488" y="843"/>
                  </a:cxn>
                  <a:cxn ang="0">
                    <a:pos x="469" y="856"/>
                  </a:cxn>
                  <a:cxn ang="0">
                    <a:pos x="457" y="856"/>
                  </a:cxn>
                  <a:cxn ang="0">
                    <a:pos x="438" y="856"/>
                  </a:cxn>
                  <a:cxn ang="0">
                    <a:pos x="420" y="843"/>
                  </a:cxn>
                  <a:cxn ang="0">
                    <a:pos x="0" y="416"/>
                  </a:cxn>
                  <a:cxn ang="0">
                    <a:pos x="0" y="416"/>
                  </a:cxn>
                  <a:cxn ang="0">
                    <a:pos x="68" y="390"/>
                  </a:cxn>
                  <a:cxn ang="0">
                    <a:pos x="123" y="384"/>
                  </a:cxn>
                  <a:cxn ang="0">
                    <a:pos x="173" y="384"/>
                  </a:cxn>
                  <a:cxn ang="0">
                    <a:pos x="222" y="397"/>
                  </a:cxn>
                  <a:cxn ang="0">
                    <a:pos x="321" y="428"/>
                  </a:cxn>
                  <a:cxn ang="0">
                    <a:pos x="370" y="441"/>
                  </a:cxn>
                  <a:cxn ang="0">
                    <a:pos x="426" y="447"/>
                  </a:cxn>
                  <a:cxn ang="0">
                    <a:pos x="494" y="453"/>
                  </a:cxn>
                  <a:cxn ang="0">
                    <a:pos x="562" y="447"/>
                  </a:cxn>
                  <a:cxn ang="0">
                    <a:pos x="648" y="422"/>
                  </a:cxn>
                  <a:cxn ang="0">
                    <a:pos x="747" y="384"/>
                  </a:cxn>
                  <a:cxn ang="0">
                    <a:pos x="859" y="327"/>
                  </a:cxn>
                  <a:cxn ang="0">
                    <a:pos x="988" y="246"/>
                  </a:cxn>
                  <a:cxn ang="0">
                    <a:pos x="1137" y="139"/>
                  </a:cxn>
                  <a:cxn ang="0">
                    <a:pos x="1310" y="0"/>
                  </a:cxn>
                  <a:cxn ang="0">
                    <a:pos x="1310" y="0"/>
                  </a:cxn>
                </a:cxnLst>
                <a:rect l="0" t="0" r="r" b="b"/>
                <a:pathLst>
                  <a:path w="1310" h="856">
                    <a:moveTo>
                      <a:pt x="1310" y="0"/>
                    </a:moveTo>
                    <a:lnTo>
                      <a:pt x="488" y="843"/>
                    </a:lnTo>
                    <a:lnTo>
                      <a:pt x="488" y="843"/>
                    </a:lnTo>
                    <a:lnTo>
                      <a:pt x="469" y="856"/>
                    </a:lnTo>
                    <a:lnTo>
                      <a:pt x="457" y="856"/>
                    </a:lnTo>
                    <a:lnTo>
                      <a:pt x="438" y="856"/>
                    </a:lnTo>
                    <a:lnTo>
                      <a:pt x="420" y="843"/>
                    </a:lnTo>
                    <a:lnTo>
                      <a:pt x="0" y="416"/>
                    </a:lnTo>
                    <a:lnTo>
                      <a:pt x="0" y="416"/>
                    </a:lnTo>
                    <a:lnTo>
                      <a:pt x="68" y="390"/>
                    </a:lnTo>
                    <a:lnTo>
                      <a:pt x="123" y="384"/>
                    </a:lnTo>
                    <a:lnTo>
                      <a:pt x="173" y="384"/>
                    </a:lnTo>
                    <a:lnTo>
                      <a:pt x="222" y="397"/>
                    </a:lnTo>
                    <a:lnTo>
                      <a:pt x="321" y="428"/>
                    </a:lnTo>
                    <a:lnTo>
                      <a:pt x="370" y="441"/>
                    </a:lnTo>
                    <a:lnTo>
                      <a:pt x="426" y="447"/>
                    </a:lnTo>
                    <a:lnTo>
                      <a:pt x="494" y="453"/>
                    </a:lnTo>
                    <a:lnTo>
                      <a:pt x="562" y="447"/>
                    </a:lnTo>
                    <a:lnTo>
                      <a:pt x="648" y="422"/>
                    </a:lnTo>
                    <a:lnTo>
                      <a:pt x="747" y="384"/>
                    </a:lnTo>
                    <a:lnTo>
                      <a:pt x="859" y="327"/>
                    </a:lnTo>
                    <a:lnTo>
                      <a:pt x="988" y="246"/>
                    </a:lnTo>
                    <a:lnTo>
                      <a:pt x="1137" y="139"/>
                    </a:lnTo>
                    <a:lnTo>
                      <a:pt x="1310" y="0"/>
                    </a:lnTo>
                    <a:lnTo>
                      <a:pt x="131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3" name="Freeform 30"/>
              <p:cNvSpPr>
                <a:spLocks/>
              </p:cNvSpPr>
              <p:nvPr/>
            </p:nvSpPr>
            <p:spPr bwMode="auto">
              <a:xfrm>
                <a:off x="5207625" y="2402491"/>
                <a:ext cx="2044482" cy="1693576"/>
              </a:xfrm>
              <a:custGeom>
                <a:avLst/>
                <a:gdLst/>
                <a:ahLst/>
                <a:cxnLst>
                  <a:cxn ang="0">
                    <a:pos x="1501" y="0"/>
                  </a:cxn>
                  <a:cxn ang="0">
                    <a:pos x="1501" y="0"/>
                  </a:cxn>
                  <a:cxn ang="0">
                    <a:pos x="414" y="1113"/>
                  </a:cxn>
                  <a:cxn ang="0">
                    <a:pos x="414" y="1113"/>
                  </a:cxn>
                  <a:cxn ang="0">
                    <a:pos x="0" y="698"/>
                  </a:cxn>
                  <a:cxn ang="0">
                    <a:pos x="414" y="1157"/>
                  </a:cxn>
                  <a:cxn ang="0">
                    <a:pos x="1501" y="0"/>
                  </a:cxn>
                </a:cxnLst>
                <a:rect l="0" t="0" r="r" b="b"/>
                <a:pathLst>
                  <a:path w="1501" h="1157">
                    <a:moveTo>
                      <a:pt x="1501" y="0"/>
                    </a:moveTo>
                    <a:lnTo>
                      <a:pt x="1501" y="0"/>
                    </a:lnTo>
                    <a:lnTo>
                      <a:pt x="414" y="1113"/>
                    </a:lnTo>
                    <a:lnTo>
                      <a:pt x="414" y="1113"/>
                    </a:lnTo>
                    <a:lnTo>
                      <a:pt x="0" y="698"/>
                    </a:lnTo>
                    <a:lnTo>
                      <a:pt x="414" y="1157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4" name="Freeform 31"/>
              <p:cNvSpPr>
                <a:spLocks/>
              </p:cNvSpPr>
              <p:nvPr/>
            </p:nvSpPr>
            <p:spPr bwMode="auto">
              <a:xfrm>
                <a:off x="4651897" y="2983604"/>
                <a:ext cx="3181810" cy="2254194"/>
              </a:xfrm>
              <a:custGeom>
                <a:avLst/>
                <a:gdLst/>
                <a:ahLst/>
                <a:cxnLst>
                  <a:cxn ang="0">
                    <a:pos x="2336" y="0"/>
                  </a:cxn>
                  <a:cxn ang="0">
                    <a:pos x="2336" y="0"/>
                  </a:cxn>
                  <a:cxn ang="0">
                    <a:pos x="822" y="1540"/>
                  </a:cxn>
                  <a:cxn ang="0">
                    <a:pos x="822" y="1540"/>
                  </a:cxn>
                  <a:cxn ang="0">
                    <a:pos x="0" y="710"/>
                  </a:cxn>
                  <a:cxn ang="0">
                    <a:pos x="822" y="1496"/>
                  </a:cxn>
                  <a:cxn ang="0">
                    <a:pos x="2336" y="0"/>
                  </a:cxn>
                </a:cxnLst>
                <a:rect l="0" t="0" r="r" b="b"/>
                <a:pathLst>
                  <a:path w="2336" h="1540">
                    <a:moveTo>
                      <a:pt x="2336" y="0"/>
                    </a:moveTo>
                    <a:lnTo>
                      <a:pt x="2336" y="0"/>
                    </a:lnTo>
                    <a:lnTo>
                      <a:pt x="822" y="1540"/>
                    </a:lnTo>
                    <a:lnTo>
                      <a:pt x="822" y="1540"/>
                    </a:lnTo>
                    <a:lnTo>
                      <a:pt x="0" y="710"/>
                    </a:lnTo>
                    <a:lnTo>
                      <a:pt x="822" y="14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5" name="Freeform 34"/>
              <p:cNvSpPr>
                <a:spLocks noEditPoints="1"/>
              </p:cNvSpPr>
              <p:nvPr/>
            </p:nvSpPr>
            <p:spPr bwMode="auto">
              <a:xfrm>
                <a:off x="4357686" y="2071679"/>
                <a:ext cx="3753885" cy="3286147"/>
              </a:xfrm>
              <a:custGeom>
                <a:avLst/>
                <a:gdLst/>
                <a:ahLst/>
                <a:cxnLst>
                  <a:cxn ang="0">
                    <a:pos x="2255" y="57"/>
                  </a:cxn>
                  <a:cxn ang="0">
                    <a:pos x="2268" y="50"/>
                  </a:cxn>
                  <a:cxn ang="0">
                    <a:pos x="2700" y="478"/>
                  </a:cxn>
                  <a:cxn ang="0">
                    <a:pos x="2706" y="497"/>
                  </a:cxn>
                  <a:cxn ang="0">
                    <a:pos x="2700" y="509"/>
                  </a:cxn>
                  <a:cxn ang="0">
                    <a:pos x="1050" y="2188"/>
                  </a:cxn>
                  <a:cxn ang="0">
                    <a:pos x="1038" y="2195"/>
                  </a:cxn>
                  <a:cxn ang="0">
                    <a:pos x="1038" y="2195"/>
                  </a:cxn>
                  <a:cxn ang="0">
                    <a:pos x="1019" y="2188"/>
                  </a:cxn>
                  <a:cxn ang="0">
                    <a:pos x="55" y="1207"/>
                  </a:cxn>
                  <a:cxn ang="0">
                    <a:pos x="55" y="1176"/>
                  </a:cxn>
                  <a:cxn ang="0">
                    <a:pos x="469" y="755"/>
                  </a:cxn>
                  <a:cxn ang="0">
                    <a:pos x="488" y="748"/>
                  </a:cxn>
                  <a:cxn ang="0">
                    <a:pos x="500" y="755"/>
                  </a:cxn>
                  <a:cxn ang="0">
                    <a:pos x="1050" y="1283"/>
                  </a:cxn>
                  <a:cxn ang="0">
                    <a:pos x="2218" y="19"/>
                  </a:cxn>
                  <a:cxn ang="0">
                    <a:pos x="1038" y="1226"/>
                  </a:cxn>
                  <a:cxn ang="0">
                    <a:pos x="537" y="717"/>
                  </a:cxn>
                  <a:cxn ang="0">
                    <a:pos x="488" y="698"/>
                  </a:cxn>
                  <a:cxn ang="0">
                    <a:pos x="457" y="704"/>
                  </a:cxn>
                  <a:cxn ang="0">
                    <a:pos x="25" y="1138"/>
                  </a:cxn>
                  <a:cxn ang="0">
                    <a:pos x="6" y="1163"/>
                  </a:cxn>
                  <a:cxn ang="0">
                    <a:pos x="6" y="1220"/>
                  </a:cxn>
                  <a:cxn ang="0">
                    <a:pos x="982" y="2226"/>
                  </a:cxn>
                  <a:cxn ang="0">
                    <a:pos x="1007" y="2239"/>
                  </a:cxn>
                  <a:cxn ang="0">
                    <a:pos x="1038" y="2245"/>
                  </a:cxn>
                  <a:cxn ang="0">
                    <a:pos x="1087" y="2226"/>
                  </a:cxn>
                  <a:cxn ang="0">
                    <a:pos x="2737" y="547"/>
                  </a:cxn>
                  <a:cxn ang="0">
                    <a:pos x="2756" y="497"/>
                  </a:cxn>
                  <a:cxn ang="0">
                    <a:pos x="2750" y="465"/>
                  </a:cxn>
                  <a:cxn ang="0">
                    <a:pos x="2323" y="19"/>
                  </a:cxn>
                  <a:cxn ang="0">
                    <a:pos x="2298" y="6"/>
                  </a:cxn>
                  <a:cxn ang="0">
                    <a:pos x="2243" y="6"/>
                  </a:cxn>
                  <a:cxn ang="0">
                    <a:pos x="2218" y="19"/>
                  </a:cxn>
                </a:cxnLst>
                <a:rect l="0" t="0" r="r" b="b"/>
                <a:pathLst>
                  <a:path w="2756" h="2245">
                    <a:moveTo>
                      <a:pt x="1050" y="1283"/>
                    </a:moveTo>
                    <a:lnTo>
                      <a:pt x="2255" y="57"/>
                    </a:lnTo>
                    <a:lnTo>
                      <a:pt x="2255" y="57"/>
                    </a:lnTo>
                    <a:lnTo>
                      <a:pt x="2268" y="50"/>
                    </a:lnTo>
                    <a:lnTo>
                      <a:pt x="2286" y="57"/>
                    </a:lnTo>
                    <a:lnTo>
                      <a:pt x="2700" y="478"/>
                    </a:lnTo>
                    <a:lnTo>
                      <a:pt x="2700" y="478"/>
                    </a:lnTo>
                    <a:lnTo>
                      <a:pt x="2706" y="497"/>
                    </a:lnTo>
                    <a:lnTo>
                      <a:pt x="2706" y="497"/>
                    </a:lnTo>
                    <a:lnTo>
                      <a:pt x="2700" y="509"/>
                    </a:lnTo>
                    <a:lnTo>
                      <a:pt x="2700" y="509"/>
                    </a:lnTo>
                    <a:lnTo>
                      <a:pt x="1050" y="2188"/>
                    </a:lnTo>
                    <a:lnTo>
                      <a:pt x="1050" y="2188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19" y="2188"/>
                    </a:lnTo>
                    <a:lnTo>
                      <a:pt x="1019" y="2188"/>
                    </a:lnTo>
                    <a:lnTo>
                      <a:pt x="55" y="1207"/>
                    </a:lnTo>
                    <a:lnTo>
                      <a:pt x="55" y="1207"/>
                    </a:lnTo>
                    <a:lnTo>
                      <a:pt x="49" y="1195"/>
                    </a:lnTo>
                    <a:lnTo>
                      <a:pt x="55" y="1176"/>
                    </a:lnTo>
                    <a:lnTo>
                      <a:pt x="469" y="755"/>
                    </a:lnTo>
                    <a:lnTo>
                      <a:pt x="469" y="755"/>
                    </a:lnTo>
                    <a:lnTo>
                      <a:pt x="488" y="748"/>
                    </a:lnTo>
                    <a:lnTo>
                      <a:pt x="488" y="748"/>
                    </a:lnTo>
                    <a:lnTo>
                      <a:pt x="500" y="755"/>
                    </a:lnTo>
                    <a:lnTo>
                      <a:pt x="500" y="755"/>
                    </a:lnTo>
                    <a:lnTo>
                      <a:pt x="1038" y="1295"/>
                    </a:lnTo>
                    <a:lnTo>
                      <a:pt x="1050" y="1283"/>
                    </a:lnTo>
                    <a:close/>
                    <a:moveTo>
                      <a:pt x="2218" y="19"/>
                    </a:moveTo>
                    <a:lnTo>
                      <a:pt x="2218" y="19"/>
                    </a:lnTo>
                    <a:lnTo>
                      <a:pt x="1038" y="1226"/>
                    </a:lnTo>
                    <a:lnTo>
                      <a:pt x="1038" y="1226"/>
                    </a:lnTo>
                    <a:lnTo>
                      <a:pt x="537" y="717"/>
                    </a:lnTo>
                    <a:lnTo>
                      <a:pt x="537" y="717"/>
                    </a:lnTo>
                    <a:lnTo>
                      <a:pt x="513" y="704"/>
                    </a:lnTo>
                    <a:lnTo>
                      <a:pt x="488" y="698"/>
                    </a:lnTo>
                    <a:lnTo>
                      <a:pt x="488" y="698"/>
                    </a:lnTo>
                    <a:lnTo>
                      <a:pt x="457" y="704"/>
                    </a:lnTo>
                    <a:lnTo>
                      <a:pt x="439" y="717"/>
                    </a:lnTo>
                    <a:lnTo>
                      <a:pt x="25" y="1138"/>
                    </a:lnTo>
                    <a:lnTo>
                      <a:pt x="25" y="1138"/>
                    </a:lnTo>
                    <a:lnTo>
                      <a:pt x="6" y="1163"/>
                    </a:lnTo>
                    <a:lnTo>
                      <a:pt x="0" y="1195"/>
                    </a:lnTo>
                    <a:lnTo>
                      <a:pt x="6" y="1220"/>
                    </a:lnTo>
                    <a:lnTo>
                      <a:pt x="25" y="1245"/>
                    </a:lnTo>
                    <a:lnTo>
                      <a:pt x="982" y="2226"/>
                    </a:lnTo>
                    <a:lnTo>
                      <a:pt x="982" y="2226"/>
                    </a:lnTo>
                    <a:lnTo>
                      <a:pt x="1007" y="2239"/>
                    </a:lnTo>
                    <a:lnTo>
                      <a:pt x="1038" y="2245"/>
                    </a:lnTo>
                    <a:lnTo>
                      <a:pt x="1038" y="2245"/>
                    </a:lnTo>
                    <a:lnTo>
                      <a:pt x="1063" y="2239"/>
                    </a:lnTo>
                    <a:lnTo>
                      <a:pt x="1087" y="2226"/>
                    </a:lnTo>
                    <a:lnTo>
                      <a:pt x="2737" y="547"/>
                    </a:lnTo>
                    <a:lnTo>
                      <a:pt x="2737" y="547"/>
                    </a:lnTo>
                    <a:lnTo>
                      <a:pt x="2750" y="522"/>
                    </a:lnTo>
                    <a:lnTo>
                      <a:pt x="2756" y="497"/>
                    </a:lnTo>
                    <a:lnTo>
                      <a:pt x="2756" y="497"/>
                    </a:lnTo>
                    <a:lnTo>
                      <a:pt x="2750" y="465"/>
                    </a:lnTo>
                    <a:lnTo>
                      <a:pt x="2737" y="440"/>
                    </a:lnTo>
                    <a:lnTo>
                      <a:pt x="2323" y="19"/>
                    </a:lnTo>
                    <a:lnTo>
                      <a:pt x="2323" y="19"/>
                    </a:lnTo>
                    <a:lnTo>
                      <a:pt x="2298" y="6"/>
                    </a:lnTo>
                    <a:lnTo>
                      <a:pt x="2268" y="0"/>
                    </a:lnTo>
                    <a:lnTo>
                      <a:pt x="2243" y="6"/>
                    </a:lnTo>
                    <a:lnTo>
                      <a:pt x="2218" y="19"/>
                    </a:lnTo>
                    <a:lnTo>
                      <a:pt x="221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87" name="그룹 511"/>
            <p:cNvGrpSpPr/>
            <p:nvPr/>
          </p:nvGrpSpPr>
          <p:grpSpPr>
            <a:xfrm>
              <a:off x="4629150" y="2983711"/>
              <a:ext cx="500065" cy="437775"/>
              <a:chOff x="4357686" y="2071679"/>
              <a:chExt cx="3753885" cy="3286147"/>
            </a:xfrm>
          </p:grpSpPr>
          <p:sp>
            <p:nvSpPr>
              <p:cNvPr id="608" name="Freeform 14"/>
              <p:cNvSpPr>
                <a:spLocks/>
              </p:cNvSpPr>
              <p:nvPr/>
            </p:nvSpPr>
            <p:spPr bwMode="auto">
              <a:xfrm>
                <a:off x="4408087" y="3838442"/>
                <a:ext cx="2491236" cy="7465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2" y="0"/>
                  </a:cxn>
                  <a:cxn ang="0">
                    <a:pos x="6" y="7"/>
                  </a:cxn>
                  <a:cxn ang="0">
                    <a:pos x="0" y="13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0" y="38"/>
                  </a:cxn>
                  <a:cxn ang="0">
                    <a:pos x="6" y="44"/>
                  </a:cxn>
                  <a:cxn ang="0">
                    <a:pos x="12" y="51"/>
                  </a:cxn>
                  <a:cxn ang="0">
                    <a:pos x="25" y="51"/>
                  </a:cxn>
                  <a:cxn ang="0">
                    <a:pos x="1804" y="51"/>
                  </a:cxn>
                  <a:cxn ang="0">
                    <a:pos x="1804" y="51"/>
                  </a:cxn>
                  <a:cxn ang="0">
                    <a:pos x="1817" y="51"/>
                  </a:cxn>
                  <a:cxn ang="0">
                    <a:pos x="1823" y="44"/>
                  </a:cxn>
                  <a:cxn ang="0">
                    <a:pos x="1829" y="38"/>
                  </a:cxn>
                  <a:cxn ang="0">
                    <a:pos x="1829" y="25"/>
                  </a:cxn>
                  <a:cxn ang="0">
                    <a:pos x="1829" y="25"/>
                  </a:cxn>
                  <a:cxn ang="0">
                    <a:pos x="1829" y="13"/>
                  </a:cxn>
                  <a:cxn ang="0">
                    <a:pos x="1823" y="7"/>
                  </a:cxn>
                  <a:cxn ang="0">
                    <a:pos x="1817" y="0"/>
                  </a:cxn>
                  <a:cxn ang="0">
                    <a:pos x="1804" y="0"/>
                  </a:cxn>
                  <a:cxn ang="0">
                    <a:pos x="25" y="0"/>
                  </a:cxn>
                </a:cxnLst>
                <a:rect l="0" t="0" r="r" b="b"/>
                <a:pathLst>
                  <a:path w="1829" h="51">
                    <a:moveTo>
                      <a:pt x="25" y="0"/>
                    </a:moveTo>
                    <a:lnTo>
                      <a:pt x="25" y="0"/>
                    </a:lnTo>
                    <a:lnTo>
                      <a:pt x="12" y="0"/>
                    </a:lnTo>
                    <a:lnTo>
                      <a:pt x="6" y="7"/>
                    </a:lnTo>
                    <a:lnTo>
                      <a:pt x="0" y="13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38"/>
                    </a:lnTo>
                    <a:lnTo>
                      <a:pt x="6" y="44"/>
                    </a:lnTo>
                    <a:lnTo>
                      <a:pt x="12" y="51"/>
                    </a:lnTo>
                    <a:lnTo>
                      <a:pt x="25" y="51"/>
                    </a:lnTo>
                    <a:lnTo>
                      <a:pt x="1804" y="51"/>
                    </a:lnTo>
                    <a:lnTo>
                      <a:pt x="1804" y="51"/>
                    </a:lnTo>
                    <a:lnTo>
                      <a:pt x="1817" y="51"/>
                    </a:lnTo>
                    <a:lnTo>
                      <a:pt x="1823" y="44"/>
                    </a:lnTo>
                    <a:lnTo>
                      <a:pt x="1829" y="38"/>
                    </a:lnTo>
                    <a:lnTo>
                      <a:pt x="1829" y="25"/>
                    </a:lnTo>
                    <a:lnTo>
                      <a:pt x="1829" y="25"/>
                    </a:lnTo>
                    <a:lnTo>
                      <a:pt x="1829" y="13"/>
                    </a:lnTo>
                    <a:lnTo>
                      <a:pt x="1823" y="7"/>
                    </a:lnTo>
                    <a:lnTo>
                      <a:pt x="1817" y="0"/>
                    </a:lnTo>
                    <a:lnTo>
                      <a:pt x="1804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9" name="Freeform 24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976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976" y="2182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0" name="Freeform 25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1" name="Freeform 26"/>
              <p:cNvSpPr>
                <a:spLocks/>
              </p:cNvSpPr>
              <p:nvPr/>
            </p:nvSpPr>
            <p:spPr bwMode="auto">
              <a:xfrm>
                <a:off x="4466650" y="2191707"/>
                <a:ext cx="3534593" cy="3046093"/>
              </a:xfrm>
              <a:custGeom>
                <a:avLst/>
                <a:gdLst/>
                <a:ahLst/>
                <a:cxnLst>
                  <a:cxn ang="0">
                    <a:pos x="2188" y="0"/>
                  </a:cxn>
                  <a:cxn ang="0">
                    <a:pos x="2188" y="0"/>
                  </a:cxn>
                  <a:cxn ang="0">
                    <a:pos x="2595" y="415"/>
                  </a:cxn>
                  <a:cxn ang="0">
                    <a:pos x="2595" y="415"/>
                  </a:cxn>
                  <a:cxn ang="0">
                    <a:pos x="958" y="2081"/>
                  </a:cxn>
                  <a:cxn ang="0">
                    <a:pos x="958" y="2081"/>
                  </a:cxn>
                  <a:cxn ang="0">
                    <a:pos x="0" y="1113"/>
                  </a:cxn>
                  <a:cxn ang="0">
                    <a:pos x="0" y="1113"/>
                  </a:cxn>
                  <a:cxn ang="0">
                    <a:pos x="408" y="698"/>
                  </a:cxn>
                  <a:cxn ang="0">
                    <a:pos x="408" y="698"/>
                  </a:cxn>
                  <a:cxn ang="0">
                    <a:pos x="958" y="1257"/>
                  </a:cxn>
                  <a:cxn ang="0">
                    <a:pos x="958" y="1257"/>
                  </a:cxn>
                  <a:cxn ang="0">
                    <a:pos x="2188" y="0"/>
                  </a:cxn>
                  <a:cxn ang="0">
                    <a:pos x="2188" y="0"/>
                  </a:cxn>
                </a:cxnLst>
                <a:rect l="0" t="0" r="r" b="b"/>
                <a:pathLst>
                  <a:path w="2595" h="2081">
                    <a:moveTo>
                      <a:pt x="2188" y="0"/>
                    </a:moveTo>
                    <a:lnTo>
                      <a:pt x="2188" y="0"/>
                    </a:lnTo>
                    <a:lnTo>
                      <a:pt x="2595" y="415"/>
                    </a:lnTo>
                    <a:lnTo>
                      <a:pt x="2595" y="415"/>
                    </a:lnTo>
                    <a:lnTo>
                      <a:pt x="958" y="2081"/>
                    </a:lnTo>
                    <a:lnTo>
                      <a:pt x="958" y="2081"/>
                    </a:lnTo>
                    <a:lnTo>
                      <a:pt x="0" y="1113"/>
                    </a:lnTo>
                    <a:lnTo>
                      <a:pt x="0" y="1113"/>
                    </a:lnTo>
                    <a:lnTo>
                      <a:pt x="408" y="698"/>
                    </a:lnTo>
                    <a:lnTo>
                      <a:pt x="408" y="698"/>
                    </a:lnTo>
                    <a:lnTo>
                      <a:pt x="958" y="1257"/>
                    </a:lnTo>
                    <a:lnTo>
                      <a:pt x="958" y="1257"/>
                    </a:lnTo>
                    <a:lnTo>
                      <a:pt x="2188" y="0"/>
                    </a:lnTo>
                    <a:lnTo>
                      <a:pt x="218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2" name="Freeform 28"/>
              <p:cNvSpPr>
                <a:spLocks/>
              </p:cNvSpPr>
              <p:nvPr/>
            </p:nvSpPr>
            <p:spPr bwMode="auto">
              <a:xfrm>
                <a:off x="4517051" y="3213411"/>
                <a:ext cx="1119624" cy="671864"/>
              </a:xfrm>
              <a:custGeom>
                <a:avLst/>
                <a:gdLst/>
                <a:ahLst/>
                <a:cxnLst>
                  <a:cxn ang="0">
                    <a:pos x="0" y="377"/>
                  </a:cxn>
                  <a:cxn ang="0">
                    <a:pos x="0" y="377"/>
                  </a:cxn>
                  <a:cxn ang="0">
                    <a:pos x="371" y="0"/>
                  </a:cxn>
                  <a:cxn ang="0">
                    <a:pos x="371" y="0"/>
                  </a:cxn>
                  <a:cxn ang="0">
                    <a:pos x="822" y="459"/>
                  </a:cxn>
                  <a:cxn ang="0">
                    <a:pos x="822" y="459"/>
                  </a:cxn>
                  <a:cxn ang="0">
                    <a:pos x="698" y="383"/>
                  </a:cxn>
                  <a:cxn ang="0">
                    <a:pos x="587" y="333"/>
                  </a:cxn>
                  <a:cxn ang="0">
                    <a:pos x="532" y="314"/>
                  </a:cxn>
                  <a:cxn ang="0">
                    <a:pos x="482" y="302"/>
                  </a:cxn>
                  <a:cxn ang="0">
                    <a:pos x="433" y="289"/>
                  </a:cxn>
                  <a:cxn ang="0">
                    <a:pos x="383" y="289"/>
                  </a:cxn>
                  <a:cxn ang="0">
                    <a:pos x="334" y="283"/>
                  </a:cxn>
                  <a:cxn ang="0">
                    <a:pos x="284" y="289"/>
                  </a:cxn>
                  <a:cxn ang="0">
                    <a:pos x="192" y="302"/>
                  </a:cxn>
                  <a:cxn ang="0">
                    <a:pos x="99" y="333"/>
                  </a:cxn>
                  <a:cxn ang="0">
                    <a:pos x="0" y="377"/>
                  </a:cxn>
                  <a:cxn ang="0">
                    <a:pos x="0" y="377"/>
                  </a:cxn>
                </a:cxnLst>
                <a:rect l="0" t="0" r="r" b="b"/>
                <a:pathLst>
                  <a:path w="822" h="459">
                    <a:moveTo>
                      <a:pt x="0" y="377"/>
                    </a:moveTo>
                    <a:lnTo>
                      <a:pt x="0" y="377"/>
                    </a:lnTo>
                    <a:lnTo>
                      <a:pt x="371" y="0"/>
                    </a:lnTo>
                    <a:lnTo>
                      <a:pt x="371" y="0"/>
                    </a:lnTo>
                    <a:lnTo>
                      <a:pt x="822" y="459"/>
                    </a:lnTo>
                    <a:lnTo>
                      <a:pt x="822" y="459"/>
                    </a:lnTo>
                    <a:lnTo>
                      <a:pt x="698" y="383"/>
                    </a:lnTo>
                    <a:lnTo>
                      <a:pt x="587" y="333"/>
                    </a:lnTo>
                    <a:lnTo>
                      <a:pt x="532" y="314"/>
                    </a:lnTo>
                    <a:lnTo>
                      <a:pt x="482" y="302"/>
                    </a:lnTo>
                    <a:lnTo>
                      <a:pt x="433" y="289"/>
                    </a:lnTo>
                    <a:lnTo>
                      <a:pt x="383" y="289"/>
                    </a:lnTo>
                    <a:lnTo>
                      <a:pt x="334" y="283"/>
                    </a:lnTo>
                    <a:lnTo>
                      <a:pt x="284" y="289"/>
                    </a:lnTo>
                    <a:lnTo>
                      <a:pt x="192" y="302"/>
                    </a:lnTo>
                    <a:lnTo>
                      <a:pt x="99" y="333"/>
                    </a:lnTo>
                    <a:lnTo>
                      <a:pt x="0" y="377"/>
                    </a:lnTo>
                    <a:lnTo>
                      <a:pt x="0" y="377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3" name="Freeform 29"/>
              <p:cNvSpPr>
                <a:spLocks/>
              </p:cNvSpPr>
              <p:nvPr/>
            </p:nvSpPr>
            <p:spPr bwMode="auto">
              <a:xfrm>
                <a:off x="5149053" y="4068248"/>
                <a:ext cx="1784323" cy="1252978"/>
              </a:xfrm>
              <a:custGeom>
                <a:avLst/>
                <a:gdLst/>
                <a:ahLst/>
                <a:cxnLst>
                  <a:cxn ang="0">
                    <a:pos x="1310" y="0"/>
                  </a:cxn>
                  <a:cxn ang="0">
                    <a:pos x="488" y="843"/>
                  </a:cxn>
                  <a:cxn ang="0">
                    <a:pos x="488" y="843"/>
                  </a:cxn>
                  <a:cxn ang="0">
                    <a:pos x="469" y="856"/>
                  </a:cxn>
                  <a:cxn ang="0">
                    <a:pos x="457" y="856"/>
                  </a:cxn>
                  <a:cxn ang="0">
                    <a:pos x="438" y="856"/>
                  </a:cxn>
                  <a:cxn ang="0">
                    <a:pos x="420" y="843"/>
                  </a:cxn>
                  <a:cxn ang="0">
                    <a:pos x="0" y="416"/>
                  </a:cxn>
                  <a:cxn ang="0">
                    <a:pos x="0" y="416"/>
                  </a:cxn>
                  <a:cxn ang="0">
                    <a:pos x="68" y="390"/>
                  </a:cxn>
                  <a:cxn ang="0">
                    <a:pos x="123" y="384"/>
                  </a:cxn>
                  <a:cxn ang="0">
                    <a:pos x="173" y="384"/>
                  </a:cxn>
                  <a:cxn ang="0">
                    <a:pos x="222" y="397"/>
                  </a:cxn>
                  <a:cxn ang="0">
                    <a:pos x="321" y="428"/>
                  </a:cxn>
                  <a:cxn ang="0">
                    <a:pos x="370" y="441"/>
                  </a:cxn>
                  <a:cxn ang="0">
                    <a:pos x="426" y="447"/>
                  </a:cxn>
                  <a:cxn ang="0">
                    <a:pos x="494" y="453"/>
                  </a:cxn>
                  <a:cxn ang="0">
                    <a:pos x="562" y="447"/>
                  </a:cxn>
                  <a:cxn ang="0">
                    <a:pos x="648" y="422"/>
                  </a:cxn>
                  <a:cxn ang="0">
                    <a:pos x="747" y="384"/>
                  </a:cxn>
                  <a:cxn ang="0">
                    <a:pos x="859" y="327"/>
                  </a:cxn>
                  <a:cxn ang="0">
                    <a:pos x="988" y="246"/>
                  </a:cxn>
                  <a:cxn ang="0">
                    <a:pos x="1137" y="139"/>
                  </a:cxn>
                  <a:cxn ang="0">
                    <a:pos x="1310" y="0"/>
                  </a:cxn>
                  <a:cxn ang="0">
                    <a:pos x="1310" y="0"/>
                  </a:cxn>
                </a:cxnLst>
                <a:rect l="0" t="0" r="r" b="b"/>
                <a:pathLst>
                  <a:path w="1310" h="856">
                    <a:moveTo>
                      <a:pt x="1310" y="0"/>
                    </a:moveTo>
                    <a:lnTo>
                      <a:pt x="488" y="843"/>
                    </a:lnTo>
                    <a:lnTo>
                      <a:pt x="488" y="843"/>
                    </a:lnTo>
                    <a:lnTo>
                      <a:pt x="469" y="856"/>
                    </a:lnTo>
                    <a:lnTo>
                      <a:pt x="457" y="856"/>
                    </a:lnTo>
                    <a:lnTo>
                      <a:pt x="438" y="856"/>
                    </a:lnTo>
                    <a:lnTo>
                      <a:pt x="420" y="843"/>
                    </a:lnTo>
                    <a:lnTo>
                      <a:pt x="0" y="416"/>
                    </a:lnTo>
                    <a:lnTo>
                      <a:pt x="0" y="416"/>
                    </a:lnTo>
                    <a:lnTo>
                      <a:pt x="68" y="390"/>
                    </a:lnTo>
                    <a:lnTo>
                      <a:pt x="123" y="384"/>
                    </a:lnTo>
                    <a:lnTo>
                      <a:pt x="173" y="384"/>
                    </a:lnTo>
                    <a:lnTo>
                      <a:pt x="222" y="397"/>
                    </a:lnTo>
                    <a:lnTo>
                      <a:pt x="321" y="428"/>
                    </a:lnTo>
                    <a:lnTo>
                      <a:pt x="370" y="441"/>
                    </a:lnTo>
                    <a:lnTo>
                      <a:pt x="426" y="447"/>
                    </a:lnTo>
                    <a:lnTo>
                      <a:pt x="494" y="453"/>
                    </a:lnTo>
                    <a:lnTo>
                      <a:pt x="562" y="447"/>
                    </a:lnTo>
                    <a:lnTo>
                      <a:pt x="648" y="422"/>
                    </a:lnTo>
                    <a:lnTo>
                      <a:pt x="747" y="384"/>
                    </a:lnTo>
                    <a:lnTo>
                      <a:pt x="859" y="327"/>
                    </a:lnTo>
                    <a:lnTo>
                      <a:pt x="988" y="246"/>
                    </a:lnTo>
                    <a:lnTo>
                      <a:pt x="1137" y="139"/>
                    </a:lnTo>
                    <a:lnTo>
                      <a:pt x="1310" y="0"/>
                    </a:lnTo>
                    <a:lnTo>
                      <a:pt x="131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4" name="Freeform 30"/>
              <p:cNvSpPr>
                <a:spLocks/>
              </p:cNvSpPr>
              <p:nvPr/>
            </p:nvSpPr>
            <p:spPr bwMode="auto">
              <a:xfrm>
                <a:off x="5207625" y="2402491"/>
                <a:ext cx="2044482" cy="1693576"/>
              </a:xfrm>
              <a:custGeom>
                <a:avLst/>
                <a:gdLst/>
                <a:ahLst/>
                <a:cxnLst>
                  <a:cxn ang="0">
                    <a:pos x="1501" y="0"/>
                  </a:cxn>
                  <a:cxn ang="0">
                    <a:pos x="1501" y="0"/>
                  </a:cxn>
                  <a:cxn ang="0">
                    <a:pos x="414" y="1113"/>
                  </a:cxn>
                  <a:cxn ang="0">
                    <a:pos x="414" y="1113"/>
                  </a:cxn>
                  <a:cxn ang="0">
                    <a:pos x="0" y="698"/>
                  </a:cxn>
                  <a:cxn ang="0">
                    <a:pos x="414" y="1157"/>
                  </a:cxn>
                  <a:cxn ang="0">
                    <a:pos x="1501" y="0"/>
                  </a:cxn>
                </a:cxnLst>
                <a:rect l="0" t="0" r="r" b="b"/>
                <a:pathLst>
                  <a:path w="1501" h="1157">
                    <a:moveTo>
                      <a:pt x="1501" y="0"/>
                    </a:moveTo>
                    <a:lnTo>
                      <a:pt x="1501" y="0"/>
                    </a:lnTo>
                    <a:lnTo>
                      <a:pt x="414" y="1113"/>
                    </a:lnTo>
                    <a:lnTo>
                      <a:pt x="414" y="1113"/>
                    </a:lnTo>
                    <a:lnTo>
                      <a:pt x="0" y="698"/>
                    </a:lnTo>
                    <a:lnTo>
                      <a:pt x="414" y="1157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5" name="Freeform 31"/>
              <p:cNvSpPr>
                <a:spLocks/>
              </p:cNvSpPr>
              <p:nvPr/>
            </p:nvSpPr>
            <p:spPr bwMode="auto">
              <a:xfrm>
                <a:off x="4651897" y="2983604"/>
                <a:ext cx="3181810" cy="2254194"/>
              </a:xfrm>
              <a:custGeom>
                <a:avLst/>
                <a:gdLst/>
                <a:ahLst/>
                <a:cxnLst>
                  <a:cxn ang="0">
                    <a:pos x="2336" y="0"/>
                  </a:cxn>
                  <a:cxn ang="0">
                    <a:pos x="2336" y="0"/>
                  </a:cxn>
                  <a:cxn ang="0">
                    <a:pos x="822" y="1540"/>
                  </a:cxn>
                  <a:cxn ang="0">
                    <a:pos x="822" y="1540"/>
                  </a:cxn>
                  <a:cxn ang="0">
                    <a:pos x="0" y="710"/>
                  </a:cxn>
                  <a:cxn ang="0">
                    <a:pos x="822" y="1496"/>
                  </a:cxn>
                  <a:cxn ang="0">
                    <a:pos x="2336" y="0"/>
                  </a:cxn>
                </a:cxnLst>
                <a:rect l="0" t="0" r="r" b="b"/>
                <a:pathLst>
                  <a:path w="2336" h="1540">
                    <a:moveTo>
                      <a:pt x="2336" y="0"/>
                    </a:moveTo>
                    <a:lnTo>
                      <a:pt x="2336" y="0"/>
                    </a:lnTo>
                    <a:lnTo>
                      <a:pt x="822" y="1540"/>
                    </a:lnTo>
                    <a:lnTo>
                      <a:pt x="822" y="1540"/>
                    </a:lnTo>
                    <a:lnTo>
                      <a:pt x="0" y="710"/>
                    </a:lnTo>
                    <a:lnTo>
                      <a:pt x="822" y="14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6" name="Freeform 34"/>
              <p:cNvSpPr>
                <a:spLocks noEditPoints="1"/>
              </p:cNvSpPr>
              <p:nvPr/>
            </p:nvSpPr>
            <p:spPr bwMode="auto">
              <a:xfrm>
                <a:off x="4357686" y="2071679"/>
                <a:ext cx="3753885" cy="3286147"/>
              </a:xfrm>
              <a:custGeom>
                <a:avLst/>
                <a:gdLst/>
                <a:ahLst/>
                <a:cxnLst>
                  <a:cxn ang="0">
                    <a:pos x="2255" y="57"/>
                  </a:cxn>
                  <a:cxn ang="0">
                    <a:pos x="2268" y="50"/>
                  </a:cxn>
                  <a:cxn ang="0">
                    <a:pos x="2700" y="478"/>
                  </a:cxn>
                  <a:cxn ang="0">
                    <a:pos x="2706" y="497"/>
                  </a:cxn>
                  <a:cxn ang="0">
                    <a:pos x="2700" y="509"/>
                  </a:cxn>
                  <a:cxn ang="0">
                    <a:pos x="1050" y="2188"/>
                  </a:cxn>
                  <a:cxn ang="0">
                    <a:pos x="1038" y="2195"/>
                  </a:cxn>
                  <a:cxn ang="0">
                    <a:pos x="1038" y="2195"/>
                  </a:cxn>
                  <a:cxn ang="0">
                    <a:pos x="1019" y="2188"/>
                  </a:cxn>
                  <a:cxn ang="0">
                    <a:pos x="55" y="1207"/>
                  </a:cxn>
                  <a:cxn ang="0">
                    <a:pos x="55" y="1176"/>
                  </a:cxn>
                  <a:cxn ang="0">
                    <a:pos x="469" y="755"/>
                  </a:cxn>
                  <a:cxn ang="0">
                    <a:pos x="488" y="748"/>
                  </a:cxn>
                  <a:cxn ang="0">
                    <a:pos x="500" y="755"/>
                  </a:cxn>
                  <a:cxn ang="0">
                    <a:pos x="1050" y="1283"/>
                  </a:cxn>
                  <a:cxn ang="0">
                    <a:pos x="2218" y="19"/>
                  </a:cxn>
                  <a:cxn ang="0">
                    <a:pos x="1038" y="1226"/>
                  </a:cxn>
                  <a:cxn ang="0">
                    <a:pos x="537" y="717"/>
                  </a:cxn>
                  <a:cxn ang="0">
                    <a:pos x="488" y="698"/>
                  </a:cxn>
                  <a:cxn ang="0">
                    <a:pos x="457" y="704"/>
                  </a:cxn>
                  <a:cxn ang="0">
                    <a:pos x="25" y="1138"/>
                  </a:cxn>
                  <a:cxn ang="0">
                    <a:pos x="6" y="1163"/>
                  </a:cxn>
                  <a:cxn ang="0">
                    <a:pos x="6" y="1220"/>
                  </a:cxn>
                  <a:cxn ang="0">
                    <a:pos x="982" y="2226"/>
                  </a:cxn>
                  <a:cxn ang="0">
                    <a:pos x="1007" y="2239"/>
                  </a:cxn>
                  <a:cxn ang="0">
                    <a:pos x="1038" y="2245"/>
                  </a:cxn>
                  <a:cxn ang="0">
                    <a:pos x="1087" y="2226"/>
                  </a:cxn>
                  <a:cxn ang="0">
                    <a:pos x="2737" y="547"/>
                  </a:cxn>
                  <a:cxn ang="0">
                    <a:pos x="2756" y="497"/>
                  </a:cxn>
                  <a:cxn ang="0">
                    <a:pos x="2750" y="465"/>
                  </a:cxn>
                  <a:cxn ang="0">
                    <a:pos x="2323" y="19"/>
                  </a:cxn>
                  <a:cxn ang="0">
                    <a:pos x="2298" y="6"/>
                  </a:cxn>
                  <a:cxn ang="0">
                    <a:pos x="2243" y="6"/>
                  </a:cxn>
                  <a:cxn ang="0">
                    <a:pos x="2218" y="19"/>
                  </a:cxn>
                </a:cxnLst>
                <a:rect l="0" t="0" r="r" b="b"/>
                <a:pathLst>
                  <a:path w="2756" h="2245">
                    <a:moveTo>
                      <a:pt x="1050" y="1283"/>
                    </a:moveTo>
                    <a:lnTo>
                      <a:pt x="2255" y="57"/>
                    </a:lnTo>
                    <a:lnTo>
                      <a:pt x="2255" y="57"/>
                    </a:lnTo>
                    <a:lnTo>
                      <a:pt x="2268" y="50"/>
                    </a:lnTo>
                    <a:lnTo>
                      <a:pt x="2286" y="57"/>
                    </a:lnTo>
                    <a:lnTo>
                      <a:pt x="2700" y="478"/>
                    </a:lnTo>
                    <a:lnTo>
                      <a:pt x="2700" y="478"/>
                    </a:lnTo>
                    <a:lnTo>
                      <a:pt x="2706" y="497"/>
                    </a:lnTo>
                    <a:lnTo>
                      <a:pt x="2706" y="497"/>
                    </a:lnTo>
                    <a:lnTo>
                      <a:pt x="2700" y="509"/>
                    </a:lnTo>
                    <a:lnTo>
                      <a:pt x="2700" y="509"/>
                    </a:lnTo>
                    <a:lnTo>
                      <a:pt x="1050" y="2188"/>
                    </a:lnTo>
                    <a:lnTo>
                      <a:pt x="1050" y="2188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19" y="2188"/>
                    </a:lnTo>
                    <a:lnTo>
                      <a:pt x="1019" y="2188"/>
                    </a:lnTo>
                    <a:lnTo>
                      <a:pt x="55" y="1207"/>
                    </a:lnTo>
                    <a:lnTo>
                      <a:pt x="55" y="1207"/>
                    </a:lnTo>
                    <a:lnTo>
                      <a:pt x="49" y="1195"/>
                    </a:lnTo>
                    <a:lnTo>
                      <a:pt x="55" y="1176"/>
                    </a:lnTo>
                    <a:lnTo>
                      <a:pt x="469" y="755"/>
                    </a:lnTo>
                    <a:lnTo>
                      <a:pt x="469" y="755"/>
                    </a:lnTo>
                    <a:lnTo>
                      <a:pt x="488" y="748"/>
                    </a:lnTo>
                    <a:lnTo>
                      <a:pt x="488" y="748"/>
                    </a:lnTo>
                    <a:lnTo>
                      <a:pt x="500" y="755"/>
                    </a:lnTo>
                    <a:lnTo>
                      <a:pt x="500" y="755"/>
                    </a:lnTo>
                    <a:lnTo>
                      <a:pt x="1038" y="1295"/>
                    </a:lnTo>
                    <a:lnTo>
                      <a:pt x="1050" y="1283"/>
                    </a:lnTo>
                    <a:close/>
                    <a:moveTo>
                      <a:pt x="2218" y="19"/>
                    </a:moveTo>
                    <a:lnTo>
                      <a:pt x="2218" y="19"/>
                    </a:lnTo>
                    <a:lnTo>
                      <a:pt x="1038" y="1226"/>
                    </a:lnTo>
                    <a:lnTo>
                      <a:pt x="1038" y="1226"/>
                    </a:lnTo>
                    <a:lnTo>
                      <a:pt x="537" y="717"/>
                    </a:lnTo>
                    <a:lnTo>
                      <a:pt x="537" y="717"/>
                    </a:lnTo>
                    <a:lnTo>
                      <a:pt x="513" y="704"/>
                    </a:lnTo>
                    <a:lnTo>
                      <a:pt x="488" y="698"/>
                    </a:lnTo>
                    <a:lnTo>
                      <a:pt x="488" y="698"/>
                    </a:lnTo>
                    <a:lnTo>
                      <a:pt x="457" y="704"/>
                    </a:lnTo>
                    <a:lnTo>
                      <a:pt x="439" y="717"/>
                    </a:lnTo>
                    <a:lnTo>
                      <a:pt x="25" y="1138"/>
                    </a:lnTo>
                    <a:lnTo>
                      <a:pt x="25" y="1138"/>
                    </a:lnTo>
                    <a:lnTo>
                      <a:pt x="6" y="1163"/>
                    </a:lnTo>
                    <a:lnTo>
                      <a:pt x="0" y="1195"/>
                    </a:lnTo>
                    <a:lnTo>
                      <a:pt x="6" y="1220"/>
                    </a:lnTo>
                    <a:lnTo>
                      <a:pt x="25" y="1245"/>
                    </a:lnTo>
                    <a:lnTo>
                      <a:pt x="982" y="2226"/>
                    </a:lnTo>
                    <a:lnTo>
                      <a:pt x="982" y="2226"/>
                    </a:lnTo>
                    <a:lnTo>
                      <a:pt x="1007" y="2239"/>
                    </a:lnTo>
                    <a:lnTo>
                      <a:pt x="1038" y="2245"/>
                    </a:lnTo>
                    <a:lnTo>
                      <a:pt x="1038" y="2245"/>
                    </a:lnTo>
                    <a:lnTo>
                      <a:pt x="1063" y="2239"/>
                    </a:lnTo>
                    <a:lnTo>
                      <a:pt x="1087" y="2226"/>
                    </a:lnTo>
                    <a:lnTo>
                      <a:pt x="2737" y="547"/>
                    </a:lnTo>
                    <a:lnTo>
                      <a:pt x="2737" y="547"/>
                    </a:lnTo>
                    <a:lnTo>
                      <a:pt x="2750" y="522"/>
                    </a:lnTo>
                    <a:lnTo>
                      <a:pt x="2756" y="497"/>
                    </a:lnTo>
                    <a:lnTo>
                      <a:pt x="2756" y="497"/>
                    </a:lnTo>
                    <a:lnTo>
                      <a:pt x="2750" y="465"/>
                    </a:lnTo>
                    <a:lnTo>
                      <a:pt x="2737" y="440"/>
                    </a:lnTo>
                    <a:lnTo>
                      <a:pt x="2323" y="19"/>
                    </a:lnTo>
                    <a:lnTo>
                      <a:pt x="2323" y="19"/>
                    </a:lnTo>
                    <a:lnTo>
                      <a:pt x="2298" y="6"/>
                    </a:lnTo>
                    <a:lnTo>
                      <a:pt x="2268" y="0"/>
                    </a:lnTo>
                    <a:lnTo>
                      <a:pt x="2243" y="6"/>
                    </a:lnTo>
                    <a:lnTo>
                      <a:pt x="2218" y="19"/>
                    </a:lnTo>
                    <a:lnTo>
                      <a:pt x="221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88" name="그룹 521"/>
            <p:cNvGrpSpPr/>
            <p:nvPr/>
          </p:nvGrpSpPr>
          <p:grpSpPr>
            <a:xfrm>
              <a:off x="6119823" y="2983711"/>
              <a:ext cx="500065" cy="437775"/>
              <a:chOff x="4357686" y="2071679"/>
              <a:chExt cx="3753885" cy="3286147"/>
            </a:xfrm>
          </p:grpSpPr>
          <p:sp>
            <p:nvSpPr>
              <p:cNvPr id="599" name="Freeform 14"/>
              <p:cNvSpPr>
                <a:spLocks/>
              </p:cNvSpPr>
              <p:nvPr/>
            </p:nvSpPr>
            <p:spPr bwMode="auto">
              <a:xfrm>
                <a:off x="4408087" y="3838442"/>
                <a:ext cx="2491236" cy="7465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2" y="0"/>
                  </a:cxn>
                  <a:cxn ang="0">
                    <a:pos x="6" y="7"/>
                  </a:cxn>
                  <a:cxn ang="0">
                    <a:pos x="0" y="13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0" y="38"/>
                  </a:cxn>
                  <a:cxn ang="0">
                    <a:pos x="6" y="44"/>
                  </a:cxn>
                  <a:cxn ang="0">
                    <a:pos x="12" y="51"/>
                  </a:cxn>
                  <a:cxn ang="0">
                    <a:pos x="25" y="51"/>
                  </a:cxn>
                  <a:cxn ang="0">
                    <a:pos x="1804" y="51"/>
                  </a:cxn>
                  <a:cxn ang="0">
                    <a:pos x="1804" y="51"/>
                  </a:cxn>
                  <a:cxn ang="0">
                    <a:pos x="1817" y="51"/>
                  </a:cxn>
                  <a:cxn ang="0">
                    <a:pos x="1823" y="44"/>
                  </a:cxn>
                  <a:cxn ang="0">
                    <a:pos x="1829" y="38"/>
                  </a:cxn>
                  <a:cxn ang="0">
                    <a:pos x="1829" y="25"/>
                  </a:cxn>
                  <a:cxn ang="0">
                    <a:pos x="1829" y="25"/>
                  </a:cxn>
                  <a:cxn ang="0">
                    <a:pos x="1829" y="13"/>
                  </a:cxn>
                  <a:cxn ang="0">
                    <a:pos x="1823" y="7"/>
                  </a:cxn>
                  <a:cxn ang="0">
                    <a:pos x="1817" y="0"/>
                  </a:cxn>
                  <a:cxn ang="0">
                    <a:pos x="1804" y="0"/>
                  </a:cxn>
                  <a:cxn ang="0">
                    <a:pos x="25" y="0"/>
                  </a:cxn>
                </a:cxnLst>
                <a:rect l="0" t="0" r="r" b="b"/>
                <a:pathLst>
                  <a:path w="1829" h="51">
                    <a:moveTo>
                      <a:pt x="25" y="0"/>
                    </a:moveTo>
                    <a:lnTo>
                      <a:pt x="25" y="0"/>
                    </a:lnTo>
                    <a:lnTo>
                      <a:pt x="12" y="0"/>
                    </a:lnTo>
                    <a:lnTo>
                      <a:pt x="6" y="7"/>
                    </a:lnTo>
                    <a:lnTo>
                      <a:pt x="0" y="13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38"/>
                    </a:lnTo>
                    <a:lnTo>
                      <a:pt x="6" y="44"/>
                    </a:lnTo>
                    <a:lnTo>
                      <a:pt x="12" y="51"/>
                    </a:lnTo>
                    <a:lnTo>
                      <a:pt x="25" y="51"/>
                    </a:lnTo>
                    <a:lnTo>
                      <a:pt x="1804" y="51"/>
                    </a:lnTo>
                    <a:lnTo>
                      <a:pt x="1804" y="51"/>
                    </a:lnTo>
                    <a:lnTo>
                      <a:pt x="1817" y="51"/>
                    </a:lnTo>
                    <a:lnTo>
                      <a:pt x="1823" y="44"/>
                    </a:lnTo>
                    <a:lnTo>
                      <a:pt x="1829" y="38"/>
                    </a:lnTo>
                    <a:lnTo>
                      <a:pt x="1829" y="25"/>
                    </a:lnTo>
                    <a:lnTo>
                      <a:pt x="1829" y="25"/>
                    </a:lnTo>
                    <a:lnTo>
                      <a:pt x="1829" y="13"/>
                    </a:lnTo>
                    <a:lnTo>
                      <a:pt x="1823" y="7"/>
                    </a:lnTo>
                    <a:lnTo>
                      <a:pt x="1817" y="0"/>
                    </a:lnTo>
                    <a:lnTo>
                      <a:pt x="1804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0" name="Freeform 24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976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976" y="2182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1" name="Freeform 25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2" name="Freeform 26"/>
              <p:cNvSpPr>
                <a:spLocks/>
              </p:cNvSpPr>
              <p:nvPr/>
            </p:nvSpPr>
            <p:spPr bwMode="auto">
              <a:xfrm>
                <a:off x="4466650" y="2191707"/>
                <a:ext cx="3534593" cy="3046093"/>
              </a:xfrm>
              <a:custGeom>
                <a:avLst/>
                <a:gdLst/>
                <a:ahLst/>
                <a:cxnLst>
                  <a:cxn ang="0">
                    <a:pos x="2188" y="0"/>
                  </a:cxn>
                  <a:cxn ang="0">
                    <a:pos x="2188" y="0"/>
                  </a:cxn>
                  <a:cxn ang="0">
                    <a:pos x="2595" y="415"/>
                  </a:cxn>
                  <a:cxn ang="0">
                    <a:pos x="2595" y="415"/>
                  </a:cxn>
                  <a:cxn ang="0">
                    <a:pos x="958" y="2081"/>
                  </a:cxn>
                  <a:cxn ang="0">
                    <a:pos x="958" y="2081"/>
                  </a:cxn>
                  <a:cxn ang="0">
                    <a:pos x="0" y="1113"/>
                  </a:cxn>
                  <a:cxn ang="0">
                    <a:pos x="0" y="1113"/>
                  </a:cxn>
                  <a:cxn ang="0">
                    <a:pos x="408" y="698"/>
                  </a:cxn>
                  <a:cxn ang="0">
                    <a:pos x="408" y="698"/>
                  </a:cxn>
                  <a:cxn ang="0">
                    <a:pos x="958" y="1257"/>
                  </a:cxn>
                  <a:cxn ang="0">
                    <a:pos x="958" y="1257"/>
                  </a:cxn>
                  <a:cxn ang="0">
                    <a:pos x="2188" y="0"/>
                  </a:cxn>
                  <a:cxn ang="0">
                    <a:pos x="2188" y="0"/>
                  </a:cxn>
                </a:cxnLst>
                <a:rect l="0" t="0" r="r" b="b"/>
                <a:pathLst>
                  <a:path w="2595" h="2081">
                    <a:moveTo>
                      <a:pt x="2188" y="0"/>
                    </a:moveTo>
                    <a:lnTo>
                      <a:pt x="2188" y="0"/>
                    </a:lnTo>
                    <a:lnTo>
                      <a:pt x="2595" y="415"/>
                    </a:lnTo>
                    <a:lnTo>
                      <a:pt x="2595" y="415"/>
                    </a:lnTo>
                    <a:lnTo>
                      <a:pt x="958" y="2081"/>
                    </a:lnTo>
                    <a:lnTo>
                      <a:pt x="958" y="2081"/>
                    </a:lnTo>
                    <a:lnTo>
                      <a:pt x="0" y="1113"/>
                    </a:lnTo>
                    <a:lnTo>
                      <a:pt x="0" y="1113"/>
                    </a:lnTo>
                    <a:lnTo>
                      <a:pt x="408" y="698"/>
                    </a:lnTo>
                    <a:lnTo>
                      <a:pt x="408" y="698"/>
                    </a:lnTo>
                    <a:lnTo>
                      <a:pt x="958" y="1257"/>
                    </a:lnTo>
                    <a:lnTo>
                      <a:pt x="958" y="1257"/>
                    </a:lnTo>
                    <a:lnTo>
                      <a:pt x="2188" y="0"/>
                    </a:lnTo>
                    <a:lnTo>
                      <a:pt x="218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3" name="Freeform 28"/>
              <p:cNvSpPr>
                <a:spLocks/>
              </p:cNvSpPr>
              <p:nvPr/>
            </p:nvSpPr>
            <p:spPr bwMode="auto">
              <a:xfrm>
                <a:off x="4517051" y="3213411"/>
                <a:ext cx="1119624" cy="671864"/>
              </a:xfrm>
              <a:custGeom>
                <a:avLst/>
                <a:gdLst/>
                <a:ahLst/>
                <a:cxnLst>
                  <a:cxn ang="0">
                    <a:pos x="0" y="377"/>
                  </a:cxn>
                  <a:cxn ang="0">
                    <a:pos x="0" y="377"/>
                  </a:cxn>
                  <a:cxn ang="0">
                    <a:pos x="371" y="0"/>
                  </a:cxn>
                  <a:cxn ang="0">
                    <a:pos x="371" y="0"/>
                  </a:cxn>
                  <a:cxn ang="0">
                    <a:pos x="822" y="459"/>
                  </a:cxn>
                  <a:cxn ang="0">
                    <a:pos x="822" y="459"/>
                  </a:cxn>
                  <a:cxn ang="0">
                    <a:pos x="698" y="383"/>
                  </a:cxn>
                  <a:cxn ang="0">
                    <a:pos x="587" y="333"/>
                  </a:cxn>
                  <a:cxn ang="0">
                    <a:pos x="532" y="314"/>
                  </a:cxn>
                  <a:cxn ang="0">
                    <a:pos x="482" y="302"/>
                  </a:cxn>
                  <a:cxn ang="0">
                    <a:pos x="433" y="289"/>
                  </a:cxn>
                  <a:cxn ang="0">
                    <a:pos x="383" y="289"/>
                  </a:cxn>
                  <a:cxn ang="0">
                    <a:pos x="334" y="283"/>
                  </a:cxn>
                  <a:cxn ang="0">
                    <a:pos x="284" y="289"/>
                  </a:cxn>
                  <a:cxn ang="0">
                    <a:pos x="192" y="302"/>
                  </a:cxn>
                  <a:cxn ang="0">
                    <a:pos x="99" y="333"/>
                  </a:cxn>
                  <a:cxn ang="0">
                    <a:pos x="0" y="377"/>
                  </a:cxn>
                  <a:cxn ang="0">
                    <a:pos x="0" y="377"/>
                  </a:cxn>
                </a:cxnLst>
                <a:rect l="0" t="0" r="r" b="b"/>
                <a:pathLst>
                  <a:path w="822" h="459">
                    <a:moveTo>
                      <a:pt x="0" y="377"/>
                    </a:moveTo>
                    <a:lnTo>
                      <a:pt x="0" y="377"/>
                    </a:lnTo>
                    <a:lnTo>
                      <a:pt x="371" y="0"/>
                    </a:lnTo>
                    <a:lnTo>
                      <a:pt x="371" y="0"/>
                    </a:lnTo>
                    <a:lnTo>
                      <a:pt x="822" y="459"/>
                    </a:lnTo>
                    <a:lnTo>
                      <a:pt x="822" y="459"/>
                    </a:lnTo>
                    <a:lnTo>
                      <a:pt x="698" y="383"/>
                    </a:lnTo>
                    <a:lnTo>
                      <a:pt x="587" y="333"/>
                    </a:lnTo>
                    <a:lnTo>
                      <a:pt x="532" y="314"/>
                    </a:lnTo>
                    <a:lnTo>
                      <a:pt x="482" y="302"/>
                    </a:lnTo>
                    <a:lnTo>
                      <a:pt x="433" y="289"/>
                    </a:lnTo>
                    <a:lnTo>
                      <a:pt x="383" y="289"/>
                    </a:lnTo>
                    <a:lnTo>
                      <a:pt x="334" y="283"/>
                    </a:lnTo>
                    <a:lnTo>
                      <a:pt x="284" y="289"/>
                    </a:lnTo>
                    <a:lnTo>
                      <a:pt x="192" y="302"/>
                    </a:lnTo>
                    <a:lnTo>
                      <a:pt x="99" y="333"/>
                    </a:lnTo>
                    <a:lnTo>
                      <a:pt x="0" y="377"/>
                    </a:lnTo>
                    <a:lnTo>
                      <a:pt x="0" y="377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4" name="Freeform 29"/>
              <p:cNvSpPr>
                <a:spLocks/>
              </p:cNvSpPr>
              <p:nvPr/>
            </p:nvSpPr>
            <p:spPr bwMode="auto">
              <a:xfrm>
                <a:off x="5149053" y="4068248"/>
                <a:ext cx="1784323" cy="1252978"/>
              </a:xfrm>
              <a:custGeom>
                <a:avLst/>
                <a:gdLst/>
                <a:ahLst/>
                <a:cxnLst>
                  <a:cxn ang="0">
                    <a:pos x="1310" y="0"/>
                  </a:cxn>
                  <a:cxn ang="0">
                    <a:pos x="488" y="843"/>
                  </a:cxn>
                  <a:cxn ang="0">
                    <a:pos x="488" y="843"/>
                  </a:cxn>
                  <a:cxn ang="0">
                    <a:pos x="469" y="856"/>
                  </a:cxn>
                  <a:cxn ang="0">
                    <a:pos x="457" y="856"/>
                  </a:cxn>
                  <a:cxn ang="0">
                    <a:pos x="438" y="856"/>
                  </a:cxn>
                  <a:cxn ang="0">
                    <a:pos x="420" y="843"/>
                  </a:cxn>
                  <a:cxn ang="0">
                    <a:pos x="0" y="416"/>
                  </a:cxn>
                  <a:cxn ang="0">
                    <a:pos x="0" y="416"/>
                  </a:cxn>
                  <a:cxn ang="0">
                    <a:pos x="68" y="390"/>
                  </a:cxn>
                  <a:cxn ang="0">
                    <a:pos x="123" y="384"/>
                  </a:cxn>
                  <a:cxn ang="0">
                    <a:pos x="173" y="384"/>
                  </a:cxn>
                  <a:cxn ang="0">
                    <a:pos x="222" y="397"/>
                  </a:cxn>
                  <a:cxn ang="0">
                    <a:pos x="321" y="428"/>
                  </a:cxn>
                  <a:cxn ang="0">
                    <a:pos x="370" y="441"/>
                  </a:cxn>
                  <a:cxn ang="0">
                    <a:pos x="426" y="447"/>
                  </a:cxn>
                  <a:cxn ang="0">
                    <a:pos x="494" y="453"/>
                  </a:cxn>
                  <a:cxn ang="0">
                    <a:pos x="562" y="447"/>
                  </a:cxn>
                  <a:cxn ang="0">
                    <a:pos x="648" y="422"/>
                  </a:cxn>
                  <a:cxn ang="0">
                    <a:pos x="747" y="384"/>
                  </a:cxn>
                  <a:cxn ang="0">
                    <a:pos x="859" y="327"/>
                  </a:cxn>
                  <a:cxn ang="0">
                    <a:pos x="988" y="246"/>
                  </a:cxn>
                  <a:cxn ang="0">
                    <a:pos x="1137" y="139"/>
                  </a:cxn>
                  <a:cxn ang="0">
                    <a:pos x="1310" y="0"/>
                  </a:cxn>
                  <a:cxn ang="0">
                    <a:pos x="1310" y="0"/>
                  </a:cxn>
                </a:cxnLst>
                <a:rect l="0" t="0" r="r" b="b"/>
                <a:pathLst>
                  <a:path w="1310" h="856">
                    <a:moveTo>
                      <a:pt x="1310" y="0"/>
                    </a:moveTo>
                    <a:lnTo>
                      <a:pt x="488" y="843"/>
                    </a:lnTo>
                    <a:lnTo>
                      <a:pt x="488" y="843"/>
                    </a:lnTo>
                    <a:lnTo>
                      <a:pt x="469" y="856"/>
                    </a:lnTo>
                    <a:lnTo>
                      <a:pt x="457" y="856"/>
                    </a:lnTo>
                    <a:lnTo>
                      <a:pt x="438" y="856"/>
                    </a:lnTo>
                    <a:lnTo>
                      <a:pt x="420" y="843"/>
                    </a:lnTo>
                    <a:lnTo>
                      <a:pt x="0" y="416"/>
                    </a:lnTo>
                    <a:lnTo>
                      <a:pt x="0" y="416"/>
                    </a:lnTo>
                    <a:lnTo>
                      <a:pt x="68" y="390"/>
                    </a:lnTo>
                    <a:lnTo>
                      <a:pt x="123" y="384"/>
                    </a:lnTo>
                    <a:lnTo>
                      <a:pt x="173" y="384"/>
                    </a:lnTo>
                    <a:lnTo>
                      <a:pt x="222" y="397"/>
                    </a:lnTo>
                    <a:lnTo>
                      <a:pt x="321" y="428"/>
                    </a:lnTo>
                    <a:lnTo>
                      <a:pt x="370" y="441"/>
                    </a:lnTo>
                    <a:lnTo>
                      <a:pt x="426" y="447"/>
                    </a:lnTo>
                    <a:lnTo>
                      <a:pt x="494" y="453"/>
                    </a:lnTo>
                    <a:lnTo>
                      <a:pt x="562" y="447"/>
                    </a:lnTo>
                    <a:lnTo>
                      <a:pt x="648" y="422"/>
                    </a:lnTo>
                    <a:lnTo>
                      <a:pt x="747" y="384"/>
                    </a:lnTo>
                    <a:lnTo>
                      <a:pt x="859" y="327"/>
                    </a:lnTo>
                    <a:lnTo>
                      <a:pt x="988" y="246"/>
                    </a:lnTo>
                    <a:lnTo>
                      <a:pt x="1137" y="139"/>
                    </a:lnTo>
                    <a:lnTo>
                      <a:pt x="1310" y="0"/>
                    </a:lnTo>
                    <a:lnTo>
                      <a:pt x="131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5" name="Freeform 30"/>
              <p:cNvSpPr>
                <a:spLocks/>
              </p:cNvSpPr>
              <p:nvPr/>
            </p:nvSpPr>
            <p:spPr bwMode="auto">
              <a:xfrm>
                <a:off x="5207625" y="2402491"/>
                <a:ext cx="2044482" cy="1693576"/>
              </a:xfrm>
              <a:custGeom>
                <a:avLst/>
                <a:gdLst/>
                <a:ahLst/>
                <a:cxnLst>
                  <a:cxn ang="0">
                    <a:pos x="1501" y="0"/>
                  </a:cxn>
                  <a:cxn ang="0">
                    <a:pos x="1501" y="0"/>
                  </a:cxn>
                  <a:cxn ang="0">
                    <a:pos x="414" y="1113"/>
                  </a:cxn>
                  <a:cxn ang="0">
                    <a:pos x="414" y="1113"/>
                  </a:cxn>
                  <a:cxn ang="0">
                    <a:pos x="0" y="698"/>
                  </a:cxn>
                  <a:cxn ang="0">
                    <a:pos x="414" y="1157"/>
                  </a:cxn>
                  <a:cxn ang="0">
                    <a:pos x="1501" y="0"/>
                  </a:cxn>
                </a:cxnLst>
                <a:rect l="0" t="0" r="r" b="b"/>
                <a:pathLst>
                  <a:path w="1501" h="1157">
                    <a:moveTo>
                      <a:pt x="1501" y="0"/>
                    </a:moveTo>
                    <a:lnTo>
                      <a:pt x="1501" y="0"/>
                    </a:lnTo>
                    <a:lnTo>
                      <a:pt x="414" y="1113"/>
                    </a:lnTo>
                    <a:lnTo>
                      <a:pt x="414" y="1113"/>
                    </a:lnTo>
                    <a:lnTo>
                      <a:pt x="0" y="698"/>
                    </a:lnTo>
                    <a:lnTo>
                      <a:pt x="414" y="1157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6" name="Freeform 31"/>
              <p:cNvSpPr>
                <a:spLocks/>
              </p:cNvSpPr>
              <p:nvPr/>
            </p:nvSpPr>
            <p:spPr bwMode="auto">
              <a:xfrm>
                <a:off x="4651897" y="2983604"/>
                <a:ext cx="3181810" cy="2254194"/>
              </a:xfrm>
              <a:custGeom>
                <a:avLst/>
                <a:gdLst/>
                <a:ahLst/>
                <a:cxnLst>
                  <a:cxn ang="0">
                    <a:pos x="2336" y="0"/>
                  </a:cxn>
                  <a:cxn ang="0">
                    <a:pos x="2336" y="0"/>
                  </a:cxn>
                  <a:cxn ang="0">
                    <a:pos x="822" y="1540"/>
                  </a:cxn>
                  <a:cxn ang="0">
                    <a:pos x="822" y="1540"/>
                  </a:cxn>
                  <a:cxn ang="0">
                    <a:pos x="0" y="710"/>
                  </a:cxn>
                  <a:cxn ang="0">
                    <a:pos x="822" y="1496"/>
                  </a:cxn>
                  <a:cxn ang="0">
                    <a:pos x="2336" y="0"/>
                  </a:cxn>
                </a:cxnLst>
                <a:rect l="0" t="0" r="r" b="b"/>
                <a:pathLst>
                  <a:path w="2336" h="1540">
                    <a:moveTo>
                      <a:pt x="2336" y="0"/>
                    </a:moveTo>
                    <a:lnTo>
                      <a:pt x="2336" y="0"/>
                    </a:lnTo>
                    <a:lnTo>
                      <a:pt x="822" y="1540"/>
                    </a:lnTo>
                    <a:lnTo>
                      <a:pt x="822" y="1540"/>
                    </a:lnTo>
                    <a:lnTo>
                      <a:pt x="0" y="710"/>
                    </a:lnTo>
                    <a:lnTo>
                      <a:pt x="822" y="14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7" name="Freeform 34"/>
              <p:cNvSpPr>
                <a:spLocks noEditPoints="1"/>
              </p:cNvSpPr>
              <p:nvPr/>
            </p:nvSpPr>
            <p:spPr bwMode="auto">
              <a:xfrm>
                <a:off x="4357686" y="2071679"/>
                <a:ext cx="3753885" cy="3286147"/>
              </a:xfrm>
              <a:custGeom>
                <a:avLst/>
                <a:gdLst/>
                <a:ahLst/>
                <a:cxnLst>
                  <a:cxn ang="0">
                    <a:pos x="2255" y="57"/>
                  </a:cxn>
                  <a:cxn ang="0">
                    <a:pos x="2268" y="50"/>
                  </a:cxn>
                  <a:cxn ang="0">
                    <a:pos x="2700" y="478"/>
                  </a:cxn>
                  <a:cxn ang="0">
                    <a:pos x="2706" y="497"/>
                  </a:cxn>
                  <a:cxn ang="0">
                    <a:pos x="2700" y="509"/>
                  </a:cxn>
                  <a:cxn ang="0">
                    <a:pos x="1050" y="2188"/>
                  </a:cxn>
                  <a:cxn ang="0">
                    <a:pos x="1038" y="2195"/>
                  </a:cxn>
                  <a:cxn ang="0">
                    <a:pos x="1038" y="2195"/>
                  </a:cxn>
                  <a:cxn ang="0">
                    <a:pos x="1019" y="2188"/>
                  </a:cxn>
                  <a:cxn ang="0">
                    <a:pos x="55" y="1207"/>
                  </a:cxn>
                  <a:cxn ang="0">
                    <a:pos x="55" y="1176"/>
                  </a:cxn>
                  <a:cxn ang="0">
                    <a:pos x="469" y="755"/>
                  </a:cxn>
                  <a:cxn ang="0">
                    <a:pos x="488" y="748"/>
                  </a:cxn>
                  <a:cxn ang="0">
                    <a:pos x="500" y="755"/>
                  </a:cxn>
                  <a:cxn ang="0">
                    <a:pos x="1050" y="1283"/>
                  </a:cxn>
                  <a:cxn ang="0">
                    <a:pos x="2218" y="19"/>
                  </a:cxn>
                  <a:cxn ang="0">
                    <a:pos x="1038" y="1226"/>
                  </a:cxn>
                  <a:cxn ang="0">
                    <a:pos x="537" y="717"/>
                  </a:cxn>
                  <a:cxn ang="0">
                    <a:pos x="488" y="698"/>
                  </a:cxn>
                  <a:cxn ang="0">
                    <a:pos x="457" y="704"/>
                  </a:cxn>
                  <a:cxn ang="0">
                    <a:pos x="25" y="1138"/>
                  </a:cxn>
                  <a:cxn ang="0">
                    <a:pos x="6" y="1163"/>
                  </a:cxn>
                  <a:cxn ang="0">
                    <a:pos x="6" y="1220"/>
                  </a:cxn>
                  <a:cxn ang="0">
                    <a:pos x="982" y="2226"/>
                  </a:cxn>
                  <a:cxn ang="0">
                    <a:pos x="1007" y="2239"/>
                  </a:cxn>
                  <a:cxn ang="0">
                    <a:pos x="1038" y="2245"/>
                  </a:cxn>
                  <a:cxn ang="0">
                    <a:pos x="1087" y="2226"/>
                  </a:cxn>
                  <a:cxn ang="0">
                    <a:pos x="2737" y="547"/>
                  </a:cxn>
                  <a:cxn ang="0">
                    <a:pos x="2756" y="497"/>
                  </a:cxn>
                  <a:cxn ang="0">
                    <a:pos x="2750" y="465"/>
                  </a:cxn>
                  <a:cxn ang="0">
                    <a:pos x="2323" y="19"/>
                  </a:cxn>
                  <a:cxn ang="0">
                    <a:pos x="2298" y="6"/>
                  </a:cxn>
                  <a:cxn ang="0">
                    <a:pos x="2243" y="6"/>
                  </a:cxn>
                  <a:cxn ang="0">
                    <a:pos x="2218" y="19"/>
                  </a:cxn>
                </a:cxnLst>
                <a:rect l="0" t="0" r="r" b="b"/>
                <a:pathLst>
                  <a:path w="2756" h="2245">
                    <a:moveTo>
                      <a:pt x="1050" y="1283"/>
                    </a:moveTo>
                    <a:lnTo>
                      <a:pt x="2255" y="57"/>
                    </a:lnTo>
                    <a:lnTo>
                      <a:pt x="2255" y="57"/>
                    </a:lnTo>
                    <a:lnTo>
                      <a:pt x="2268" y="50"/>
                    </a:lnTo>
                    <a:lnTo>
                      <a:pt x="2286" y="57"/>
                    </a:lnTo>
                    <a:lnTo>
                      <a:pt x="2700" y="478"/>
                    </a:lnTo>
                    <a:lnTo>
                      <a:pt x="2700" y="478"/>
                    </a:lnTo>
                    <a:lnTo>
                      <a:pt x="2706" y="497"/>
                    </a:lnTo>
                    <a:lnTo>
                      <a:pt x="2706" y="497"/>
                    </a:lnTo>
                    <a:lnTo>
                      <a:pt x="2700" y="509"/>
                    </a:lnTo>
                    <a:lnTo>
                      <a:pt x="2700" y="509"/>
                    </a:lnTo>
                    <a:lnTo>
                      <a:pt x="1050" y="2188"/>
                    </a:lnTo>
                    <a:lnTo>
                      <a:pt x="1050" y="2188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19" y="2188"/>
                    </a:lnTo>
                    <a:lnTo>
                      <a:pt x="1019" y="2188"/>
                    </a:lnTo>
                    <a:lnTo>
                      <a:pt x="55" y="1207"/>
                    </a:lnTo>
                    <a:lnTo>
                      <a:pt x="55" y="1207"/>
                    </a:lnTo>
                    <a:lnTo>
                      <a:pt x="49" y="1195"/>
                    </a:lnTo>
                    <a:lnTo>
                      <a:pt x="55" y="1176"/>
                    </a:lnTo>
                    <a:lnTo>
                      <a:pt x="469" y="755"/>
                    </a:lnTo>
                    <a:lnTo>
                      <a:pt x="469" y="755"/>
                    </a:lnTo>
                    <a:lnTo>
                      <a:pt x="488" y="748"/>
                    </a:lnTo>
                    <a:lnTo>
                      <a:pt x="488" y="748"/>
                    </a:lnTo>
                    <a:lnTo>
                      <a:pt x="500" y="755"/>
                    </a:lnTo>
                    <a:lnTo>
                      <a:pt x="500" y="755"/>
                    </a:lnTo>
                    <a:lnTo>
                      <a:pt x="1038" y="1295"/>
                    </a:lnTo>
                    <a:lnTo>
                      <a:pt x="1050" y="1283"/>
                    </a:lnTo>
                    <a:close/>
                    <a:moveTo>
                      <a:pt x="2218" y="19"/>
                    </a:moveTo>
                    <a:lnTo>
                      <a:pt x="2218" y="19"/>
                    </a:lnTo>
                    <a:lnTo>
                      <a:pt x="1038" y="1226"/>
                    </a:lnTo>
                    <a:lnTo>
                      <a:pt x="1038" y="1226"/>
                    </a:lnTo>
                    <a:lnTo>
                      <a:pt x="537" y="717"/>
                    </a:lnTo>
                    <a:lnTo>
                      <a:pt x="537" y="717"/>
                    </a:lnTo>
                    <a:lnTo>
                      <a:pt x="513" y="704"/>
                    </a:lnTo>
                    <a:lnTo>
                      <a:pt x="488" y="698"/>
                    </a:lnTo>
                    <a:lnTo>
                      <a:pt x="488" y="698"/>
                    </a:lnTo>
                    <a:lnTo>
                      <a:pt x="457" y="704"/>
                    </a:lnTo>
                    <a:lnTo>
                      <a:pt x="439" y="717"/>
                    </a:lnTo>
                    <a:lnTo>
                      <a:pt x="25" y="1138"/>
                    </a:lnTo>
                    <a:lnTo>
                      <a:pt x="25" y="1138"/>
                    </a:lnTo>
                    <a:lnTo>
                      <a:pt x="6" y="1163"/>
                    </a:lnTo>
                    <a:lnTo>
                      <a:pt x="0" y="1195"/>
                    </a:lnTo>
                    <a:lnTo>
                      <a:pt x="6" y="1220"/>
                    </a:lnTo>
                    <a:lnTo>
                      <a:pt x="25" y="1245"/>
                    </a:lnTo>
                    <a:lnTo>
                      <a:pt x="982" y="2226"/>
                    </a:lnTo>
                    <a:lnTo>
                      <a:pt x="982" y="2226"/>
                    </a:lnTo>
                    <a:lnTo>
                      <a:pt x="1007" y="2239"/>
                    </a:lnTo>
                    <a:lnTo>
                      <a:pt x="1038" y="2245"/>
                    </a:lnTo>
                    <a:lnTo>
                      <a:pt x="1038" y="2245"/>
                    </a:lnTo>
                    <a:lnTo>
                      <a:pt x="1063" y="2239"/>
                    </a:lnTo>
                    <a:lnTo>
                      <a:pt x="1087" y="2226"/>
                    </a:lnTo>
                    <a:lnTo>
                      <a:pt x="2737" y="547"/>
                    </a:lnTo>
                    <a:lnTo>
                      <a:pt x="2737" y="547"/>
                    </a:lnTo>
                    <a:lnTo>
                      <a:pt x="2750" y="522"/>
                    </a:lnTo>
                    <a:lnTo>
                      <a:pt x="2756" y="497"/>
                    </a:lnTo>
                    <a:lnTo>
                      <a:pt x="2756" y="497"/>
                    </a:lnTo>
                    <a:lnTo>
                      <a:pt x="2750" y="465"/>
                    </a:lnTo>
                    <a:lnTo>
                      <a:pt x="2737" y="440"/>
                    </a:lnTo>
                    <a:lnTo>
                      <a:pt x="2323" y="19"/>
                    </a:lnTo>
                    <a:lnTo>
                      <a:pt x="2323" y="19"/>
                    </a:lnTo>
                    <a:lnTo>
                      <a:pt x="2298" y="6"/>
                    </a:lnTo>
                    <a:lnTo>
                      <a:pt x="2268" y="0"/>
                    </a:lnTo>
                    <a:lnTo>
                      <a:pt x="2243" y="6"/>
                    </a:lnTo>
                    <a:lnTo>
                      <a:pt x="2218" y="19"/>
                    </a:lnTo>
                    <a:lnTo>
                      <a:pt x="221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89" name="그룹 531"/>
            <p:cNvGrpSpPr/>
            <p:nvPr/>
          </p:nvGrpSpPr>
          <p:grpSpPr>
            <a:xfrm>
              <a:off x="7610497" y="2983711"/>
              <a:ext cx="500065" cy="437775"/>
              <a:chOff x="4357686" y="2071679"/>
              <a:chExt cx="3753885" cy="3286147"/>
            </a:xfrm>
          </p:grpSpPr>
          <p:sp>
            <p:nvSpPr>
              <p:cNvPr id="590" name="Freeform 14"/>
              <p:cNvSpPr>
                <a:spLocks/>
              </p:cNvSpPr>
              <p:nvPr/>
            </p:nvSpPr>
            <p:spPr bwMode="auto">
              <a:xfrm>
                <a:off x="4408087" y="3838442"/>
                <a:ext cx="2491236" cy="74652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5" y="0"/>
                  </a:cxn>
                  <a:cxn ang="0">
                    <a:pos x="12" y="0"/>
                  </a:cxn>
                  <a:cxn ang="0">
                    <a:pos x="6" y="7"/>
                  </a:cxn>
                  <a:cxn ang="0">
                    <a:pos x="0" y="13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0" y="38"/>
                  </a:cxn>
                  <a:cxn ang="0">
                    <a:pos x="6" y="44"/>
                  </a:cxn>
                  <a:cxn ang="0">
                    <a:pos x="12" y="51"/>
                  </a:cxn>
                  <a:cxn ang="0">
                    <a:pos x="25" y="51"/>
                  </a:cxn>
                  <a:cxn ang="0">
                    <a:pos x="1804" y="51"/>
                  </a:cxn>
                  <a:cxn ang="0">
                    <a:pos x="1804" y="51"/>
                  </a:cxn>
                  <a:cxn ang="0">
                    <a:pos x="1817" y="51"/>
                  </a:cxn>
                  <a:cxn ang="0">
                    <a:pos x="1823" y="44"/>
                  </a:cxn>
                  <a:cxn ang="0">
                    <a:pos x="1829" y="38"/>
                  </a:cxn>
                  <a:cxn ang="0">
                    <a:pos x="1829" y="25"/>
                  </a:cxn>
                  <a:cxn ang="0">
                    <a:pos x="1829" y="25"/>
                  </a:cxn>
                  <a:cxn ang="0">
                    <a:pos x="1829" y="13"/>
                  </a:cxn>
                  <a:cxn ang="0">
                    <a:pos x="1823" y="7"/>
                  </a:cxn>
                  <a:cxn ang="0">
                    <a:pos x="1817" y="0"/>
                  </a:cxn>
                  <a:cxn ang="0">
                    <a:pos x="1804" y="0"/>
                  </a:cxn>
                  <a:cxn ang="0">
                    <a:pos x="25" y="0"/>
                  </a:cxn>
                </a:cxnLst>
                <a:rect l="0" t="0" r="r" b="b"/>
                <a:pathLst>
                  <a:path w="1829" h="51">
                    <a:moveTo>
                      <a:pt x="25" y="0"/>
                    </a:moveTo>
                    <a:lnTo>
                      <a:pt x="25" y="0"/>
                    </a:lnTo>
                    <a:lnTo>
                      <a:pt x="12" y="0"/>
                    </a:lnTo>
                    <a:lnTo>
                      <a:pt x="6" y="7"/>
                    </a:lnTo>
                    <a:lnTo>
                      <a:pt x="0" y="13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38"/>
                    </a:lnTo>
                    <a:lnTo>
                      <a:pt x="6" y="44"/>
                    </a:lnTo>
                    <a:lnTo>
                      <a:pt x="12" y="51"/>
                    </a:lnTo>
                    <a:lnTo>
                      <a:pt x="25" y="51"/>
                    </a:lnTo>
                    <a:lnTo>
                      <a:pt x="1804" y="51"/>
                    </a:lnTo>
                    <a:lnTo>
                      <a:pt x="1804" y="51"/>
                    </a:lnTo>
                    <a:lnTo>
                      <a:pt x="1817" y="51"/>
                    </a:lnTo>
                    <a:lnTo>
                      <a:pt x="1823" y="44"/>
                    </a:lnTo>
                    <a:lnTo>
                      <a:pt x="1829" y="38"/>
                    </a:lnTo>
                    <a:lnTo>
                      <a:pt x="1829" y="25"/>
                    </a:lnTo>
                    <a:lnTo>
                      <a:pt x="1829" y="25"/>
                    </a:lnTo>
                    <a:lnTo>
                      <a:pt x="1829" y="13"/>
                    </a:lnTo>
                    <a:lnTo>
                      <a:pt x="1823" y="7"/>
                    </a:lnTo>
                    <a:lnTo>
                      <a:pt x="1817" y="0"/>
                    </a:lnTo>
                    <a:lnTo>
                      <a:pt x="1804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1" name="Freeform 24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976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976" y="2182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2" name="Freeform 25"/>
              <p:cNvSpPr>
                <a:spLocks/>
              </p:cNvSpPr>
              <p:nvPr/>
            </p:nvSpPr>
            <p:spPr bwMode="auto">
              <a:xfrm>
                <a:off x="4391738" y="2108272"/>
                <a:ext cx="3685779" cy="3212961"/>
              </a:xfrm>
              <a:custGeom>
                <a:avLst/>
                <a:gdLst/>
                <a:ahLst/>
                <a:cxnLst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  <a:cxn ang="0">
                    <a:pos x="2694" y="503"/>
                  </a:cxn>
                  <a:cxn ang="0">
                    <a:pos x="2694" y="503"/>
                  </a:cxn>
                  <a:cxn ang="0">
                    <a:pos x="2700" y="484"/>
                  </a:cxn>
                  <a:cxn ang="0">
                    <a:pos x="2706" y="472"/>
                  </a:cxn>
                  <a:cxn ang="0">
                    <a:pos x="2700" y="453"/>
                  </a:cxn>
                  <a:cxn ang="0">
                    <a:pos x="2694" y="434"/>
                  </a:cxn>
                  <a:cxn ang="0">
                    <a:pos x="2280" y="13"/>
                  </a:cxn>
                  <a:cxn ang="0">
                    <a:pos x="2280" y="13"/>
                  </a:cxn>
                  <a:cxn ang="0">
                    <a:pos x="2261" y="6"/>
                  </a:cxn>
                  <a:cxn ang="0">
                    <a:pos x="2243" y="0"/>
                  </a:cxn>
                  <a:cxn ang="0">
                    <a:pos x="2230" y="6"/>
                  </a:cxn>
                  <a:cxn ang="0">
                    <a:pos x="2212" y="13"/>
                  </a:cxn>
                  <a:cxn ang="0">
                    <a:pos x="1013" y="1239"/>
                  </a:cxn>
                  <a:cxn ang="0">
                    <a:pos x="494" y="711"/>
                  </a:cxn>
                  <a:cxn ang="0">
                    <a:pos x="494" y="711"/>
                  </a:cxn>
                  <a:cxn ang="0">
                    <a:pos x="482" y="704"/>
                  </a:cxn>
                  <a:cxn ang="0">
                    <a:pos x="463" y="698"/>
                  </a:cxn>
                  <a:cxn ang="0">
                    <a:pos x="444" y="704"/>
                  </a:cxn>
                  <a:cxn ang="0">
                    <a:pos x="426" y="711"/>
                  </a:cxn>
                  <a:cxn ang="0">
                    <a:pos x="12" y="1132"/>
                  </a:cxn>
                  <a:cxn ang="0">
                    <a:pos x="12" y="1132"/>
                  </a:cxn>
                  <a:cxn ang="0">
                    <a:pos x="6" y="1151"/>
                  </a:cxn>
                  <a:cxn ang="0">
                    <a:pos x="0" y="1170"/>
                  </a:cxn>
                  <a:cxn ang="0">
                    <a:pos x="6" y="1182"/>
                  </a:cxn>
                  <a:cxn ang="0">
                    <a:pos x="12" y="1201"/>
                  </a:cxn>
                  <a:cxn ang="0">
                    <a:pos x="976" y="2182"/>
                  </a:cxn>
                  <a:cxn ang="0">
                    <a:pos x="976" y="2182"/>
                  </a:cxn>
                  <a:cxn ang="0">
                    <a:pos x="994" y="2195"/>
                  </a:cxn>
                  <a:cxn ang="0">
                    <a:pos x="1013" y="2195"/>
                  </a:cxn>
                  <a:cxn ang="0">
                    <a:pos x="1025" y="2195"/>
                  </a:cxn>
                  <a:cxn ang="0">
                    <a:pos x="1044" y="2182"/>
                  </a:cxn>
                </a:cxnLst>
                <a:rect l="0" t="0" r="r" b="b"/>
                <a:pathLst>
                  <a:path w="2706" h="2195">
                    <a:moveTo>
                      <a:pt x="976" y="2182"/>
                    </a:move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  <a:lnTo>
                      <a:pt x="2694" y="503"/>
                    </a:lnTo>
                    <a:lnTo>
                      <a:pt x="2694" y="503"/>
                    </a:lnTo>
                    <a:lnTo>
                      <a:pt x="2700" y="484"/>
                    </a:lnTo>
                    <a:lnTo>
                      <a:pt x="2706" y="472"/>
                    </a:lnTo>
                    <a:lnTo>
                      <a:pt x="2700" y="453"/>
                    </a:lnTo>
                    <a:lnTo>
                      <a:pt x="2694" y="434"/>
                    </a:lnTo>
                    <a:lnTo>
                      <a:pt x="2280" y="13"/>
                    </a:lnTo>
                    <a:lnTo>
                      <a:pt x="2280" y="13"/>
                    </a:lnTo>
                    <a:lnTo>
                      <a:pt x="2261" y="6"/>
                    </a:lnTo>
                    <a:lnTo>
                      <a:pt x="2243" y="0"/>
                    </a:lnTo>
                    <a:lnTo>
                      <a:pt x="2230" y="6"/>
                    </a:lnTo>
                    <a:lnTo>
                      <a:pt x="2212" y="13"/>
                    </a:lnTo>
                    <a:lnTo>
                      <a:pt x="1013" y="1239"/>
                    </a:lnTo>
                    <a:lnTo>
                      <a:pt x="494" y="711"/>
                    </a:lnTo>
                    <a:lnTo>
                      <a:pt x="494" y="711"/>
                    </a:lnTo>
                    <a:lnTo>
                      <a:pt x="482" y="704"/>
                    </a:lnTo>
                    <a:lnTo>
                      <a:pt x="463" y="698"/>
                    </a:lnTo>
                    <a:lnTo>
                      <a:pt x="444" y="704"/>
                    </a:lnTo>
                    <a:lnTo>
                      <a:pt x="426" y="711"/>
                    </a:lnTo>
                    <a:lnTo>
                      <a:pt x="12" y="1132"/>
                    </a:lnTo>
                    <a:lnTo>
                      <a:pt x="12" y="1132"/>
                    </a:lnTo>
                    <a:lnTo>
                      <a:pt x="6" y="1151"/>
                    </a:lnTo>
                    <a:lnTo>
                      <a:pt x="0" y="1170"/>
                    </a:lnTo>
                    <a:lnTo>
                      <a:pt x="6" y="1182"/>
                    </a:lnTo>
                    <a:lnTo>
                      <a:pt x="12" y="1201"/>
                    </a:lnTo>
                    <a:lnTo>
                      <a:pt x="976" y="2182"/>
                    </a:lnTo>
                    <a:lnTo>
                      <a:pt x="976" y="2182"/>
                    </a:lnTo>
                    <a:lnTo>
                      <a:pt x="994" y="2195"/>
                    </a:lnTo>
                    <a:lnTo>
                      <a:pt x="1013" y="2195"/>
                    </a:lnTo>
                    <a:lnTo>
                      <a:pt x="1025" y="2195"/>
                    </a:lnTo>
                    <a:lnTo>
                      <a:pt x="1044" y="218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3" name="Freeform 26"/>
              <p:cNvSpPr>
                <a:spLocks/>
              </p:cNvSpPr>
              <p:nvPr/>
            </p:nvSpPr>
            <p:spPr bwMode="auto">
              <a:xfrm>
                <a:off x="4466650" y="2191707"/>
                <a:ext cx="3534593" cy="3046093"/>
              </a:xfrm>
              <a:custGeom>
                <a:avLst/>
                <a:gdLst/>
                <a:ahLst/>
                <a:cxnLst>
                  <a:cxn ang="0">
                    <a:pos x="2188" y="0"/>
                  </a:cxn>
                  <a:cxn ang="0">
                    <a:pos x="2188" y="0"/>
                  </a:cxn>
                  <a:cxn ang="0">
                    <a:pos x="2595" y="415"/>
                  </a:cxn>
                  <a:cxn ang="0">
                    <a:pos x="2595" y="415"/>
                  </a:cxn>
                  <a:cxn ang="0">
                    <a:pos x="958" y="2081"/>
                  </a:cxn>
                  <a:cxn ang="0">
                    <a:pos x="958" y="2081"/>
                  </a:cxn>
                  <a:cxn ang="0">
                    <a:pos x="0" y="1113"/>
                  </a:cxn>
                  <a:cxn ang="0">
                    <a:pos x="0" y="1113"/>
                  </a:cxn>
                  <a:cxn ang="0">
                    <a:pos x="408" y="698"/>
                  </a:cxn>
                  <a:cxn ang="0">
                    <a:pos x="408" y="698"/>
                  </a:cxn>
                  <a:cxn ang="0">
                    <a:pos x="958" y="1257"/>
                  </a:cxn>
                  <a:cxn ang="0">
                    <a:pos x="958" y="1257"/>
                  </a:cxn>
                  <a:cxn ang="0">
                    <a:pos x="2188" y="0"/>
                  </a:cxn>
                  <a:cxn ang="0">
                    <a:pos x="2188" y="0"/>
                  </a:cxn>
                </a:cxnLst>
                <a:rect l="0" t="0" r="r" b="b"/>
                <a:pathLst>
                  <a:path w="2595" h="2081">
                    <a:moveTo>
                      <a:pt x="2188" y="0"/>
                    </a:moveTo>
                    <a:lnTo>
                      <a:pt x="2188" y="0"/>
                    </a:lnTo>
                    <a:lnTo>
                      <a:pt x="2595" y="415"/>
                    </a:lnTo>
                    <a:lnTo>
                      <a:pt x="2595" y="415"/>
                    </a:lnTo>
                    <a:lnTo>
                      <a:pt x="958" y="2081"/>
                    </a:lnTo>
                    <a:lnTo>
                      <a:pt x="958" y="2081"/>
                    </a:lnTo>
                    <a:lnTo>
                      <a:pt x="0" y="1113"/>
                    </a:lnTo>
                    <a:lnTo>
                      <a:pt x="0" y="1113"/>
                    </a:lnTo>
                    <a:lnTo>
                      <a:pt x="408" y="698"/>
                    </a:lnTo>
                    <a:lnTo>
                      <a:pt x="408" y="698"/>
                    </a:lnTo>
                    <a:lnTo>
                      <a:pt x="958" y="1257"/>
                    </a:lnTo>
                    <a:lnTo>
                      <a:pt x="958" y="1257"/>
                    </a:lnTo>
                    <a:lnTo>
                      <a:pt x="2188" y="0"/>
                    </a:lnTo>
                    <a:lnTo>
                      <a:pt x="2188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4" name="Freeform 28"/>
              <p:cNvSpPr>
                <a:spLocks/>
              </p:cNvSpPr>
              <p:nvPr/>
            </p:nvSpPr>
            <p:spPr bwMode="auto">
              <a:xfrm>
                <a:off x="4517051" y="3213411"/>
                <a:ext cx="1119624" cy="671864"/>
              </a:xfrm>
              <a:custGeom>
                <a:avLst/>
                <a:gdLst/>
                <a:ahLst/>
                <a:cxnLst>
                  <a:cxn ang="0">
                    <a:pos x="0" y="377"/>
                  </a:cxn>
                  <a:cxn ang="0">
                    <a:pos x="0" y="377"/>
                  </a:cxn>
                  <a:cxn ang="0">
                    <a:pos x="371" y="0"/>
                  </a:cxn>
                  <a:cxn ang="0">
                    <a:pos x="371" y="0"/>
                  </a:cxn>
                  <a:cxn ang="0">
                    <a:pos x="822" y="459"/>
                  </a:cxn>
                  <a:cxn ang="0">
                    <a:pos x="822" y="459"/>
                  </a:cxn>
                  <a:cxn ang="0">
                    <a:pos x="698" y="383"/>
                  </a:cxn>
                  <a:cxn ang="0">
                    <a:pos x="587" y="333"/>
                  </a:cxn>
                  <a:cxn ang="0">
                    <a:pos x="532" y="314"/>
                  </a:cxn>
                  <a:cxn ang="0">
                    <a:pos x="482" y="302"/>
                  </a:cxn>
                  <a:cxn ang="0">
                    <a:pos x="433" y="289"/>
                  </a:cxn>
                  <a:cxn ang="0">
                    <a:pos x="383" y="289"/>
                  </a:cxn>
                  <a:cxn ang="0">
                    <a:pos x="334" y="283"/>
                  </a:cxn>
                  <a:cxn ang="0">
                    <a:pos x="284" y="289"/>
                  </a:cxn>
                  <a:cxn ang="0">
                    <a:pos x="192" y="302"/>
                  </a:cxn>
                  <a:cxn ang="0">
                    <a:pos x="99" y="333"/>
                  </a:cxn>
                  <a:cxn ang="0">
                    <a:pos x="0" y="377"/>
                  </a:cxn>
                  <a:cxn ang="0">
                    <a:pos x="0" y="377"/>
                  </a:cxn>
                </a:cxnLst>
                <a:rect l="0" t="0" r="r" b="b"/>
                <a:pathLst>
                  <a:path w="822" h="459">
                    <a:moveTo>
                      <a:pt x="0" y="377"/>
                    </a:moveTo>
                    <a:lnTo>
                      <a:pt x="0" y="377"/>
                    </a:lnTo>
                    <a:lnTo>
                      <a:pt x="371" y="0"/>
                    </a:lnTo>
                    <a:lnTo>
                      <a:pt x="371" y="0"/>
                    </a:lnTo>
                    <a:lnTo>
                      <a:pt x="822" y="459"/>
                    </a:lnTo>
                    <a:lnTo>
                      <a:pt x="822" y="459"/>
                    </a:lnTo>
                    <a:lnTo>
                      <a:pt x="698" y="383"/>
                    </a:lnTo>
                    <a:lnTo>
                      <a:pt x="587" y="333"/>
                    </a:lnTo>
                    <a:lnTo>
                      <a:pt x="532" y="314"/>
                    </a:lnTo>
                    <a:lnTo>
                      <a:pt x="482" y="302"/>
                    </a:lnTo>
                    <a:lnTo>
                      <a:pt x="433" y="289"/>
                    </a:lnTo>
                    <a:lnTo>
                      <a:pt x="383" y="289"/>
                    </a:lnTo>
                    <a:lnTo>
                      <a:pt x="334" y="283"/>
                    </a:lnTo>
                    <a:lnTo>
                      <a:pt x="284" y="289"/>
                    </a:lnTo>
                    <a:lnTo>
                      <a:pt x="192" y="302"/>
                    </a:lnTo>
                    <a:lnTo>
                      <a:pt x="99" y="333"/>
                    </a:lnTo>
                    <a:lnTo>
                      <a:pt x="0" y="377"/>
                    </a:lnTo>
                    <a:lnTo>
                      <a:pt x="0" y="377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5" name="Freeform 29"/>
              <p:cNvSpPr>
                <a:spLocks/>
              </p:cNvSpPr>
              <p:nvPr/>
            </p:nvSpPr>
            <p:spPr bwMode="auto">
              <a:xfrm>
                <a:off x="5149053" y="4068248"/>
                <a:ext cx="1784323" cy="1252978"/>
              </a:xfrm>
              <a:custGeom>
                <a:avLst/>
                <a:gdLst/>
                <a:ahLst/>
                <a:cxnLst>
                  <a:cxn ang="0">
                    <a:pos x="1310" y="0"/>
                  </a:cxn>
                  <a:cxn ang="0">
                    <a:pos x="488" y="843"/>
                  </a:cxn>
                  <a:cxn ang="0">
                    <a:pos x="488" y="843"/>
                  </a:cxn>
                  <a:cxn ang="0">
                    <a:pos x="469" y="856"/>
                  </a:cxn>
                  <a:cxn ang="0">
                    <a:pos x="457" y="856"/>
                  </a:cxn>
                  <a:cxn ang="0">
                    <a:pos x="438" y="856"/>
                  </a:cxn>
                  <a:cxn ang="0">
                    <a:pos x="420" y="843"/>
                  </a:cxn>
                  <a:cxn ang="0">
                    <a:pos x="0" y="416"/>
                  </a:cxn>
                  <a:cxn ang="0">
                    <a:pos x="0" y="416"/>
                  </a:cxn>
                  <a:cxn ang="0">
                    <a:pos x="68" y="390"/>
                  </a:cxn>
                  <a:cxn ang="0">
                    <a:pos x="123" y="384"/>
                  </a:cxn>
                  <a:cxn ang="0">
                    <a:pos x="173" y="384"/>
                  </a:cxn>
                  <a:cxn ang="0">
                    <a:pos x="222" y="397"/>
                  </a:cxn>
                  <a:cxn ang="0">
                    <a:pos x="321" y="428"/>
                  </a:cxn>
                  <a:cxn ang="0">
                    <a:pos x="370" y="441"/>
                  </a:cxn>
                  <a:cxn ang="0">
                    <a:pos x="426" y="447"/>
                  </a:cxn>
                  <a:cxn ang="0">
                    <a:pos x="494" y="453"/>
                  </a:cxn>
                  <a:cxn ang="0">
                    <a:pos x="562" y="447"/>
                  </a:cxn>
                  <a:cxn ang="0">
                    <a:pos x="648" y="422"/>
                  </a:cxn>
                  <a:cxn ang="0">
                    <a:pos x="747" y="384"/>
                  </a:cxn>
                  <a:cxn ang="0">
                    <a:pos x="859" y="327"/>
                  </a:cxn>
                  <a:cxn ang="0">
                    <a:pos x="988" y="246"/>
                  </a:cxn>
                  <a:cxn ang="0">
                    <a:pos x="1137" y="139"/>
                  </a:cxn>
                  <a:cxn ang="0">
                    <a:pos x="1310" y="0"/>
                  </a:cxn>
                  <a:cxn ang="0">
                    <a:pos x="1310" y="0"/>
                  </a:cxn>
                </a:cxnLst>
                <a:rect l="0" t="0" r="r" b="b"/>
                <a:pathLst>
                  <a:path w="1310" h="856">
                    <a:moveTo>
                      <a:pt x="1310" y="0"/>
                    </a:moveTo>
                    <a:lnTo>
                      <a:pt x="488" y="843"/>
                    </a:lnTo>
                    <a:lnTo>
                      <a:pt x="488" y="843"/>
                    </a:lnTo>
                    <a:lnTo>
                      <a:pt x="469" y="856"/>
                    </a:lnTo>
                    <a:lnTo>
                      <a:pt x="457" y="856"/>
                    </a:lnTo>
                    <a:lnTo>
                      <a:pt x="438" y="856"/>
                    </a:lnTo>
                    <a:lnTo>
                      <a:pt x="420" y="843"/>
                    </a:lnTo>
                    <a:lnTo>
                      <a:pt x="0" y="416"/>
                    </a:lnTo>
                    <a:lnTo>
                      <a:pt x="0" y="416"/>
                    </a:lnTo>
                    <a:lnTo>
                      <a:pt x="68" y="390"/>
                    </a:lnTo>
                    <a:lnTo>
                      <a:pt x="123" y="384"/>
                    </a:lnTo>
                    <a:lnTo>
                      <a:pt x="173" y="384"/>
                    </a:lnTo>
                    <a:lnTo>
                      <a:pt x="222" y="397"/>
                    </a:lnTo>
                    <a:lnTo>
                      <a:pt x="321" y="428"/>
                    </a:lnTo>
                    <a:lnTo>
                      <a:pt x="370" y="441"/>
                    </a:lnTo>
                    <a:lnTo>
                      <a:pt x="426" y="447"/>
                    </a:lnTo>
                    <a:lnTo>
                      <a:pt x="494" y="453"/>
                    </a:lnTo>
                    <a:lnTo>
                      <a:pt x="562" y="447"/>
                    </a:lnTo>
                    <a:lnTo>
                      <a:pt x="648" y="422"/>
                    </a:lnTo>
                    <a:lnTo>
                      <a:pt x="747" y="384"/>
                    </a:lnTo>
                    <a:lnTo>
                      <a:pt x="859" y="327"/>
                    </a:lnTo>
                    <a:lnTo>
                      <a:pt x="988" y="246"/>
                    </a:lnTo>
                    <a:lnTo>
                      <a:pt x="1137" y="139"/>
                    </a:lnTo>
                    <a:lnTo>
                      <a:pt x="1310" y="0"/>
                    </a:lnTo>
                    <a:lnTo>
                      <a:pt x="131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6" name="Freeform 30"/>
              <p:cNvSpPr>
                <a:spLocks/>
              </p:cNvSpPr>
              <p:nvPr/>
            </p:nvSpPr>
            <p:spPr bwMode="auto">
              <a:xfrm>
                <a:off x="5207625" y="2402491"/>
                <a:ext cx="2044482" cy="1693576"/>
              </a:xfrm>
              <a:custGeom>
                <a:avLst/>
                <a:gdLst/>
                <a:ahLst/>
                <a:cxnLst>
                  <a:cxn ang="0">
                    <a:pos x="1501" y="0"/>
                  </a:cxn>
                  <a:cxn ang="0">
                    <a:pos x="1501" y="0"/>
                  </a:cxn>
                  <a:cxn ang="0">
                    <a:pos x="414" y="1113"/>
                  </a:cxn>
                  <a:cxn ang="0">
                    <a:pos x="414" y="1113"/>
                  </a:cxn>
                  <a:cxn ang="0">
                    <a:pos x="0" y="698"/>
                  </a:cxn>
                  <a:cxn ang="0">
                    <a:pos x="414" y="1157"/>
                  </a:cxn>
                  <a:cxn ang="0">
                    <a:pos x="1501" y="0"/>
                  </a:cxn>
                </a:cxnLst>
                <a:rect l="0" t="0" r="r" b="b"/>
                <a:pathLst>
                  <a:path w="1501" h="1157">
                    <a:moveTo>
                      <a:pt x="1501" y="0"/>
                    </a:moveTo>
                    <a:lnTo>
                      <a:pt x="1501" y="0"/>
                    </a:lnTo>
                    <a:lnTo>
                      <a:pt x="414" y="1113"/>
                    </a:lnTo>
                    <a:lnTo>
                      <a:pt x="414" y="1113"/>
                    </a:lnTo>
                    <a:lnTo>
                      <a:pt x="0" y="698"/>
                    </a:lnTo>
                    <a:lnTo>
                      <a:pt x="414" y="1157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7" name="Freeform 31"/>
              <p:cNvSpPr>
                <a:spLocks/>
              </p:cNvSpPr>
              <p:nvPr/>
            </p:nvSpPr>
            <p:spPr bwMode="auto">
              <a:xfrm>
                <a:off x="4651897" y="2983604"/>
                <a:ext cx="3181810" cy="2254194"/>
              </a:xfrm>
              <a:custGeom>
                <a:avLst/>
                <a:gdLst/>
                <a:ahLst/>
                <a:cxnLst>
                  <a:cxn ang="0">
                    <a:pos x="2336" y="0"/>
                  </a:cxn>
                  <a:cxn ang="0">
                    <a:pos x="2336" y="0"/>
                  </a:cxn>
                  <a:cxn ang="0">
                    <a:pos x="822" y="1540"/>
                  </a:cxn>
                  <a:cxn ang="0">
                    <a:pos x="822" y="1540"/>
                  </a:cxn>
                  <a:cxn ang="0">
                    <a:pos x="0" y="710"/>
                  </a:cxn>
                  <a:cxn ang="0">
                    <a:pos x="822" y="1496"/>
                  </a:cxn>
                  <a:cxn ang="0">
                    <a:pos x="2336" y="0"/>
                  </a:cxn>
                </a:cxnLst>
                <a:rect l="0" t="0" r="r" b="b"/>
                <a:pathLst>
                  <a:path w="2336" h="1540">
                    <a:moveTo>
                      <a:pt x="2336" y="0"/>
                    </a:moveTo>
                    <a:lnTo>
                      <a:pt x="2336" y="0"/>
                    </a:lnTo>
                    <a:lnTo>
                      <a:pt x="822" y="1540"/>
                    </a:lnTo>
                    <a:lnTo>
                      <a:pt x="822" y="1540"/>
                    </a:lnTo>
                    <a:lnTo>
                      <a:pt x="0" y="710"/>
                    </a:lnTo>
                    <a:lnTo>
                      <a:pt x="822" y="1496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8" name="Freeform 34"/>
              <p:cNvSpPr>
                <a:spLocks noEditPoints="1"/>
              </p:cNvSpPr>
              <p:nvPr/>
            </p:nvSpPr>
            <p:spPr bwMode="auto">
              <a:xfrm>
                <a:off x="4357686" y="2071679"/>
                <a:ext cx="3753885" cy="3286147"/>
              </a:xfrm>
              <a:custGeom>
                <a:avLst/>
                <a:gdLst/>
                <a:ahLst/>
                <a:cxnLst>
                  <a:cxn ang="0">
                    <a:pos x="2255" y="57"/>
                  </a:cxn>
                  <a:cxn ang="0">
                    <a:pos x="2268" y="50"/>
                  </a:cxn>
                  <a:cxn ang="0">
                    <a:pos x="2700" y="478"/>
                  </a:cxn>
                  <a:cxn ang="0">
                    <a:pos x="2706" y="497"/>
                  </a:cxn>
                  <a:cxn ang="0">
                    <a:pos x="2700" y="509"/>
                  </a:cxn>
                  <a:cxn ang="0">
                    <a:pos x="1050" y="2188"/>
                  </a:cxn>
                  <a:cxn ang="0">
                    <a:pos x="1038" y="2195"/>
                  </a:cxn>
                  <a:cxn ang="0">
                    <a:pos x="1038" y="2195"/>
                  </a:cxn>
                  <a:cxn ang="0">
                    <a:pos x="1019" y="2188"/>
                  </a:cxn>
                  <a:cxn ang="0">
                    <a:pos x="55" y="1207"/>
                  </a:cxn>
                  <a:cxn ang="0">
                    <a:pos x="55" y="1176"/>
                  </a:cxn>
                  <a:cxn ang="0">
                    <a:pos x="469" y="755"/>
                  </a:cxn>
                  <a:cxn ang="0">
                    <a:pos x="488" y="748"/>
                  </a:cxn>
                  <a:cxn ang="0">
                    <a:pos x="500" y="755"/>
                  </a:cxn>
                  <a:cxn ang="0">
                    <a:pos x="1050" y="1283"/>
                  </a:cxn>
                  <a:cxn ang="0">
                    <a:pos x="2218" y="19"/>
                  </a:cxn>
                  <a:cxn ang="0">
                    <a:pos x="1038" y="1226"/>
                  </a:cxn>
                  <a:cxn ang="0">
                    <a:pos x="537" y="717"/>
                  </a:cxn>
                  <a:cxn ang="0">
                    <a:pos x="488" y="698"/>
                  </a:cxn>
                  <a:cxn ang="0">
                    <a:pos x="457" y="704"/>
                  </a:cxn>
                  <a:cxn ang="0">
                    <a:pos x="25" y="1138"/>
                  </a:cxn>
                  <a:cxn ang="0">
                    <a:pos x="6" y="1163"/>
                  </a:cxn>
                  <a:cxn ang="0">
                    <a:pos x="6" y="1220"/>
                  </a:cxn>
                  <a:cxn ang="0">
                    <a:pos x="982" y="2226"/>
                  </a:cxn>
                  <a:cxn ang="0">
                    <a:pos x="1007" y="2239"/>
                  </a:cxn>
                  <a:cxn ang="0">
                    <a:pos x="1038" y="2245"/>
                  </a:cxn>
                  <a:cxn ang="0">
                    <a:pos x="1087" y="2226"/>
                  </a:cxn>
                  <a:cxn ang="0">
                    <a:pos x="2737" y="547"/>
                  </a:cxn>
                  <a:cxn ang="0">
                    <a:pos x="2756" y="497"/>
                  </a:cxn>
                  <a:cxn ang="0">
                    <a:pos x="2750" y="465"/>
                  </a:cxn>
                  <a:cxn ang="0">
                    <a:pos x="2323" y="19"/>
                  </a:cxn>
                  <a:cxn ang="0">
                    <a:pos x="2298" y="6"/>
                  </a:cxn>
                  <a:cxn ang="0">
                    <a:pos x="2243" y="6"/>
                  </a:cxn>
                  <a:cxn ang="0">
                    <a:pos x="2218" y="19"/>
                  </a:cxn>
                </a:cxnLst>
                <a:rect l="0" t="0" r="r" b="b"/>
                <a:pathLst>
                  <a:path w="2756" h="2245">
                    <a:moveTo>
                      <a:pt x="1050" y="1283"/>
                    </a:moveTo>
                    <a:lnTo>
                      <a:pt x="2255" y="57"/>
                    </a:lnTo>
                    <a:lnTo>
                      <a:pt x="2255" y="57"/>
                    </a:lnTo>
                    <a:lnTo>
                      <a:pt x="2268" y="50"/>
                    </a:lnTo>
                    <a:lnTo>
                      <a:pt x="2286" y="57"/>
                    </a:lnTo>
                    <a:lnTo>
                      <a:pt x="2700" y="478"/>
                    </a:lnTo>
                    <a:lnTo>
                      <a:pt x="2700" y="478"/>
                    </a:lnTo>
                    <a:lnTo>
                      <a:pt x="2706" y="497"/>
                    </a:lnTo>
                    <a:lnTo>
                      <a:pt x="2706" y="497"/>
                    </a:lnTo>
                    <a:lnTo>
                      <a:pt x="2700" y="509"/>
                    </a:lnTo>
                    <a:lnTo>
                      <a:pt x="2700" y="509"/>
                    </a:lnTo>
                    <a:lnTo>
                      <a:pt x="1050" y="2188"/>
                    </a:lnTo>
                    <a:lnTo>
                      <a:pt x="1050" y="2188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38" y="2195"/>
                    </a:lnTo>
                    <a:lnTo>
                      <a:pt x="1019" y="2188"/>
                    </a:lnTo>
                    <a:lnTo>
                      <a:pt x="1019" y="2188"/>
                    </a:lnTo>
                    <a:lnTo>
                      <a:pt x="55" y="1207"/>
                    </a:lnTo>
                    <a:lnTo>
                      <a:pt x="55" y="1207"/>
                    </a:lnTo>
                    <a:lnTo>
                      <a:pt x="49" y="1195"/>
                    </a:lnTo>
                    <a:lnTo>
                      <a:pt x="55" y="1176"/>
                    </a:lnTo>
                    <a:lnTo>
                      <a:pt x="469" y="755"/>
                    </a:lnTo>
                    <a:lnTo>
                      <a:pt x="469" y="755"/>
                    </a:lnTo>
                    <a:lnTo>
                      <a:pt x="488" y="748"/>
                    </a:lnTo>
                    <a:lnTo>
                      <a:pt x="488" y="748"/>
                    </a:lnTo>
                    <a:lnTo>
                      <a:pt x="500" y="755"/>
                    </a:lnTo>
                    <a:lnTo>
                      <a:pt x="500" y="755"/>
                    </a:lnTo>
                    <a:lnTo>
                      <a:pt x="1038" y="1295"/>
                    </a:lnTo>
                    <a:lnTo>
                      <a:pt x="1050" y="1283"/>
                    </a:lnTo>
                    <a:close/>
                    <a:moveTo>
                      <a:pt x="2218" y="19"/>
                    </a:moveTo>
                    <a:lnTo>
                      <a:pt x="2218" y="19"/>
                    </a:lnTo>
                    <a:lnTo>
                      <a:pt x="1038" y="1226"/>
                    </a:lnTo>
                    <a:lnTo>
                      <a:pt x="1038" y="1226"/>
                    </a:lnTo>
                    <a:lnTo>
                      <a:pt x="537" y="717"/>
                    </a:lnTo>
                    <a:lnTo>
                      <a:pt x="537" y="717"/>
                    </a:lnTo>
                    <a:lnTo>
                      <a:pt x="513" y="704"/>
                    </a:lnTo>
                    <a:lnTo>
                      <a:pt x="488" y="698"/>
                    </a:lnTo>
                    <a:lnTo>
                      <a:pt x="488" y="698"/>
                    </a:lnTo>
                    <a:lnTo>
                      <a:pt x="457" y="704"/>
                    </a:lnTo>
                    <a:lnTo>
                      <a:pt x="439" y="717"/>
                    </a:lnTo>
                    <a:lnTo>
                      <a:pt x="25" y="1138"/>
                    </a:lnTo>
                    <a:lnTo>
                      <a:pt x="25" y="1138"/>
                    </a:lnTo>
                    <a:lnTo>
                      <a:pt x="6" y="1163"/>
                    </a:lnTo>
                    <a:lnTo>
                      <a:pt x="0" y="1195"/>
                    </a:lnTo>
                    <a:lnTo>
                      <a:pt x="6" y="1220"/>
                    </a:lnTo>
                    <a:lnTo>
                      <a:pt x="25" y="1245"/>
                    </a:lnTo>
                    <a:lnTo>
                      <a:pt x="982" y="2226"/>
                    </a:lnTo>
                    <a:lnTo>
                      <a:pt x="982" y="2226"/>
                    </a:lnTo>
                    <a:lnTo>
                      <a:pt x="1007" y="2239"/>
                    </a:lnTo>
                    <a:lnTo>
                      <a:pt x="1038" y="2245"/>
                    </a:lnTo>
                    <a:lnTo>
                      <a:pt x="1038" y="2245"/>
                    </a:lnTo>
                    <a:lnTo>
                      <a:pt x="1063" y="2239"/>
                    </a:lnTo>
                    <a:lnTo>
                      <a:pt x="1087" y="2226"/>
                    </a:lnTo>
                    <a:lnTo>
                      <a:pt x="2737" y="547"/>
                    </a:lnTo>
                    <a:lnTo>
                      <a:pt x="2737" y="547"/>
                    </a:lnTo>
                    <a:lnTo>
                      <a:pt x="2750" y="522"/>
                    </a:lnTo>
                    <a:lnTo>
                      <a:pt x="2756" y="497"/>
                    </a:lnTo>
                    <a:lnTo>
                      <a:pt x="2756" y="497"/>
                    </a:lnTo>
                    <a:lnTo>
                      <a:pt x="2750" y="465"/>
                    </a:lnTo>
                    <a:lnTo>
                      <a:pt x="2737" y="440"/>
                    </a:lnTo>
                    <a:lnTo>
                      <a:pt x="2323" y="19"/>
                    </a:lnTo>
                    <a:lnTo>
                      <a:pt x="2323" y="19"/>
                    </a:lnTo>
                    <a:lnTo>
                      <a:pt x="2298" y="6"/>
                    </a:lnTo>
                    <a:lnTo>
                      <a:pt x="2268" y="0"/>
                    </a:lnTo>
                    <a:lnTo>
                      <a:pt x="2243" y="6"/>
                    </a:lnTo>
                    <a:lnTo>
                      <a:pt x="2218" y="19"/>
                    </a:lnTo>
                    <a:lnTo>
                      <a:pt x="221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628" name="그룹 511"/>
          <p:cNvGrpSpPr/>
          <p:nvPr/>
        </p:nvGrpSpPr>
        <p:grpSpPr>
          <a:xfrm>
            <a:off x="4638674" y="4743861"/>
            <a:ext cx="500065" cy="437775"/>
            <a:chOff x="4357686" y="2071679"/>
            <a:chExt cx="3753885" cy="3286147"/>
          </a:xfrm>
        </p:grpSpPr>
        <p:sp>
          <p:nvSpPr>
            <p:cNvPr id="649" name="Freeform 14"/>
            <p:cNvSpPr>
              <a:spLocks/>
            </p:cNvSpPr>
            <p:nvPr/>
          </p:nvSpPr>
          <p:spPr bwMode="auto">
            <a:xfrm>
              <a:off x="4408087" y="3838442"/>
              <a:ext cx="2491236" cy="7465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6" y="44"/>
                </a:cxn>
                <a:cxn ang="0">
                  <a:pos x="12" y="51"/>
                </a:cxn>
                <a:cxn ang="0">
                  <a:pos x="25" y="51"/>
                </a:cxn>
                <a:cxn ang="0">
                  <a:pos x="1804" y="51"/>
                </a:cxn>
                <a:cxn ang="0">
                  <a:pos x="1804" y="51"/>
                </a:cxn>
                <a:cxn ang="0">
                  <a:pos x="1817" y="51"/>
                </a:cxn>
                <a:cxn ang="0">
                  <a:pos x="1823" y="44"/>
                </a:cxn>
                <a:cxn ang="0">
                  <a:pos x="1829" y="38"/>
                </a:cxn>
                <a:cxn ang="0">
                  <a:pos x="1829" y="25"/>
                </a:cxn>
                <a:cxn ang="0">
                  <a:pos x="1829" y="25"/>
                </a:cxn>
                <a:cxn ang="0">
                  <a:pos x="1829" y="13"/>
                </a:cxn>
                <a:cxn ang="0">
                  <a:pos x="1823" y="7"/>
                </a:cxn>
                <a:cxn ang="0">
                  <a:pos x="1817" y="0"/>
                </a:cxn>
                <a:cxn ang="0">
                  <a:pos x="1804" y="0"/>
                </a:cxn>
                <a:cxn ang="0">
                  <a:pos x="25" y="0"/>
                </a:cxn>
              </a:cxnLst>
              <a:rect l="0" t="0" r="r" b="b"/>
              <a:pathLst>
                <a:path w="1829" h="51">
                  <a:moveTo>
                    <a:pt x="25" y="0"/>
                  </a:moveTo>
                  <a:lnTo>
                    <a:pt x="25" y="0"/>
                  </a:lnTo>
                  <a:lnTo>
                    <a:pt x="12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6" y="44"/>
                  </a:lnTo>
                  <a:lnTo>
                    <a:pt x="12" y="51"/>
                  </a:lnTo>
                  <a:lnTo>
                    <a:pt x="25" y="51"/>
                  </a:lnTo>
                  <a:lnTo>
                    <a:pt x="1804" y="51"/>
                  </a:lnTo>
                  <a:lnTo>
                    <a:pt x="1804" y="51"/>
                  </a:lnTo>
                  <a:lnTo>
                    <a:pt x="1817" y="51"/>
                  </a:lnTo>
                  <a:lnTo>
                    <a:pt x="1823" y="44"/>
                  </a:lnTo>
                  <a:lnTo>
                    <a:pt x="1829" y="38"/>
                  </a:lnTo>
                  <a:lnTo>
                    <a:pt x="1829" y="25"/>
                  </a:lnTo>
                  <a:lnTo>
                    <a:pt x="1829" y="25"/>
                  </a:lnTo>
                  <a:lnTo>
                    <a:pt x="1829" y="13"/>
                  </a:lnTo>
                  <a:lnTo>
                    <a:pt x="1823" y="7"/>
                  </a:lnTo>
                  <a:lnTo>
                    <a:pt x="1817" y="0"/>
                  </a:lnTo>
                  <a:lnTo>
                    <a:pt x="180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0" name="Freeform 24"/>
            <p:cNvSpPr>
              <a:spLocks/>
            </p:cNvSpPr>
            <p:nvPr/>
          </p:nvSpPr>
          <p:spPr bwMode="auto">
            <a:xfrm>
              <a:off x="4391738" y="2108272"/>
              <a:ext cx="3685779" cy="3212961"/>
            </a:xfrm>
            <a:custGeom>
              <a:avLst/>
              <a:gdLst/>
              <a:ahLst/>
              <a:cxnLst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  <a:cxn ang="0">
                  <a:pos x="2694" y="503"/>
                </a:cxn>
                <a:cxn ang="0">
                  <a:pos x="2694" y="503"/>
                </a:cxn>
                <a:cxn ang="0">
                  <a:pos x="2700" y="484"/>
                </a:cxn>
                <a:cxn ang="0">
                  <a:pos x="2706" y="472"/>
                </a:cxn>
                <a:cxn ang="0">
                  <a:pos x="2700" y="453"/>
                </a:cxn>
                <a:cxn ang="0">
                  <a:pos x="2694" y="434"/>
                </a:cxn>
                <a:cxn ang="0">
                  <a:pos x="2280" y="13"/>
                </a:cxn>
                <a:cxn ang="0">
                  <a:pos x="2280" y="13"/>
                </a:cxn>
                <a:cxn ang="0">
                  <a:pos x="2261" y="6"/>
                </a:cxn>
                <a:cxn ang="0">
                  <a:pos x="2243" y="0"/>
                </a:cxn>
                <a:cxn ang="0">
                  <a:pos x="2230" y="6"/>
                </a:cxn>
                <a:cxn ang="0">
                  <a:pos x="2212" y="13"/>
                </a:cxn>
                <a:cxn ang="0">
                  <a:pos x="1013" y="1239"/>
                </a:cxn>
                <a:cxn ang="0">
                  <a:pos x="494" y="711"/>
                </a:cxn>
                <a:cxn ang="0">
                  <a:pos x="494" y="711"/>
                </a:cxn>
                <a:cxn ang="0">
                  <a:pos x="482" y="704"/>
                </a:cxn>
                <a:cxn ang="0">
                  <a:pos x="463" y="698"/>
                </a:cxn>
                <a:cxn ang="0">
                  <a:pos x="444" y="704"/>
                </a:cxn>
                <a:cxn ang="0">
                  <a:pos x="426" y="711"/>
                </a:cxn>
                <a:cxn ang="0">
                  <a:pos x="12" y="1132"/>
                </a:cxn>
                <a:cxn ang="0">
                  <a:pos x="12" y="1132"/>
                </a:cxn>
                <a:cxn ang="0">
                  <a:pos x="6" y="1151"/>
                </a:cxn>
                <a:cxn ang="0">
                  <a:pos x="0" y="1170"/>
                </a:cxn>
                <a:cxn ang="0">
                  <a:pos x="6" y="1182"/>
                </a:cxn>
                <a:cxn ang="0">
                  <a:pos x="12" y="1201"/>
                </a:cxn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  <a:cxn ang="0">
                  <a:pos x="976" y="2182"/>
                </a:cxn>
              </a:cxnLst>
              <a:rect l="0" t="0" r="r" b="b"/>
              <a:pathLst>
                <a:path w="2706" h="2195">
                  <a:moveTo>
                    <a:pt x="976" y="2182"/>
                  </a:move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  <a:lnTo>
                    <a:pt x="2694" y="503"/>
                  </a:lnTo>
                  <a:lnTo>
                    <a:pt x="2694" y="503"/>
                  </a:lnTo>
                  <a:lnTo>
                    <a:pt x="2700" y="484"/>
                  </a:lnTo>
                  <a:lnTo>
                    <a:pt x="2706" y="472"/>
                  </a:lnTo>
                  <a:lnTo>
                    <a:pt x="2700" y="453"/>
                  </a:lnTo>
                  <a:lnTo>
                    <a:pt x="2694" y="434"/>
                  </a:lnTo>
                  <a:lnTo>
                    <a:pt x="2280" y="13"/>
                  </a:lnTo>
                  <a:lnTo>
                    <a:pt x="2280" y="13"/>
                  </a:lnTo>
                  <a:lnTo>
                    <a:pt x="2261" y="6"/>
                  </a:lnTo>
                  <a:lnTo>
                    <a:pt x="2243" y="0"/>
                  </a:lnTo>
                  <a:lnTo>
                    <a:pt x="2230" y="6"/>
                  </a:lnTo>
                  <a:lnTo>
                    <a:pt x="2212" y="13"/>
                  </a:lnTo>
                  <a:lnTo>
                    <a:pt x="1013" y="1239"/>
                  </a:lnTo>
                  <a:lnTo>
                    <a:pt x="494" y="711"/>
                  </a:lnTo>
                  <a:lnTo>
                    <a:pt x="494" y="711"/>
                  </a:lnTo>
                  <a:lnTo>
                    <a:pt x="482" y="704"/>
                  </a:lnTo>
                  <a:lnTo>
                    <a:pt x="463" y="698"/>
                  </a:lnTo>
                  <a:lnTo>
                    <a:pt x="444" y="704"/>
                  </a:lnTo>
                  <a:lnTo>
                    <a:pt x="426" y="711"/>
                  </a:lnTo>
                  <a:lnTo>
                    <a:pt x="12" y="1132"/>
                  </a:lnTo>
                  <a:lnTo>
                    <a:pt x="12" y="1132"/>
                  </a:lnTo>
                  <a:lnTo>
                    <a:pt x="6" y="1151"/>
                  </a:lnTo>
                  <a:lnTo>
                    <a:pt x="0" y="1170"/>
                  </a:lnTo>
                  <a:lnTo>
                    <a:pt x="6" y="1182"/>
                  </a:lnTo>
                  <a:lnTo>
                    <a:pt x="12" y="1201"/>
                  </a:lnTo>
                  <a:lnTo>
                    <a:pt x="976" y="2182"/>
                  </a:ln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  <a:lnTo>
                    <a:pt x="976" y="2182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1" name="Freeform 25"/>
            <p:cNvSpPr>
              <a:spLocks/>
            </p:cNvSpPr>
            <p:nvPr/>
          </p:nvSpPr>
          <p:spPr bwMode="auto">
            <a:xfrm>
              <a:off x="4391738" y="2108272"/>
              <a:ext cx="3685779" cy="3212961"/>
            </a:xfrm>
            <a:custGeom>
              <a:avLst/>
              <a:gdLst/>
              <a:ahLst/>
              <a:cxnLst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  <a:cxn ang="0">
                  <a:pos x="2694" y="503"/>
                </a:cxn>
                <a:cxn ang="0">
                  <a:pos x="2694" y="503"/>
                </a:cxn>
                <a:cxn ang="0">
                  <a:pos x="2700" y="484"/>
                </a:cxn>
                <a:cxn ang="0">
                  <a:pos x="2706" y="472"/>
                </a:cxn>
                <a:cxn ang="0">
                  <a:pos x="2700" y="453"/>
                </a:cxn>
                <a:cxn ang="0">
                  <a:pos x="2694" y="434"/>
                </a:cxn>
                <a:cxn ang="0">
                  <a:pos x="2280" y="13"/>
                </a:cxn>
                <a:cxn ang="0">
                  <a:pos x="2280" y="13"/>
                </a:cxn>
                <a:cxn ang="0">
                  <a:pos x="2261" y="6"/>
                </a:cxn>
                <a:cxn ang="0">
                  <a:pos x="2243" y="0"/>
                </a:cxn>
                <a:cxn ang="0">
                  <a:pos x="2230" y="6"/>
                </a:cxn>
                <a:cxn ang="0">
                  <a:pos x="2212" y="13"/>
                </a:cxn>
                <a:cxn ang="0">
                  <a:pos x="1013" y="1239"/>
                </a:cxn>
                <a:cxn ang="0">
                  <a:pos x="494" y="711"/>
                </a:cxn>
                <a:cxn ang="0">
                  <a:pos x="494" y="711"/>
                </a:cxn>
                <a:cxn ang="0">
                  <a:pos x="482" y="704"/>
                </a:cxn>
                <a:cxn ang="0">
                  <a:pos x="463" y="698"/>
                </a:cxn>
                <a:cxn ang="0">
                  <a:pos x="444" y="704"/>
                </a:cxn>
                <a:cxn ang="0">
                  <a:pos x="426" y="711"/>
                </a:cxn>
                <a:cxn ang="0">
                  <a:pos x="12" y="1132"/>
                </a:cxn>
                <a:cxn ang="0">
                  <a:pos x="12" y="1132"/>
                </a:cxn>
                <a:cxn ang="0">
                  <a:pos x="6" y="1151"/>
                </a:cxn>
                <a:cxn ang="0">
                  <a:pos x="0" y="1170"/>
                </a:cxn>
                <a:cxn ang="0">
                  <a:pos x="6" y="1182"/>
                </a:cxn>
                <a:cxn ang="0">
                  <a:pos x="12" y="1201"/>
                </a:cxn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</a:cxnLst>
              <a:rect l="0" t="0" r="r" b="b"/>
              <a:pathLst>
                <a:path w="2706" h="2195">
                  <a:moveTo>
                    <a:pt x="976" y="2182"/>
                  </a:move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  <a:lnTo>
                    <a:pt x="2694" y="503"/>
                  </a:lnTo>
                  <a:lnTo>
                    <a:pt x="2694" y="503"/>
                  </a:lnTo>
                  <a:lnTo>
                    <a:pt x="2700" y="484"/>
                  </a:lnTo>
                  <a:lnTo>
                    <a:pt x="2706" y="472"/>
                  </a:lnTo>
                  <a:lnTo>
                    <a:pt x="2700" y="453"/>
                  </a:lnTo>
                  <a:lnTo>
                    <a:pt x="2694" y="434"/>
                  </a:lnTo>
                  <a:lnTo>
                    <a:pt x="2280" y="13"/>
                  </a:lnTo>
                  <a:lnTo>
                    <a:pt x="2280" y="13"/>
                  </a:lnTo>
                  <a:lnTo>
                    <a:pt x="2261" y="6"/>
                  </a:lnTo>
                  <a:lnTo>
                    <a:pt x="2243" y="0"/>
                  </a:lnTo>
                  <a:lnTo>
                    <a:pt x="2230" y="6"/>
                  </a:lnTo>
                  <a:lnTo>
                    <a:pt x="2212" y="13"/>
                  </a:lnTo>
                  <a:lnTo>
                    <a:pt x="1013" y="1239"/>
                  </a:lnTo>
                  <a:lnTo>
                    <a:pt x="494" y="711"/>
                  </a:lnTo>
                  <a:lnTo>
                    <a:pt x="494" y="711"/>
                  </a:lnTo>
                  <a:lnTo>
                    <a:pt x="482" y="704"/>
                  </a:lnTo>
                  <a:lnTo>
                    <a:pt x="463" y="698"/>
                  </a:lnTo>
                  <a:lnTo>
                    <a:pt x="444" y="704"/>
                  </a:lnTo>
                  <a:lnTo>
                    <a:pt x="426" y="711"/>
                  </a:lnTo>
                  <a:lnTo>
                    <a:pt x="12" y="1132"/>
                  </a:lnTo>
                  <a:lnTo>
                    <a:pt x="12" y="1132"/>
                  </a:lnTo>
                  <a:lnTo>
                    <a:pt x="6" y="1151"/>
                  </a:lnTo>
                  <a:lnTo>
                    <a:pt x="0" y="1170"/>
                  </a:lnTo>
                  <a:lnTo>
                    <a:pt x="6" y="1182"/>
                  </a:lnTo>
                  <a:lnTo>
                    <a:pt x="12" y="1201"/>
                  </a:lnTo>
                  <a:lnTo>
                    <a:pt x="976" y="2182"/>
                  </a:ln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2" name="Freeform 26"/>
            <p:cNvSpPr>
              <a:spLocks/>
            </p:cNvSpPr>
            <p:nvPr/>
          </p:nvSpPr>
          <p:spPr bwMode="auto">
            <a:xfrm>
              <a:off x="4466650" y="2191707"/>
              <a:ext cx="3534593" cy="3046093"/>
            </a:xfrm>
            <a:custGeom>
              <a:avLst/>
              <a:gdLst/>
              <a:ahLst/>
              <a:cxnLst>
                <a:cxn ang="0">
                  <a:pos x="2188" y="0"/>
                </a:cxn>
                <a:cxn ang="0">
                  <a:pos x="2188" y="0"/>
                </a:cxn>
                <a:cxn ang="0">
                  <a:pos x="2595" y="415"/>
                </a:cxn>
                <a:cxn ang="0">
                  <a:pos x="2595" y="415"/>
                </a:cxn>
                <a:cxn ang="0">
                  <a:pos x="958" y="2081"/>
                </a:cxn>
                <a:cxn ang="0">
                  <a:pos x="958" y="2081"/>
                </a:cxn>
                <a:cxn ang="0">
                  <a:pos x="0" y="1113"/>
                </a:cxn>
                <a:cxn ang="0">
                  <a:pos x="0" y="1113"/>
                </a:cxn>
                <a:cxn ang="0">
                  <a:pos x="408" y="698"/>
                </a:cxn>
                <a:cxn ang="0">
                  <a:pos x="408" y="698"/>
                </a:cxn>
                <a:cxn ang="0">
                  <a:pos x="958" y="1257"/>
                </a:cxn>
                <a:cxn ang="0">
                  <a:pos x="958" y="1257"/>
                </a:cxn>
                <a:cxn ang="0">
                  <a:pos x="2188" y="0"/>
                </a:cxn>
                <a:cxn ang="0">
                  <a:pos x="2188" y="0"/>
                </a:cxn>
              </a:cxnLst>
              <a:rect l="0" t="0" r="r" b="b"/>
              <a:pathLst>
                <a:path w="2595" h="2081">
                  <a:moveTo>
                    <a:pt x="2188" y="0"/>
                  </a:moveTo>
                  <a:lnTo>
                    <a:pt x="2188" y="0"/>
                  </a:lnTo>
                  <a:lnTo>
                    <a:pt x="2595" y="415"/>
                  </a:lnTo>
                  <a:lnTo>
                    <a:pt x="2595" y="415"/>
                  </a:lnTo>
                  <a:lnTo>
                    <a:pt x="958" y="2081"/>
                  </a:lnTo>
                  <a:lnTo>
                    <a:pt x="958" y="2081"/>
                  </a:lnTo>
                  <a:lnTo>
                    <a:pt x="0" y="1113"/>
                  </a:lnTo>
                  <a:lnTo>
                    <a:pt x="0" y="1113"/>
                  </a:lnTo>
                  <a:lnTo>
                    <a:pt x="408" y="698"/>
                  </a:lnTo>
                  <a:lnTo>
                    <a:pt x="408" y="698"/>
                  </a:lnTo>
                  <a:lnTo>
                    <a:pt x="958" y="1257"/>
                  </a:lnTo>
                  <a:lnTo>
                    <a:pt x="958" y="1257"/>
                  </a:lnTo>
                  <a:lnTo>
                    <a:pt x="2188" y="0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3" name="Freeform 28"/>
            <p:cNvSpPr>
              <a:spLocks/>
            </p:cNvSpPr>
            <p:nvPr/>
          </p:nvSpPr>
          <p:spPr bwMode="auto">
            <a:xfrm>
              <a:off x="4517051" y="3213411"/>
              <a:ext cx="1119624" cy="671864"/>
            </a:xfrm>
            <a:custGeom>
              <a:avLst/>
              <a:gdLst/>
              <a:ahLst/>
              <a:cxnLst>
                <a:cxn ang="0">
                  <a:pos x="0" y="377"/>
                </a:cxn>
                <a:cxn ang="0">
                  <a:pos x="0" y="377"/>
                </a:cxn>
                <a:cxn ang="0">
                  <a:pos x="371" y="0"/>
                </a:cxn>
                <a:cxn ang="0">
                  <a:pos x="371" y="0"/>
                </a:cxn>
                <a:cxn ang="0">
                  <a:pos x="822" y="459"/>
                </a:cxn>
                <a:cxn ang="0">
                  <a:pos x="822" y="459"/>
                </a:cxn>
                <a:cxn ang="0">
                  <a:pos x="698" y="383"/>
                </a:cxn>
                <a:cxn ang="0">
                  <a:pos x="587" y="333"/>
                </a:cxn>
                <a:cxn ang="0">
                  <a:pos x="532" y="314"/>
                </a:cxn>
                <a:cxn ang="0">
                  <a:pos x="482" y="302"/>
                </a:cxn>
                <a:cxn ang="0">
                  <a:pos x="433" y="289"/>
                </a:cxn>
                <a:cxn ang="0">
                  <a:pos x="383" y="289"/>
                </a:cxn>
                <a:cxn ang="0">
                  <a:pos x="334" y="283"/>
                </a:cxn>
                <a:cxn ang="0">
                  <a:pos x="284" y="289"/>
                </a:cxn>
                <a:cxn ang="0">
                  <a:pos x="192" y="302"/>
                </a:cxn>
                <a:cxn ang="0">
                  <a:pos x="99" y="333"/>
                </a:cxn>
                <a:cxn ang="0">
                  <a:pos x="0" y="377"/>
                </a:cxn>
                <a:cxn ang="0">
                  <a:pos x="0" y="377"/>
                </a:cxn>
              </a:cxnLst>
              <a:rect l="0" t="0" r="r" b="b"/>
              <a:pathLst>
                <a:path w="822" h="459">
                  <a:moveTo>
                    <a:pt x="0" y="377"/>
                  </a:moveTo>
                  <a:lnTo>
                    <a:pt x="0" y="377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822" y="459"/>
                  </a:lnTo>
                  <a:lnTo>
                    <a:pt x="822" y="459"/>
                  </a:lnTo>
                  <a:lnTo>
                    <a:pt x="698" y="383"/>
                  </a:lnTo>
                  <a:lnTo>
                    <a:pt x="587" y="333"/>
                  </a:lnTo>
                  <a:lnTo>
                    <a:pt x="532" y="314"/>
                  </a:lnTo>
                  <a:lnTo>
                    <a:pt x="482" y="302"/>
                  </a:lnTo>
                  <a:lnTo>
                    <a:pt x="433" y="289"/>
                  </a:lnTo>
                  <a:lnTo>
                    <a:pt x="383" y="289"/>
                  </a:lnTo>
                  <a:lnTo>
                    <a:pt x="334" y="283"/>
                  </a:lnTo>
                  <a:lnTo>
                    <a:pt x="284" y="289"/>
                  </a:lnTo>
                  <a:lnTo>
                    <a:pt x="192" y="302"/>
                  </a:lnTo>
                  <a:lnTo>
                    <a:pt x="99" y="333"/>
                  </a:lnTo>
                  <a:lnTo>
                    <a:pt x="0" y="377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4" name="Freeform 29"/>
            <p:cNvSpPr>
              <a:spLocks/>
            </p:cNvSpPr>
            <p:nvPr/>
          </p:nvSpPr>
          <p:spPr bwMode="auto">
            <a:xfrm>
              <a:off x="5149053" y="4068248"/>
              <a:ext cx="1784323" cy="1252978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488" y="843"/>
                </a:cxn>
                <a:cxn ang="0">
                  <a:pos x="488" y="843"/>
                </a:cxn>
                <a:cxn ang="0">
                  <a:pos x="469" y="856"/>
                </a:cxn>
                <a:cxn ang="0">
                  <a:pos x="457" y="856"/>
                </a:cxn>
                <a:cxn ang="0">
                  <a:pos x="438" y="856"/>
                </a:cxn>
                <a:cxn ang="0">
                  <a:pos x="420" y="843"/>
                </a:cxn>
                <a:cxn ang="0">
                  <a:pos x="0" y="416"/>
                </a:cxn>
                <a:cxn ang="0">
                  <a:pos x="0" y="416"/>
                </a:cxn>
                <a:cxn ang="0">
                  <a:pos x="68" y="390"/>
                </a:cxn>
                <a:cxn ang="0">
                  <a:pos x="123" y="384"/>
                </a:cxn>
                <a:cxn ang="0">
                  <a:pos x="173" y="384"/>
                </a:cxn>
                <a:cxn ang="0">
                  <a:pos x="222" y="397"/>
                </a:cxn>
                <a:cxn ang="0">
                  <a:pos x="321" y="428"/>
                </a:cxn>
                <a:cxn ang="0">
                  <a:pos x="370" y="441"/>
                </a:cxn>
                <a:cxn ang="0">
                  <a:pos x="426" y="447"/>
                </a:cxn>
                <a:cxn ang="0">
                  <a:pos x="494" y="453"/>
                </a:cxn>
                <a:cxn ang="0">
                  <a:pos x="562" y="447"/>
                </a:cxn>
                <a:cxn ang="0">
                  <a:pos x="648" y="422"/>
                </a:cxn>
                <a:cxn ang="0">
                  <a:pos x="747" y="384"/>
                </a:cxn>
                <a:cxn ang="0">
                  <a:pos x="859" y="327"/>
                </a:cxn>
                <a:cxn ang="0">
                  <a:pos x="988" y="246"/>
                </a:cxn>
                <a:cxn ang="0">
                  <a:pos x="1137" y="139"/>
                </a:cxn>
                <a:cxn ang="0">
                  <a:pos x="1310" y="0"/>
                </a:cxn>
                <a:cxn ang="0">
                  <a:pos x="1310" y="0"/>
                </a:cxn>
              </a:cxnLst>
              <a:rect l="0" t="0" r="r" b="b"/>
              <a:pathLst>
                <a:path w="1310" h="856">
                  <a:moveTo>
                    <a:pt x="1310" y="0"/>
                  </a:moveTo>
                  <a:lnTo>
                    <a:pt x="488" y="843"/>
                  </a:lnTo>
                  <a:lnTo>
                    <a:pt x="488" y="843"/>
                  </a:lnTo>
                  <a:lnTo>
                    <a:pt x="469" y="856"/>
                  </a:lnTo>
                  <a:lnTo>
                    <a:pt x="457" y="856"/>
                  </a:lnTo>
                  <a:lnTo>
                    <a:pt x="438" y="856"/>
                  </a:lnTo>
                  <a:lnTo>
                    <a:pt x="420" y="843"/>
                  </a:lnTo>
                  <a:lnTo>
                    <a:pt x="0" y="416"/>
                  </a:lnTo>
                  <a:lnTo>
                    <a:pt x="0" y="416"/>
                  </a:lnTo>
                  <a:lnTo>
                    <a:pt x="68" y="390"/>
                  </a:lnTo>
                  <a:lnTo>
                    <a:pt x="123" y="384"/>
                  </a:lnTo>
                  <a:lnTo>
                    <a:pt x="173" y="384"/>
                  </a:lnTo>
                  <a:lnTo>
                    <a:pt x="222" y="397"/>
                  </a:lnTo>
                  <a:lnTo>
                    <a:pt x="321" y="428"/>
                  </a:lnTo>
                  <a:lnTo>
                    <a:pt x="370" y="441"/>
                  </a:lnTo>
                  <a:lnTo>
                    <a:pt x="426" y="447"/>
                  </a:lnTo>
                  <a:lnTo>
                    <a:pt x="494" y="453"/>
                  </a:lnTo>
                  <a:lnTo>
                    <a:pt x="562" y="447"/>
                  </a:lnTo>
                  <a:lnTo>
                    <a:pt x="648" y="422"/>
                  </a:lnTo>
                  <a:lnTo>
                    <a:pt x="747" y="384"/>
                  </a:lnTo>
                  <a:lnTo>
                    <a:pt x="859" y="327"/>
                  </a:lnTo>
                  <a:lnTo>
                    <a:pt x="988" y="246"/>
                  </a:lnTo>
                  <a:lnTo>
                    <a:pt x="1137" y="139"/>
                  </a:lnTo>
                  <a:lnTo>
                    <a:pt x="1310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5" name="Freeform 30"/>
            <p:cNvSpPr>
              <a:spLocks/>
            </p:cNvSpPr>
            <p:nvPr/>
          </p:nvSpPr>
          <p:spPr bwMode="auto">
            <a:xfrm>
              <a:off x="5207625" y="2402491"/>
              <a:ext cx="2044482" cy="1693576"/>
            </a:xfrm>
            <a:custGeom>
              <a:avLst/>
              <a:gdLst/>
              <a:ahLst/>
              <a:cxnLst>
                <a:cxn ang="0">
                  <a:pos x="1501" y="0"/>
                </a:cxn>
                <a:cxn ang="0">
                  <a:pos x="1501" y="0"/>
                </a:cxn>
                <a:cxn ang="0">
                  <a:pos x="414" y="1113"/>
                </a:cxn>
                <a:cxn ang="0">
                  <a:pos x="414" y="1113"/>
                </a:cxn>
                <a:cxn ang="0">
                  <a:pos x="0" y="698"/>
                </a:cxn>
                <a:cxn ang="0">
                  <a:pos x="414" y="1157"/>
                </a:cxn>
                <a:cxn ang="0">
                  <a:pos x="1501" y="0"/>
                </a:cxn>
              </a:cxnLst>
              <a:rect l="0" t="0" r="r" b="b"/>
              <a:pathLst>
                <a:path w="1501" h="1157">
                  <a:moveTo>
                    <a:pt x="1501" y="0"/>
                  </a:moveTo>
                  <a:lnTo>
                    <a:pt x="1501" y="0"/>
                  </a:lnTo>
                  <a:lnTo>
                    <a:pt x="414" y="1113"/>
                  </a:lnTo>
                  <a:lnTo>
                    <a:pt x="414" y="1113"/>
                  </a:lnTo>
                  <a:lnTo>
                    <a:pt x="0" y="698"/>
                  </a:lnTo>
                  <a:lnTo>
                    <a:pt x="414" y="1157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6" name="Freeform 31"/>
            <p:cNvSpPr>
              <a:spLocks/>
            </p:cNvSpPr>
            <p:nvPr/>
          </p:nvSpPr>
          <p:spPr bwMode="auto">
            <a:xfrm>
              <a:off x="4651897" y="2983604"/>
              <a:ext cx="3181810" cy="2254194"/>
            </a:xfrm>
            <a:custGeom>
              <a:avLst/>
              <a:gdLst/>
              <a:ahLst/>
              <a:cxnLst>
                <a:cxn ang="0">
                  <a:pos x="2336" y="0"/>
                </a:cxn>
                <a:cxn ang="0">
                  <a:pos x="2336" y="0"/>
                </a:cxn>
                <a:cxn ang="0">
                  <a:pos x="822" y="1540"/>
                </a:cxn>
                <a:cxn ang="0">
                  <a:pos x="822" y="1540"/>
                </a:cxn>
                <a:cxn ang="0">
                  <a:pos x="0" y="710"/>
                </a:cxn>
                <a:cxn ang="0">
                  <a:pos x="822" y="1496"/>
                </a:cxn>
                <a:cxn ang="0">
                  <a:pos x="2336" y="0"/>
                </a:cxn>
              </a:cxnLst>
              <a:rect l="0" t="0" r="r" b="b"/>
              <a:pathLst>
                <a:path w="2336" h="1540">
                  <a:moveTo>
                    <a:pt x="2336" y="0"/>
                  </a:moveTo>
                  <a:lnTo>
                    <a:pt x="2336" y="0"/>
                  </a:lnTo>
                  <a:lnTo>
                    <a:pt x="822" y="1540"/>
                  </a:lnTo>
                  <a:lnTo>
                    <a:pt x="822" y="1540"/>
                  </a:lnTo>
                  <a:lnTo>
                    <a:pt x="0" y="710"/>
                  </a:lnTo>
                  <a:lnTo>
                    <a:pt x="822" y="149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7" name="Freeform 34"/>
            <p:cNvSpPr>
              <a:spLocks noEditPoints="1"/>
            </p:cNvSpPr>
            <p:nvPr/>
          </p:nvSpPr>
          <p:spPr bwMode="auto">
            <a:xfrm>
              <a:off x="4357686" y="2071679"/>
              <a:ext cx="3753885" cy="3286147"/>
            </a:xfrm>
            <a:custGeom>
              <a:avLst/>
              <a:gdLst/>
              <a:ahLst/>
              <a:cxnLst>
                <a:cxn ang="0">
                  <a:pos x="2255" y="57"/>
                </a:cxn>
                <a:cxn ang="0">
                  <a:pos x="2268" y="50"/>
                </a:cxn>
                <a:cxn ang="0">
                  <a:pos x="2700" y="478"/>
                </a:cxn>
                <a:cxn ang="0">
                  <a:pos x="2706" y="497"/>
                </a:cxn>
                <a:cxn ang="0">
                  <a:pos x="2700" y="509"/>
                </a:cxn>
                <a:cxn ang="0">
                  <a:pos x="1050" y="2188"/>
                </a:cxn>
                <a:cxn ang="0">
                  <a:pos x="1038" y="2195"/>
                </a:cxn>
                <a:cxn ang="0">
                  <a:pos x="1038" y="2195"/>
                </a:cxn>
                <a:cxn ang="0">
                  <a:pos x="1019" y="2188"/>
                </a:cxn>
                <a:cxn ang="0">
                  <a:pos x="55" y="1207"/>
                </a:cxn>
                <a:cxn ang="0">
                  <a:pos x="55" y="1176"/>
                </a:cxn>
                <a:cxn ang="0">
                  <a:pos x="469" y="755"/>
                </a:cxn>
                <a:cxn ang="0">
                  <a:pos x="488" y="748"/>
                </a:cxn>
                <a:cxn ang="0">
                  <a:pos x="500" y="755"/>
                </a:cxn>
                <a:cxn ang="0">
                  <a:pos x="1050" y="1283"/>
                </a:cxn>
                <a:cxn ang="0">
                  <a:pos x="2218" y="19"/>
                </a:cxn>
                <a:cxn ang="0">
                  <a:pos x="1038" y="1226"/>
                </a:cxn>
                <a:cxn ang="0">
                  <a:pos x="537" y="717"/>
                </a:cxn>
                <a:cxn ang="0">
                  <a:pos x="488" y="698"/>
                </a:cxn>
                <a:cxn ang="0">
                  <a:pos x="457" y="704"/>
                </a:cxn>
                <a:cxn ang="0">
                  <a:pos x="25" y="1138"/>
                </a:cxn>
                <a:cxn ang="0">
                  <a:pos x="6" y="1163"/>
                </a:cxn>
                <a:cxn ang="0">
                  <a:pos x="6" y="1220"/>
                </a:cxn>
                <a:cxn ang="0">
                  <a:pos x="982" y="2226"/>
                </a:cxn>
                <a:cxn ang="0">
                  <a:pos x="1007" y="2239"/>
                </a:cxn>
                <a:cxn ang="0">
                  <a:pos x="1038" y="2245"/>
                </a:cxn>
                <a:cxn ang="0">
                  <a:pos x="1087" y="2226"/>
                </a:cxn>
                <a:cxn ang="0">
                  <a:pos x="2737" y="547"/>
                </a:cxn>
                <a:cxn ang="0">
                  <a:pos x="2756" y="497"/>
                </a:cxn>
                <a:cxn ang="0">
                  <a:pos x="2750" y="465"/>
                </a:cxn>
                <a:cxn ang="0">
                  <a:pos x="2323" y="19"/>
                </a:cxn>
                <a:cxn ang="0">
                  <a:pos x="2298" y="6"/>
                </a:cxn>
                <a:cxn ang="0">
                  <a:pos x="2243" y="6"/>
                </a:cxn>
                <a:cxn ang="0">
                  <a:pos x="2218" y="19"/>
                </a:cxn>
              </a:cxnLst>
              <a:rect l="0" t="0" r="r" b="b"/>
              <a:pathLst>
                <a:path w="2756" h="2245">
                  <a:moveTo>
                    <a:pt x="1050" y="1283"/>
                  </a:moveTo>
                  <a:lnTo>
                    <a:pt x="2255" y="57"/>
                  </a:lnTo>
                  <a:lnTo>
                    <a:pt x="2255" y="57"/>
                  </a:lnTo>
                  <a:lnTo>
                    <a:pt x="2268" y="50"/>
                  </a:lnTo>
                  <a:lnTo>
                    <a:pt x="2286" y="57"/>
                  </a:lnTo>
                  <a:lnTo>
                    <a:pt x="2700" y="478"/>
                  </a:lnTo>
                  <a:lnTo>
                    <a:pt x="2700" y="478"/>
                  </a:lnTo>
                  <a:lnTo>
                    <a:pt x="2706" y="497"/>
                  </a:lnTo>
                  <a:lnTo>
                    <a:pt x="2706" y="497"/>
                  </a:lnTo>
                  <a:lnTo>
                    <a:pt x="2700" y="509"/>
                  </a:lnTo>
                  <a:lnTo>
                    <a:pt x="2700" y="509"/>
                  </a:lnTo>
                  <a:lnTo>
                    <a:pt x="1050" y="2188"/>
                  </a:lnTo>
                  <a:lnTo>
                    <a:pt x="1050" y="2188"/>
                  </a:lnTo>
                  <a:lnTo>
                    <a:pt x="1038" y="2195"/>
                  </a:lnTo>
                  <a:lnTo>
                    <a:pt x="1038" y="2195"/>
                  </a:lnTo>
                  <a:lnTo>
                    <a:pt x="1038" y="2195"/>
                  </a:lnTo>
                  <a:lnTo>
                    <a:pt x="1019" y="2188"/>
                  </a:lnTo>
                  <a:lnTo>
                    <a:pt x="1019" y="2188"/>
                  </a:lnTo>
                  <a:lnTo>
                    <a:pt x="55" y="1207"/>
                  </a:lnTo>
                  <a:lnTo>
                    <a:pt x="55" y="1207"/>
                  </a:lnTo>
                  <a:lnTo>
                    <a:pt x="49" y="1195"/>
                  </a:lnTo>
                  <a:lnTo>
                    <a:pt x="55" y="1176"/>
                  </a:lnTo>
                  <a:lnTo>
                    <a:pt x="469" y="755"/>
                  </a:lnTo>
                  <a:lnTo>
                    <a:pt x="469" y="755"/>
                  </a:lnTo>
                  <a:lnTo>
                    <a:pt x="488" y="748"/>
                  </a:lnTo>
                  <a:lnTo>
                    <a:pt x="488" y="748"/>
                  </a:lnTo>
                  <a:lnTo>
                    <a:pt x="500" y="755"/>
                  </a:lnTo>
                  <a:lnTo>
                    <a:pt x="500" y="755"/>
                  </a:lnTo>
                  <a:lnTo>
                    <a:pt x="1038" y="1295"/>
                  </a:lnTo>
                  <a:lnTo>
                    <a:pt x="1050" y="1283"/>
                  </a:lnTo>
                  <a:close/>
                  <a:moveTo>
                    <a:pt x="2218" y="19"/>
                  </a:moveTo>
                  <a:lnTo>
                    <a:pt x="2218" y="19"/>
                  </a:lnTo>
                  <a:lnTo>
                    <a:pt x="1038" y="1226"/>
                  </a:lnTo>
                  <a:lnTo>
                    <a:pt x="1038" y="1226"/>
                  </a:lnTo>
                  <a:lnTo>
                    <a:pt x="537" y="717"/>
                  </a:lnTo>
                  <a:lnTo>
                    <a:pt x="537" y="717"/>
                  </a:lnTo>
                  <a:lnTo>
                    <a:pt x="513" y="704"/>
                  </a:lnTo>
                  <a:lnTo>
                    <a:pt x="488" y="698"/>
                  </a:lnTo>
                  <a:lnTo>
                    <a:pt x="488" y="698"/>
                  </a:lnTo>
                  <a:lnTo>
                    <a:pt x="457" y="704"/>
                  </a:lnTo>
                  <a:lnTo>
                    <a:pt x="439" y="717"/>
                  </a:lnTo>
                  <a:lnTo>
                    <a:pt x="25" y="1138"/>
                  </a:lnTo>
                  <a:lnTo>
                    <a:pt x="25" y="1138"/>
                  </a:lnTo>
                  <a:lnTo>
                    <a:pt x="6" y="1163"/>
                  </a:lnTo>
                  <a:lnTo>
                    <a:pt x="0" y="1195"/>
                  </a:lnTo>
                  <a:lnTo>
                    <a:pt x="6" y="1220"/>
                  </a:lnTo>
                  <a:lnTo>
                    <a:pt x="25" y="1245"/>
                  </a:lnTo>
                  <a:lnTo>
                    <a:pt x="982" y="2226"/>
                  </a:lnTo>
                  <a:lnTo>
                    <a:pt x="982" y="2226"/>
                  </a:lnTo>
                  <a:lnTo>
                    <a:pt x="1007" y="2239"/>
                  </a:lnTo>
                  <a:lnTo>
                    <a:pt x="1038" y="2245"/>
                  </a:lnTo>
                  <a:lnTo>
                    <a:pt x="1038" y="2245"/>
                  </a:lnTo>
                  <a:lnTo>
                    <a:pt x="1063" y="2239"/>
                  </a:lnTo>
                  <a:lnTo>
                    <a:pt x="1087" y="2226"/>
                  </a:lnTo>
                  <a:lnTo>
                    <a:pt x="2737" y="547"/>
                  </a:lnTo>
                  <a:lnTo>
                    <a:pt x="2737" y="547"/>
                  </a:lnTo>
                  <a:lnTo>
                    <a:pt x="2750" y="522"/>
                  </a:lnTo>
                  <a:lnTo>
                    <a:pt x="2756" y="497"/>
                  </a:lnTo>
                  <a:lnTo>
                    <a:pt x="2756" y="497"/>
                  </a:lnTo>
                  <a:lnTo>
                    <a:pt x="2750" y="465"/>
                  </a:lnTo>
                  <a:lnTo>
                    <a:pt x="2737" y="440"/>
                  </a:lnTo>
                  <a:lnTo>
                    <a:pt x="2323" y="19"/>
                  </a:lnTo>
                  <a:lnTo>
                    <a:pt x="2323" y="19"/>
                  </a:lnTo>
                  <a:lnTo>
                    <a:pt x="2298" y="6"/>
                  </a:lnTo>
                  <a:lnTo>
                    <a:pt x="2268" y="0"/>
                  </a:lnTo>
                  <a:lnTo>
                    <a:pt x="2243" y="6"/>
                  </a:lnTo>
                  <a:lnTo>
                    <a:pt x="2218" y="19"/>
                  </a:lnTo>
                  <a:lnTo>
                    <a:pt x="2218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29" name="그룹 521"/>
          <p:cNvGrpSpPr/>
          <p:nvPr/>
        </p:nvGrpSpPr>
        <p:grpSpPr>
          <a:xfrm>
            <a:off x="6129347" y="4743861"/>
            <a:ext cx="500065" cy="437775"/>
            <a:chOff x="4357686" y="2071679"/>
            <a:chExt cx="3753885" cy="3286147"/>
          </a:xfrm>
        </p:grpSpPr>
        <p:sp>
          <p:nvSpPr>
            <p:cNvPr id="640" name="Freeform 14"/>
            <p:cNvSpPr>
              <a:spLocks/>
            </p:cNvSpPr>
            <p:nvPr/>
          </p:nvSpPr>
          <p:spPr bwMode="auto">
            <a:xfrm>
              <a:off x="4408087" y="3838442"/>
              <a:ext cx="2491236" cy="7465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6" y="44"/>
                </a:cxn>
                <a:cxn ang="0">
                  <a:pos x="12" y="51"/>
                </a:cxn>
                <a:cxn ang="0">
                  <a:pos x="25" y="51"/>
                </a:cxn>
                <a:cxn ang="0">
                  <a:pos x="1804" y="51"/>
                </a:cxn>
                <a:cxn ang="0">
                  <a:pos x="1804" y="51"/>
                </a:cxn>
                <a:cxn ang="0">
                  <a:pos x="1817" y="51"/>
                </a:cxn>
                <a:cxn ang="0">
                  <a:pos x="1823" y="44"/>
                </a:cxn>
                <a:cxn ang="0">
                  <a:pos x="1829" y="38"/>
                </a:cxn>
                <a:cxn ang="0">
                  <a:pos x="1829" y="25"/>
                </a:cxn>
                <a:cxn ang="0">
                  <a:pos x="1829" y="25"/>
                </a:cxn>
                <a:cxn ang="0">
                  <a:pos x="1829" y="13"/>
                </a:cxn>
                <a:cxn ang="0">
                  <a:pos x="1823" y="7"/>
                </a:cxn>
                <a:cxn ang="0">
                  <a:pos x="1817" y="0"/>
                </a:cxn>
                <a:cxn ang="0">
                  <a:pos x="1804" y="0"/>
                </a:cxn>
                <a:cxn ang="0">
                  <a:pos x="25" y="0"/>
                </a:cxn>
              </a:cxnLst>
              <a:rect l="0" t="0" r="r" b="b"/>
              <a:pathLst>
                <a:path w="1829" h="51">
                  <a:moveTo>
                    <a:pt x="25" y="0"/>
                  </a:moveTo>
                  <a:lnTo>
                    <a:pt x="25" y="0"/>
                  </a:lnTo>
                  <a:lnTo>
                    <a:pt x="12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6" y="44"/>
                  </a:lnTo>
                  <a:lnTo>
                    <a:pt x="12" y="51"/>
                  </a:lnTo>
                  <a:lnTo>
                    <a:pt x="25" y="51"/>
                  </a:lnTo>
                  <a:lnTo>
                    <a:pt x="1804" y="51"/>
                  </a:lnTo>
                  <a:lnTo>
                    <a:pt x="1804" y="51"/>
                  </a:lnTo>
                  <a:lnTo>
                    <a:pt x="1817" y="51"/>
                  </a:lnTo>
                  <a:lnTo>
                    <a:pt x="1823" y="44"/>
                  </a:lnTo>
                  <a:lnTo>
                    <a:pt x="1829" y="38"/>
                  </a:lnTo>
                  <a:lnTo>
                    <a:pt x="1829" y="25"/>
                  </a:lnTo>
                  <a:lnTo>
                    <a:pt x="1829" y="25"/>
                  </a:lnTo>
                  <a:lnTo>
                    <a:pt x="1829" y="13"/>
                  </a:lnTo>
                  <a:lnTo>
                    <a:pt x="1823" y="7"/>
                  </a:lnTo>
                  <a:lnTo>
                    <a:pt x="1817" y="0"/>
                  </a:lnTo>
                  <a:lnTo>
                    <a:pt x="180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1" name="Freeform 24"/>
            <p:cNvSpPr>
              <a:spLocks/>
            </p:cNvSpPr>
            <p:nvPr/>
          </p:nvSpPr>
          <p:spPr bwMode="auto">
            <a:xfrm>
              <a:off x="4391738" y="2108272"/>
              <a:ext cx="3685779" cy="3212961"/>
            </a:xfrm>
            <a:custGeom>
              <a:avLst/>
              <a:gdLst/>
              <a:ahLst/>
              <a:cxnLst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  <a:cxn ang="0">
                  <a:pos x="2694" y="503"/>
                </a:cxn>
                <a:cxn ang="0">
                  <a:pos x="2694" y="503"/>
                </a:cxn>
                <a:cxn ang="0">
                  <a:pos x="2700" y="484"/>
                </a:cxn>
                <a:cxn ang="0">
                  <a:pos x="2706" y="472"/>
                </a:cxn>
                <a:cxn ang="0">
                  <a:pos x="2700" y="453"/>
                </a:cxn>
                <a:cxn ang="0">
                  <a:pos x="2694" y="434"/>
                </a:cxn>
                <a:cxn ang="0">
                  <a:pos x="2280" y="13"/>
                </a:cxn>
                <a:cxn ang="0">
                  <a:pos x="2280" y="13"/>
                </a:cxn>
                <a:cxn ang="0">
                  <a:pos x="2261" y="6"/>
                </a:cxn>
                <a:cxn ang="0">
                  <a:pos x="2243" y="0"/>
                </a:cxn>
                <a:cxn ang="0">
                  <a:pos x="2230" y="6"/>
                </a:cxn>
                <a:cxn ang="0">
                  <a:pos x="2212" y="13"/>
                </a:cxn>
                <a:cxn ang="0">
                  <a:pos x="1013" y="1239"/>
                </a:cxn>
                <a:cxn ang="0">
                  <a:pos x="494" y="711"/>
                </a:cxn>
                <a:cxn ang="0">
                  <a:pos x="494" y="711"/>
                </a:cxn>
                <a:cxn ang="0">
                  <a:pos x="482" y="704"/>
                </a:cxn>
                <a:cxn ang="0">
                  <a:pos x="463" y="698"/>
                </a:cxn>
                <a:cxn ang="0">
                  <a:pos x="444" y="704"/>
                </a:cxn>
                <a:cxn ang="0">
                  <a:pos x="426" y="711"/>
                </a:cxn>
                <a:cxn ang="0">
                  <a:pos x="12" y="1132"/>
                </a:cxn>
                <a:cxn ang="0">
                  <a:pos x="12" y="1132"/>
                </a:cxn>
                <a:cxn ang="0">
                  <a:pos x="6" y="1151"/>
                </a:cxn>
                <a:cxn ang="0">
                  <a:pos x="0" y="1170"/>
                </a:cxn>
                <a:cxn ang="0">
                  <a:pos x="6" y="1182"/>
                </a:cxn>
                <a:cxn ang="0">
                  <a:pos x="12" y="1201"/>
                </a:cxn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  <a:cxn ang="0">
                  <a:pos x="976" y="2182"/>
                </a:cxn>
              </a:cxnLst>
              <a:rect l="0" t="0" r="r" b="b"/>
              <a:pathLst>
                <a:path w="2706" h="2195">
                  <a:moveTo>
                    <a:pt x="976" y="2182"/>
                  </a:move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  <a:lnTo>
                    <a:pt x="2694" y="503"/>
                  </a:lnTo>
                  <a:lnTo>
                    <a:pt x="2694" y="503"/>
                  </a:lnTo>
                  <a:lnTo>
                    <a:pt x="2700" y="484"/>
                  </a:lnTo>
                  <a:lnTo>
                    <a:pt x="2706" y="472"/>
                  </a:lnTo>
                  <a:lnTo>
                    <a:pt x="2700" y="453"/>
                  </a:lnTo>
                  <a:lnTo>
                    <a:pt x="2694" y="434"/>
                  </a:lnTo>
                  <a:lnTo>
                    <a:pt x="2280" y="13"/>
                  </a:lnTo>
                  <a:lnTo>
                    <a:pt x="2280" y="13"/>
                  </a:lnTo>
                  <a:lnTo>
                    <a:pt x="2261" y="6"/>
                  </a:lnTo>
                  <a:lnTo>
                    <a:pt x="2243" y="0"/>
                  </a:lnTo>
                  <a:lnTo>
                    <a:pt x="2230" y="6"/>
                  </a:lnTo>
                  <a:lnTo>
                    <a:pt x="2212" y="13"/>
                  </a:lnTo>
                  <a:lnTo>
                    <a:pt x="1013" y="1239"/>
                  </a:lnTo>
                  <a:lnTo>
                    <a:pt x="494" y="711"/>
                  </a:lnTo>
                  <a:lnTo>
                    <a:pt x="494" y="711"/>
                  </a:lnTo>
                  <a:lnTo>
                    <a:pt x="482" y="704"/>
                  </a:lnTo>
                  <a:lnTo>
                    <a:pt x="463" y="698"/>
                  </a:lnTo>
                  <a:lnTo>
                    <a:pt x="444" y="704"/>
                  </a:lnTo>
                  <a:lnTo>
                    <a:pt x="426" y="711"/>
                  </a:lnTo>
                  <a:lnTo>
                    <a:pt x="12" y="1132"/>
                  </a:lnTo>
                  <a:lnTo>
                    <a:pt x="12" y="1132"/>
                  </a:lnTo>
                  <a:lnTo>
                    <a:pt x="6" y="1151"/>
                  </a:lnTo>
                  <a:lnTo>
                    <a:pt x="0" y="1170"/>
                  </a:lnTo>
                  <a:lnTo>
                    <a:pt x="6" y="1182"/>
                  </a:lnTo>
                  <a:lnTo>
                    <a:pt x="12" y="1201"/>
                  </a:lnTo>
                  <a:lnTo>
                    <a:pt x="976" y="2182"/>
                  </a:ln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  <a:lnTo>
                    <a:pt x="976" y="2182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2" name="Freeform 25"/>
            <p:cNvSpPr>
              <a:spLocks/>
            </p:cNvSpPr>
            <p:nvPr/>
          </p:nvSpPr>
          <p:spPr bwMode="auto">
            <a:xfrm>
              <a:off x="4391738" y="2108272"/>
              <a:ext cx="3685779" cy="3212961"/>
            </a:xfrm>
            <a:custGeom>
              <a:avLst/>
              <a:gdLst/>
              <a:ahLst/>
              <a:cxnLst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  <a:cxn ang="0">
                  <a:pos x="2694" y="503"/>
                </a:cxn>
                <a:cxn ang="0">
                  <a:pos x="2694" y="503"/>
                </a:cxn>
                <a:cxn ang="0">
                  <a:pos x="2700" y="484"/>
                </a:cxn>
                <a:cxn ang="0">
                  <a:pos x="2706" y="472"/>
                </a:cxn>
                <a:cxn ang="0">
                  <a:pos x="2700" y="453"/>
                </a:cxn>
                <a:cxn ang="0">
                  <a:pos x="2694" y="434"/>
                </a:cxn>
                <a:cxn ang="0">
                  <a:pos x="2280" y="13"/>
                </a:cxn>
                <a:cxn ang="0">
                  <a:pos x="2280" y="13"/>
                </a:cxn>
                <a:cxn ang="0">
                  <a:pos x="2261" y="6"/>
                </a:cxn>
                <a:cxn ang="0">
                  <a:pos x="2243" y="0"/>
                </a:cxn>
                <a:cxn ang="0">
                  <a:pos x="2230" y="6"/>
                </a:cxn>
                <a:cxn ang="0">
                  <a:pos x="2212" y="13"/>
                </a:cxn>
                <a:cxn ang="0">
                  <a:pos x="1013" y="1239"/>
                </a:cxn>
                <a:cxn ang="0">
                  <a:pos x="494" y="711"/>
                </a:cxn>
                <a:cxn ang="0">
                  <a:pos x="494" y="711"/>
                </a:cxn>
                <a:cxn ang="0">
                  <a:pos x="482" y="704"/>
                </a:cxn>
                <a:cxn ang="0">
                  <a:pos x="463" y="698"/>
                </a:cxn>
                <a:cxn ang="0">
                  <a:pos x="444" y="704"/>
                </a:cxn>
                <a:cxn ang="0">
                  <a:pos x="426" y="711"/>
                </a:cxn>
                <a:cxn ang="0">
                  <a:pos x="12" y="1132"/>
                </a:cxn>
                <a:cxn ang="0">
                  <a:pos x="12" y="1132"/>
                </a:cxn>
                <a:cxn ang="0">
                  <a:pos x="6" y="1151"/>
                </a:cxn>
                <a:cxn ang="0">
                  <a:pos x="0" y="1170"/>
                </a:cxn>
                <a:cxn ang="0">
                  <a:pos x="6" y="1182"/>
                </a:cxn>
                <a:cxn ang="0">
                  <a:pos x="12" y="1201"/>
                </a:cxn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</a:cxnLst>
              <a:rect l="0" t="0" r="r" b="b"/>
              <a:pathLst>
                <a:path w="2706" h="2195">
                  <a:moveTo>
                    <a:pt x="976" y="2182"/>
                  </a:move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  <a:lnTo>
                    <a:pt x="2694" y="503"/>
                  </a:lnTo>
                  <a:lnTo>
                    <a:pt x="2694" y="503"/>
                  </a:lnTo>
                  <a:lnTo>
                    <a:pt x="2700" y="484"/>
                  </a:lnTo>
                  <a:lnTo>
                    <a:pt x="2706" y="472"/>
                  </a:lnTo>
                  <a:lnTo>
                    <a:pt x="2700" y="453"/>
                  </a:lnTo>
                  <a:lnTo>
                    <a:pt x="2694" y="434"/>
                  </a:lnTo>
                  <a:lnTo>
                    <a:pt x="2280" y="13"/>
                  </a:lnTo>
                  <a:lnTo>
                    <a:pt x="2280" y="13"/>
                  </a:lnTo>
                  <a:lnTo>
                    <a:pt x="2261" y="6"/>
                  </a:lnTo>
                  <a:lnTo>
                    <a:pt x="2243" y="0"/>
                  </a:lnTo>
                  <a:lnTo>
                    <a:pt x="2230" y="6"/>
                  </a:lnTo>
                  <a:lnTo>
                    <a:pt x="2212" y="13"/>
                  </a:lnTo>
                  <a:lnTo>
                    <a:pt x="1013" y="1239"/>
                  </a:lnTo>
                  <a:lnTo>
                    <a:pt x="494" y="711"/>
                  </a:lnTo>
                  <a:lnTo>
                    <a:pt x="494" y="711"/>
                  </a:lnTo>
                  <a:lnTo>
                    <a:pt x="482" y="704"/>
                  </a:lnTo>
                  <a:lnTo>
                    <a:pt x="463" y="698"/>
                  </a:lnTo>
                  <a:lnTo>
                    <a:pt x="444" y="704"/>
                  </a:lnTo>
                  <a:lnTo>
                    <a:pt x="426" y="711"/>
                  </a:lnTo>
                  <a:lnTo>
                    <a:pt x="12" y="1132"/>
                  </a:lnTo>
                  <a:lnTo>
                    <a:pt x="12" y="1132"/>
                  </a:lnTo>
                  <a:lnTo>
                    <a:pt x="6" y="1151"/>
                  </a:lnTo>
                  <a:lnTo>
                    <a:pt x="0" y="1170"/>
                  </a:lnTo>
                  <a:lnTo>
                    <a:pt x="6" y="1182"/>
                  </a:lnTo>
                  <a:lnTo>
                    <a:pt x="12" y="1201"/>
                  </a:lnTo>
                  <a:lnTo>
                    <a:pt x="976" y="2182"/>
                  </a:ln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3" name="Freeform 26"/>
            <p:cNvSpPr>
              <a:spLocks/>
            </p:cNvSpPr>
            <p:nvPr/>
          </p:nvSpPr>
          <p:spPr bwMode="auto">
            <a:xfrm>
              <a:off x="4466650" y="2191707"/>
              <a:ext cx="3534593" cy="3046093"/>
            </a:xfrm>
            <a:custGeom>
              <a:avLst/>
              <a:gdLst/>
              <a:ahLst/>
              <a:cxnLst>
                <a:cxn ang="0">
                  <a:pos x="2188" y="0"/>
                </a:cxn>
                <a:cxn ang="0">
                  <a:pos x="2188" y="0"/>
                </a:cxn>
                <a:cxn ang="0">
                  <a:pos x="2595" y="415"/>
                </a:cxn>
                <a:cxn ang="0">
                  <a:pos x="2595" y="415"/>
                </a:cxn>
                <a:cxn ang="0">
                  <a:pos x="958" y="2081"/>
                </a:cxn>
                <a:cxn ang="0">
                  <a:pos x="958" y="2081"/>
                </a:cxn>
                <a:cxn ang="0">
                  <a:pos x="0" y="1113"/>
                </a:cxn>
                <a:cxn ang="0">
                  <a:pos x="0" y="1113"/>
                </a:cxn>
                <a:cxn ang="0">
                  <a:pos x="408" y="698"/>
                </a:cxn>
                <a:cxn ang="0">
                  <a:pos x="408" y="698"/>
                </a:cxn>
                <a:cxn ang="0">
                  <a:pos x="958" y="1257"/>
                </a:cxn>
                <a:cxn ang="0">
                  <a:pos x="958" y="1257"/>
                </a:cxn>
                <a:cxn ang="0">
                  <a:pos x="2188" y="0"/>
                </a:cxn>
                <a:cxn ang="0">
                  <a:pos x="2188" y="0"/>
                </a:cxn>
              </a:cxnLst>
              <a:rect l="0" t="0" r="r" b="b"/>
              <a:pathLst>
                <a:path w="2595" h="2081">
                  <a:moveTo>
                    <a:pt x="2188" y="0"/>
                  </a:moveTo>
                  <a:lnTo>
                    <a:pt x="2188" y="0"/>
                  </a:lnTo>
                  <a:lnTo>
                    <a:pt x="2595" y="415"/>
                  </a:lnTo>
                  <a:lnTo>
                    <a:pt x="2595" y="415"/>
                  </a:lnTo>
                  <a:lnTo>
                    <a:pt x="958" y="2081"/>
                  </a:lnTo>
                  <a:lnTo>
                    <a:pt x="958" y="2081"/>
                  </a:lnTo>
                  <a:lnTo>
                    <a:pt x="0" y="1113"/>
                  </a:lnTo>
                  <a:lnTo>
                    <a:pt x="0" y="1113"/>
                  </a:lnTo>
                  <a:lnTo>
                    <a:pt x="408" y="698"/>
                  </a:lnTo>
                  <a:lnTo>
                    <a:pt x="408" y="698"/>
                  </a:lnTo>
                  <a:lnTo>
                    <a:pt x="958" y="1257"/>
                  </a:lnTo>
                  <a:lnTo>
                    <a:pt x="958" y="1257"/>
                  </a:lnTo>
                  <a:lnTo>
                    <a:pt x="2188" y="0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4" name="Freeform 28"/>
            <p:cNvSpPr>
              <a:spLocks/>
            </p:cNvSpPr>
            <p:nvPr/>
          </p:nvSpPr>
          <p:spPr bwMode="auto">
            <a:xfrm>
              <a:off x="4517051" y="3213411"/>
              <a:ext cx="1119624" cy="671864"/>
            </a:xfrm>
            <a:custGeom>
              <a:avLst/>
              <a:gdLst/>
              <a:ahLst/>
              <a:cxnLst>
                <a:cxn ang="0">
                  <a:pos x="0" y="377"/>
                </a:cxn>
                <a:cxn ang="0">
                  <a:pos x="0" y="377"/>
                </a:cxn>
                <a:cxn ang="0">
                  <a:pos x="371" y="0"/>
                </a:cxn>
                <a:cxn ang="0">
                  <a:pos x="371" y="0"/>
                </a:cxn>
                <a:cxn ang="0">
                  <a:pos x="822" y="459"/>
                </a:cxn>
                <a:cxn ang="0">
                  <a:pos x="822" y="459"/>
                </a:cxn>
                <a:cxn ang="0">
                  <a:pos x="698" y="383"/>
                </a:cxn>
                <a:cxn ang="0">
                  <a:pos x="587" y="333"/>
                </a:cxn>
                <a:cxn ang="0">
                  <a:pos x="532" y="314"/>
                </a:cxn>
                <a:cxn ang="0">
                  <a:pos x="482" y="302"/>
                </a:cxn>
                <a:cxn ang="0">
                  <a:pos x="433" y="289"/>
                </a:cxn>
                <a:cxn ang="0">
                  <a:pos x="383" y="289"/>
                </a:cxn>
                <a:cxn ang="0">
                  <a:pos x="334" y="283"/>
                </a:cxn>
                <a:cxn ang="0">
                  <a:pos x="284" y="289"/>
                </a:cxn>
                <a:cxn ang="0">
                  <a:pos x="192" y="302"/>
                </a:cxn>
                <a:cxn ang="0">
                  <a:pos x="99" y="333"/>
                </a:cxn>
                <a:cxn ang="0">
                  <a:pos x="0" y="377"/>
                </a:cxn>
                <a:cxn ang="0">
                  <a:pos x="0" y="377"/>
                </a:cxn>
              </a:cxnLst>
              <a:rect l="0" t="0" r="r" b="b"/>
              <a:pathLst>
                <a:path w="822" h="459">
                  <a:moveTo>
                    <a:pt x="0" y="377"/>
                  </a:moveTo>
                  <a:lnTo>
                    <a:pt x="0" y="377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822" y="459"/>
                  </a:lnTo>
                  <a:lnTo>
                    <a:pt x="822" y="459"/>
                  </a:lnTo>
                  <a:lnTo>
                    <a:pt x="698" y="383"/>
                  </a:lnTo>
                  <a:lnTo>
                    <a:pt x="587" y="333"/>
                  </a:lnTo>
                  <a:lnTo>
                    <a:pt x="532" y="314"/>
                  </a:lnTo>
                  <a:lnTo>
                    <a:pt x="482" y="302"/>
                  </a:lnTo>
                  <a:lnTo>
                    <a:pt x="433" y="289"/>
                  </a:lnTo>
                  <a:lnTo>
                    <a:pt x="383" y="289"/>
                  </a:lnTo>
                  <a:lnTo>
                    <a:pt x="334" y="283"/>
                  </a:lnTo>
                  <a:lnTo>
                    <a:pt x="284" y="289"/>
                  </a:lnTo>
                  <a:lnTo>
                    <a:pt x="192" y="302"/>
                  </a:lnTo>
                  <a:lnTo>
                    <a:pt x="99" y="333"/>
                  </a:lnTo>
                  <a:lnTo>
                    <a:pt x="0" y="377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5" name="Freeform 29"/>
            <p:cNvSpPr>
              <a:spLocks/>
            </p:cNvSpPr>
            <p:nvPr/>
          </p:nvSpPr>
          <p:spPr bwMode="auto">
            <a:xfrm>
              <a:off x="5149053" y="4068248"/>
              <a:ext cx="1784323" cy="1252978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488" y="843"/>
                </a:cxn>
                <a:cxn ang="0">
                  <a:pos x="488" y="843"/>
                </a:cxn>
                <a:cxn ang="0">
                  <a:pos x="469" y="856"/>
                </a:cxn>
                <a:cxn ang="0">
                  <a:pos x="457" y="856"/>
                </a:cxn>
                <a:cxn ang="0">
                  <a:pos x="438" y="856"/>
                </a:cxn>
                <a:cxn ang="0">
                  <a:pos x="420" y="843"/>
                </a:cxn>
                <a:cxn ang="0">
                  <a:pos x="0" y="416"/>
                </a:cxn>
                <a:cxn ang="0">
                  <a:pos x="0" y="416"/>
                </a:cxn>
                <a:cxn ang="0">
                  <a:pos x="68" y="390"/>
                </a:cxn>
                <a:cxn ang="0">
                  <a:pos x="123" y="384"/>
                </a:cxn>
                <a:cxn ang="0">
                  <a:pos x="173" y="384"/>
                </a:cxn>
                <a:cxn ang="0">
                  <a:pos x="222" y="397"/>
                </a:cxn>
                <a:cxn ang="0">
                  <a:pos x="321" y="428"/>
                </a:cxn>
                <a:cxn ang="0">
                  <a:pos x="370" y="441"/>
                </a:cxn>
                <a:cxn ang="0">
                  <a:pos x="426" y="447"/>
                </a:cxn>
                <a:cxn ang="0">
                  <a:pos x="494" y="453"/>
                </a:cxn>
                <a:cxn ang="0">
                  <a:pos x="562" y="447"/>
                </a:cxn>
                <a:cxn ang="0">
                  <a:pos x="648" y="422"/>
                </a:cxn>
                <a:cxn ang="0">
                  <a:pos x="747" y="384"/>
                </a:cxn>
                <a:cxn ang="0">
                  <a:pos x="859" y="327"/>
                </a:cxn>
                <a:cxn ang="0">
                  <a:pos x="988" y="246"/>
                </a:cxn>
                <a:cxn ang="0">
                  <a:pos x="1137" y="139"/>
                </a:cxn>
                <a:cxn ang="0">
                  <a:pos x="1310" y="0"/>
                </a:cxn>
                <a:cxn ang="0">
                  <a:pos x="1310" y="0"/>
                </a:cxn>
              </a:cxnLst>
              <a:rect l="0" t="0" r="r" b="b"/>
              <a:pathLst>
                <a:path w="1310" h="856">
                  <a:moveTo>
                    <a:pt x="1310" y="0"/>
                  </a:moveTo>
                  <a:lnTo>
                    <a:pt x="488" y="843"/>
                  </a:lnTo>
                  <a:lnTo>
                    <a:pt x="488" y="843"/>
                  </a:lnTo>
                  <a:lnTo>
                    <a:pt x="469" y="856"/>
                  </a:lnTo>
                  <a:lnTo>
                    <a:pt x="457" y="856"/>
                  </a:lnTo>
                  <a:lnTo>
                    <a:pt x="438" y="856"/>
                  </a:lnTo>
                  <a:lnTo>
                    <a:pt x="420" y="843"/>
                  </a:lnTo>
                  <a:lnTo>
                    <a:pt x="0" y="416"/>
                  </a:lnTo>
                  <a:lnTo>
                    <a:pt x="0" y="416"/>
                  </a:lnTo>
                  <a:lnTo>
                    <a:pt x="68" y="390"/>
                  </a:lnTo>
                  <a:lnTo>
                    <a:pt x="123" y="384"/>
                  </a:lnTo>
                  <a:lnTo>
                    <a:pt x="173" y="384"/>
                  </a:lnTo>
                  <a:lnTo>
                    <a:pt x="222" y="397"/>
                  </a:lnTo>
                  <a:lnTo>
                    <a:pt x="321" y="428"/>
                  </a:lnTo>
                  <a:lnTo>
                    <a:pt x="370" y="441"/>
                  </a:lnTo>
                  <a:lnTo>
                    <a:pt x="426" y="447"/>
                  </a:lnTo>
                  <a:lnTo>
                    <a:pt x="494" y="453"/>
                  </a:lnTo>
                  <a:lnTo>
                    <a:pt x="562" y="447"/>
                  </a:lnTo>
                  <a:lnTo>
                    <a:pt x="648" y="422"/>
                  </a:lnTo>
                  <a:lnTo>
                    <a:pt x="747" y="384"/>
                  </a:lnTo>
                  <a:lnTo>
                    <a:pt x="859" y="327"/>
                  </a:lnTo>
                  <a:lnTo>
                    <a:pt x="988" y="246"/>
                  </a:lnTo>
                  <a:lnTo>
                    <a:pt x="1137" y="139"/>
                  </a:lnTo>
                  <a:lnTo>
                    <a:pt x="1310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6" name="Freeform 30"/>
            <p:cNvSpPr>
              <a:spLocks/>
            </p:cNvSpPr>
            <p:nvPr/>
          </p:nvSpPr>
          <p:spPr bwMode="auto">
            <a:xfrm>
              <a:off x="5207625" y="2402491"/>
              <a:ext cx="2044482" cy="1693576"/>
            </a:xfrm>
            <a:custGeom>
              <a:avLst/>
              <a:gdLst/>
              <a:ahLst/>
              <a:cxnLst>
                <a:cxn ang="0">
                  <a:pos x="1501" y="0"/>
                </a:cxn>
                <a:cxn ang="0">
                  <a:pos x="1501" y="0"/>
                </a:cxn>
                <a:cxn ang="0">
                  <a:pos x="414" y="1113"/>
                </a:cxn>
                <a:cxn ang="0">
                  <a:pos x="414" y="1113"/>
                </a:cxn>
                <a:cxn ang="0">
                  <a:pos x="0" y="698"/>
                </a:cxn>
                <a:cxn ang="0">
                  <a:pos x="414" y="1157"/>
                </a:cxn>
                <a:cxn ang="0">
                  <a:pos x="1501" y="0"/>
                </a:cxn>
              </a:cxnLst>
              <a:rect l="0" t="0" r="r" b="b"/>
              <a:pathLst>
                <a:path w="1501" h="1157">
                  <a:moveTo>
                    <a:pt x="1501" y="0"/>
                  </a:moveTo>
                  <a:lnTo>
                    <a:pt x="1501" y="0"/>
                  </a:lnTo>
                  <a:lnTo>
                    <a:pt x="414" y="1113"/>
                  </a:lnTo>
                  <a:lnTo>
                    <a:pt x="414" y="1113"/>
                  </a:lnTo>
                  <a:lnTo>
                    <a:pt x="0" y="698"/>
                  </a:lnTo>
                  <a:lnTo>
                    <a:pt x="414" y="1157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7" name="Freeform 31"/>
            <p:cNvSpPr>
              <a:spLocks/>
            </p:cNvSpPr>
            <p:nvPr/>
          </p:nvSpPr>
          <p:spPr bwMode="auto">
            <a:xfrm>
              <a:off x="4651897" y="2983604"/>
              <a:ext cx="3181810" cy="2254194"/>
            </a:xfrm>
            <a:custGeom>
              <a:avLst/>
              <a:gdLst/>
              <a:ahLst/>
              <a:cxnLst>
                <a:cxn ang="0">
                  <a:pos x="2336" y="0"/>
                </a:cxn>
                <a:cxn ang="0">
                  <a:pos x="2336" y="0"/>
                </a:cxn>
                <a:cxn ang="0">
                  <a:pos x="822" y="1540"/>
                </a:cxn>
                <a:cxn ang="0">
                  <a:pos x="822" y="1540"/>
                </a:cxn>
                <a:cxn ang="0">
                  <a:pos x="0" y="710"/>
                </a:cxn>
                <a:cxn ang="0">
                  <a:pos x="822" y="1496"/>
                </a:cxn>
                <a:cxn ang="0">
                  <a:pos x="2336" y="0"/>
                </a:cxn>
              </a:cxnLst>
              <a:rect l="0" t="0" r="r" b="b"/>
              <a:pathLst>
                <a:path w="2336" h="1540">
                  <a:moveTo>
                    <a:pt x="2336" y="0"/>
                  </a:moveTo>
                  <a:lnTo>
                    <a:pt x="2336" y="0"/>
                  </a:lnTo>
                  <a:lnTo>
                    <a:pt x="822" y="1540"/>
                  </a:lnTo>
                  <a:lnTo>
                    <a:pt x="822" y="1540"/>
                  </a:lnTo>
                  <a:lnTo>
                    <a:pt x="0" y="710"/>
                  </a:lnTo>
                  <a:lnTo>
                    <a:pt x="822" y="149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8" name="Freeform 34"/>
            <p:cNvSpPr>
              <a:spLocks noEditPoints="1"/>
            </p:cNvSpPr>
            <p:nvPr/>
          </p:nvSpPr>
          <p:spPr bwMode="auto">
            <a:xfrm>
              <a:off x="4357686" y="2071679"/>
              <a:ext cx="3753885" cy="3286147"/>
            </a:xfrm>
            <a:custGeom>
              <a:avLst/>
              <a:gdLst/>
              <a:ahLst/>
              <a:cxnLst>
                <a:cxn ang="0">
                  <a:pos x="2255" y="57"/>
                </a:cxn>
                <a:cxn ang="0">
                  <a:pos x="2268" y="50"/>
                </a:cxn>
                <a:cxn ang="0">
                  <a:pos x="2700" y="478"/>
                </a:cxn>
                <a:cxn ang="0">
                  <a:pos x="2706" y="497"/>
                </a:cxn>
                <a:cxn ang="0">
                  <a:pos x="2700" y="509"/>
                </a:cxn>
                <a:cxn ang="0">
                  <a:pos x="1050" y="2188"/>
                </a:cxn>
                <a:cxn ang="0">
                  <a:pos x="1038" y="2195"/>
                </a:cxn>
                <a:cxn ang="0">
                  <a:pos x="1038" y="2195"/>
                </a:cxn>
                <a:cxn ang="0">
                  <a:pos x="1019" y="2188"/>
                </a:cxn>
                <a:cxn ang="0">
                  <a:pos x="55" y="1207"/>
                </a:cxn>
                <a:cxn ang="0">
                  <a:pos x="55" y="1176"/>
                </a:cxn>
                <a:cxn ang="0">
                  <a:pos x="469" y="755"/>
                </a:cxn>
                <a:cxn ang="0">
                  <a:pos x="488" y="748"/>
                </a:cxn>
                <a:cxn ang="0">
                  <a:pos x="500" y="755"/>
                </a:cxn>
                <a:cxn ang="0">
                  <a:pos x="1050" y="1283"/>
                </a:cxn>
                <a:cxn ang="0">
                  <a:pos x="2218" y="19"/>
                </a:cxn>
                <a:cxn ang="0">
                  <a:pos x="1038" y="1226"/>
                </a:cxn>
                <a:cxn ang="0">
                  <a:pos x="537" y="717"/>
                </a:cxn>
                <a:cxn ang="0">
                  <a:pos x="488" y="698"/>
                </a:cxn>
                <a:cxn ang="0">
                  <a:pos x="457" y="704"/>
                </a:cxn>
                <a:cxn ang="0">
                  <a:pos x="25" y="1138"/>
                </a:cxn>
                <a:cxn ang="0">
                  <a:pos x="6" y="1163"/>
                </a:cxn>
                <a:cxn ang="0">
                  <a:pos x="6" y="1220"/>
                </a:cxn>
                <a:cxn ang="0">
                  <a:pos x="982" y="2226"/>
                </a:cxn>
                <a:cxn ang="0">
                  <a:pos x="1007" y="2239"/>
                </a:cxn>
                <a:cxn ang="0">
                  <a:pos x="1038" y="2245"/>
                </a:cxn>
                <a:cxn ang="0">
                  <a:pos x="1087" y="2226"/>
                </a:cxn>
                <a:cxn ang="0">
                  <a:pos x="2737" y="547"/>
                </a:cxn>
                <a:cxn ang="0">
                  <a:pos x="2756" y="497"/>
                </a:cxn>
                <a:cxn ang="0">
                  <a:pos x="2750" y="465"/>
                </a:cxn>
                <a:cxn ang="0">
                  <a:pos x="2323" y="19"/>
                </a:cxn>
                <a:cxn ang="0">
                  <a:pos x="2298" y="6"/>
                </a:cxn>
                <a:cxn ang="0">
                  <a:pos x="2243" y="6"/>
                </a:cxn>
                <a:cxn ang="0">
                  <a:pos x="2218" y="19"/>
                </a:cxn>
              </a:cxnLst>
              <a:rect l="0" t="0" r="r" b="b"/>
              <a:pathLst>
                <a:path w="2756" h="2245">
                  <a:moveTo>
                    <a:pt x="1050" y="1283"/>
                  </a:moveTo>
                  <a:lnTo>
                    <a:pt x="2255" y="57"/>
                  </a:lnTo>
                  <a:lnTo>
                    <a:pt x="2255" y="57"/>
                  </a:lnTo>
                  <a:lnTo>
                    <a:pt x="2268" y="50"/>
                  </a:lnTo>
                  <a:lnTo>
                    <a:pt x="2286" y="57"/>
                  </a:lnTo>
                  <a:lnTo>
                    <a:pt x="2700" y="478"/>
                  </a:lnTo>
                  <a:lnTo>
                    <a:pt x="2700" y="478"/>
                  </a:lnTo>
                  <a:lnTo>
                    <a:pt x="2706" y="497"/>
                  </a:lnTo>
                  <a:lnTo>
                    <a:pt x="2706" y="497"/>
                  </a:lnTo>
                  <a:lnTo>
                    <a:pt x="2700" y="509"/>
                  </a:lnTo>
                  <a:lnTo>
                    <a:pt x="2700" y="509"/>
                  </a:lnTo>
                  <a:lnTo>
                    <a:pt x="1050" y="2188"/>
                  </a:lnTo>
                  <a:lnTo>
                    <a:pt x="1050" y="2188"/>
                  </a:lnTo>
                  <a:lnTo>
                    <a:pt x="1038" y="2195"/>
                  </a:lnTo>
                  <a:lnTo>
                    <a:pt x="1038" y="2195"/>
                  </a:lnTo>
                  <a:lnTo>
                    <a:pt x="1038" y="2195"/>
                  </a:lnTo>
                  <a:lnTo>
                    <a:pt x="1019" y="2188"/>
                  </a:lnTo>
                  <a:lnTo>
                    <a:pt x="1019" y="2188"/>
                  </a:lnTo>
                  <a:lnTo>
                    <a:pt x="55" y="1207"/>
                  </a:lnTo>
                  <a:lnTo>
                    <a:pt x="55" y="1207"/>
                  </a:lnTo>
                  <a:lnTo>
                    <a:pt x="49" y="1195"/>
                  </a:lnTo>
                  <a:lnTo>
                    <a:pt x="55" y="1176"/>
                  </a:lnTo>
                  <a:lnTo>
                    <a:pt x="469" y="755"/>
                  </a:lnTo>
                  <a:lnTo>
                    <a:pt x="469" y="755"/>
                  </a:lnTo>
                  <a:lnTo>
                    <a:pt x="488" y="748"/>
                  </a:lnTo>
                  <a:lnTo>
                    <a:pt x="488" y="748"/>
                  </a:lnTo>
                  <a:lnTo>
                    <a:pt x="500" y="755"/>
                  </a:lnTo>
                  <a:lnTo>
                    <a:pt x="500" y="755"/>
                  </a:lnTo>
                  <a:lnTo>
                    <a:pt x="1038" y="1295"/>
                  </a:lnTo>
                  <a:lnTo>
                    <a:pt x="1050" y="1283"/>
                  </a:lnTo>
                  <a:close/>
                  <a:moveTo>
                    <a:pt x="2218" y="19"/>
                  </a:moveTo>
                  <a:lnTo>
                    <a:pt x="2218" y="19"/>
                  </a:lnTo>
                  <a:lnTo>
                    <a:pt x="1038" y="1226"/>
                  </a:lnTo>
                  <a:lnTo>
                    <a:pt x="1038" y="1226"/>
                  </a:lnTo>
                  <a:lnTo>
                    <a:pt x="537" y="717"/>
                  </a:lnTo>
                  <a:lnTo>
                    <a:pt x="537" y="717"/>
                  </a:lnTo>
                  <a:lnTo>
                    <a:pt x="513" y="704"/>
                  </a:lnTo>
                  <a:lnTo>
                    <a:pt x="488" y="698"/>
                  </a:lnTo>
                  <a:lnTo>
                    <a:pt x="488" y="698"/>
                  </a:lnTo>
                  <a:lnTo>
                    <a:pt x="457" y="704"/>
                  </a:lnTo>
                  <a:lnTo>
                    <a:pt x="439" y="717"/>
                  </a:lnTo>
                  <a:lnTo>
                    <a:pt x="25" y="1138"/>
                  </a:lnTo>
                  <a:lnTo>
                    <a:pt x="25" y="1138"/>
                  </a:lnTo>
                  <a:lnTo>
                    <a:pt x="6" y="1163"/>
                  </a:lnTo>
                  <a:lnTo>
                    <a:pt x="0" y="1195"/>
                  </a:lnTo>
                  <a:lnTo>
                    <a:pt x="6" y="1220"/>
                  </a:lnTo>
                  <a:lnTo>
                    <a:pt x="25" y="1245"/>
                  </a:lnTo>
                  <a:lnTo>
                    <a:pt x="982" y="2226"/>
                  </a:lnTo>
                  <a:lnTo>
                    <a:pt x="982" y="2226"/>
                  </a:lnTo>
                  <a:lnTo>
                    <a:pt x="1007" y="2239"/>
                  </a:lnTo>
                  <a:lnTo>
                    <a:pt x="1038" y="2245"/>
                  </a:lnTo>
                  <a:lnTo>
                    <a:pt x="1038" y="2245"/>
                  </a:lnTo>
                  <a:lnTo>
                    <a:pt x="1063" y="2239"/>
                  </a:lnTo>
                  <a:lnTo>
                    <a:pt x="1087" y="2226"/>
                  </a:lnTo>
                  <a:lnTo>
                    <a:pt x="2737" y="547"/>
                  </a:lnTo>
                  <a:lnTo>
                    <a:pt x="2737" y="547"/>
                  </a:lnTo>
                  <a:lnTo>
                    <a:pt x="2750" y="522"/>
                  </a:lnTo>
                  <a:lnTo>
                    <a:pt x="2756" y="497"/>
                  </a:lnTo>
                  <a:lnTo>
                    <a:pt x="2756" y="497"/>
                  </a:lnTo>
                  <a:lnTo>
                    <a:pt x="2750" y="465"/>
                  </a:lnTo>
                  <a:lnTo>
                    <a:pt x="2737" y="440"/>
                  </a:lnTo>
                  <a:lnTo>
                    <a:pt x="2323" y="19"/>
                  </a:lnTo>
                  <a:lnTo>
                    <a:pt x="2323" y="19"/>
                  </a:lnTo>
                  <a:lnTo>
                    <a:pt x="2298" y="6"/>
                  </a:lnTo>
                  <a:lnTo>
                    <a:pt x="2268" y="0"/>
                  </a:lnTo>
                  <a:lnTo>
                    <a:pt x="2243" y="6"/>
                  </a:lnTo>
                  <a:lnTo>
                    <a:pt x="2218" y="19"/>
                  </a:lnTo>
                  <a:lnTo>
                    <a:pt x="2218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30" name="그룹 531"/>
          <p:cNvGrpSpPr/>
          <p:nvPr/>
        </p:nvGrpSpPr>
        <p:grpSpPr>
          <a:xfrm>
            <a:off x="7620021" y="4743861"/>
            <a:ext cx="500065" cy="437775"/>
            <a:chOff x="4357686" y="2071679"/>
            <a:chExt cx="3753885" cy="3286147"/>
          </a:xfrm>
        </p:grpSpPr>
        <p:sp>
          <p:nvSpPr>
            <p:cNvPr id="631" name="Freeform 14"/>
            <p:cNvSpPr>
              <a:spLocks/>
            </p:cNvSpPr>
            <p:nvPr/>
          </p:nvSpPr>
          <p:spPr bwMode="auto">
            <a:xfrm>
              <a:off x="4408087" y="3838442"/>
              <a:ext cx="2491236" cy="7465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6" y="44"/>
                </a:cxn>
                <a:cxn ang="0">
                  <a:pos x="12" y="51"/>
                </a:cxn>
                <a:cxn ang="0">
                  <a:pos x="25" y="51"/>
                </a:cxn>
                <a:cxn ang="0">
                  <a:pos x="1804" y="51"/>
                </a:cxn>
                <a:cxn ang="0">
                  <a:pos x="1804" y="51"/>
                </a:cxn>
                <a:cxn ang="0">
                  <a:pos x="1817" y="51"/>
                </a:cxn>
                <a:cxn ang="0">
                  <a:pos x="1823" y="44"/>
                </a:cxn>
                <a:cxn ang="0">
                  <a:pos x="1829" y="38"/>
                </a:cxn>
                <a:cxn ang="0">
                  <a:pos x="1829" y="25"/>
                </a:cxn>
                <a:cxn ang="0">
                  <a:pos x="1829" y="25"/>
                </a:cxn>
                <a:cxn ang="0">
                  <a:pos x="1829" y="13"/>
                </a:cxn>
                <a:cxn ang="0">
                  <a:pos x="1823" y="7"/>
                </a:cxn>
                <a:cxn ang="0">
                  <a:pos x="1817" y="0"/>
                </a:cxn>
                <a:cxn ang="0">
                  <a:pos x="1804" y="0"/>
                </a:cxn>
                <a:cxn ang="0">
                  <a:pos x="25" y="0"/>
                </a:cxn>
              </a:cxnLst>
              <a:rect l="0" t="0" r="r" b="b"/>
              <a:pathLst>
                <a:path w="1829" h="51">
                  <a:moveTo>
                    <a:pt x="25" y="0"/>
                  </a:moveTo>
                  <a:lnTo>
                    <a:pt x="25" y="0"/>
                  </a:lnTo>
                  <a:lnTo>
                    <a:pt x="12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6" y="44"/>
                  </a:lnTo>
                  <a:lnTo>
                    <a:pt x="12" y="51"/>
                  </a:lnTo>
                  <a:lnTo>
                    <a:pt x="25" y="51"/>
                  </a:lnTo>
                  <a:lnTo>
                    <a:pt x="1804" y="51"/>
                  </a:lnTo>
                  <a:lnTo>
                    <a:pt x="1804" y="51"/>
                  </a:lnTo>
                  <a:lnTo>
                    <a:pt x="1817" y="51"/>
                  </a:lnTo>
                  <a:lnTo>
                    <a:pt x="1823" y="44"/>
                  </a:lnTo>
                  <a:lnTo>
                    <a:pt x="1829" y="38"/>
                  </a:lnTo>
                  <a:lnTo>
                    <a:pt x="1829" y="25"/>
                  </a:lnTo>
                  <a:lnTo>
                    <a:pt x="1829" y="25"/>
                  </a:lnTo>
                  <a:lnTo>
                    <a:pt x="1829" y="13"/>
                  </a:lnTo>
                  <a:lnTo>
                    <a:pt x="1823" y="7"/>
                  </a:lnTo>
                  <a:lnTo>
                    <a:pt x="1817" y="0"/>
                  </a:lnTo>
                  <a:lnTo>
                    <a:pt x="180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2" name="Freeform 24"/>
            <p:cNvSpPr>
              <a:spLocks/>
            </p:cNvSpPr>
            <p:nvPr/>
          </p:nvSpPr>
          <p:spPr bwMode="auto">
            <a:xfrm>
              <a:off x="4391738" y="2108272"/>
              <a:ext cx="3685779" cy="3212961"/>
            </a:xfrm>
            <a:custGeom>
              <a:avLst/>
              <a:gdLst/>
              <a:ahLst/>
              <a:cxnLst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  <a:cxn ang="0">
                  <a:pos x="2694" y="503"/>
                </a:cxn>
                <a:cxn ang="0">
                  <a:pos x="2694" y="503"/>
                </a:cxn>
                <a:cxn ang="0">
                  <a:pos x="2700" y="484"/>
                </a:cxn>
                <a:cxn ang="0">
                  <a:pos x="2706" y="472"/>
                </a:cxn>
                <a:cxn ang="0">
                  <a:pos x="2700" y="453"/>
                </a:cxn>
                <a:cxn ang="0">
                  <a:pos x="2694" y="434"/>
                </a:cxn>
                <a:cxn ang="0">
                  <a:pos x="2280" y="13"/>
                </a:cxn>
                <a:cxn ang="0">
                  <a:pos x="2280" y="13"/>
                </a:cxn>
                <a:cxn ang="0">
                  <a:pos x="2261" y="6"/>
                </a:cxn>
                <a:cxn ang="0">
                  <a:pos x="2243" y="0"/>
                </a:cxn>
                <a:cxn ang="0">
                  <a:pos x="2230" y="6"/>
                </a:cxn>
                <a:cxn ang="0">
                  <a:pos x="2212" y="13"/>
                </a:cxn>
                <a:cxn ang="0">
                  <a:pos x="1013" y="1239"/>
                </a:cxn>
                <a:cxn ang="0">
                  <a:pos x="494" y="711"/>
                </a:cxn>
                <a:cxn ang="0">
                  <a:pos x="494" y="711"/>
                </a:cxn>
                <a:cxn ang="0">
                  <a:pos x="482" y="704"/>
                </a:cxn>
                <a:cxn ang="0">
                  <a:pos x="463" y="698"/>
                </a:cxn>
                <a:cxn ang="0">
                  <a:pos x="444" y="704"/>
                </a:cxn>
                <a:cxn ang="0">
                  <a:pos x="426" y="711"/>
                </a:cxn>
                <a:cxn ang="0">
                  <a:pos x="12" y="1132"/>
                </a:cxn>
                <a:cxn ang="0">
                  <a:pos x="12" y="1132"/>
                </a:cxn>
                <a:cxn ang="0">
                  <a:pos x="6" y="1151"/>
                </a:cxn>
                <a:cxn ang="0">
                  <a:pos x="0" y="1170"/>
                </a:cxn>
                <a:cxn ang="0">
                  <a:pos x="6" y="1182"/>
                </a:cxn>
                <a:cxn ang="0">
                  <a:pos x="12" y="1201"/>
                </a:cxn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  <a:cxn ang="0">
                  <a:pos x="976" y="2182"/>
                </a:cxn>
              </a:cxnLst>
              <a:rect l="0" t="0" r="r" b="b"/>
              <a:pathLst>
                <a:path w="2706" h="2195">
                  <a:moveTo>
                    <a:pt x="976" y="2182"/>
                  </a:move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  <a:lnTo>
                    <a:pt x="2694" y="503"/>
                  </a:lnTo>
                  <a:lnTo>
                    <a:pt x="2694" y="503"/>
                  </a:lnTo>
                  <a:lnTo>
                    <a:pt x="2700" y="484"/>
                  </a:lnTo>
                  <a:lnTo>
                    <a:pt x="2706" y="472"/>
                  </a:lnTo>
                  <a:lnTo>
                    <a:pt x="2700" y="453"/>
                  </a:lnTo>
                  <a:lnTo>
                    <a:pt x="2694" y="434"/>
                  </a:lnTo>
                  <a:lnTo>
                    <a:pt x="2280" y="13"/>
                  </a:lnTo>
                  <a:lnTo>
                    <a:pt x="2280" y="13"/>
                  </a:lnTo>
                  <a:lnTo>
                    <a:pt x="2261" y="6"/>
                  </a:lnTo>
                  <a:lnTo>
                    <a:pt x="2243" y="0"/>
                  </a:lnTo>
                  <a:lnTo>
                    <a:pt x="2230" y="6"/>
                  </a:lnTo>
                  <a:lnTo>
                    <a:pt x="2212" y="13"/>
                  </a:lnTo>
                  <a:lnTo>
                    <a:pt x="1013" y="1239"/>
                  </a:lnTo>
                  <a:lnTo>
                    <a:pt x="494" y="711"/>
                  </a:lnTo>
                  <a:lnTo>
                    <a:pt x="494" y="711"/>
                  </a:lnTo>
                  <a:lnTo>
                    <a:pt x="482" y="704"/>
                  </a:lnTo>
                  <a:lnTo>
                    <a:pt x="463" y="698"/>
                  </a:lnTo>
                  <a:lnTo>
                    <a:pt x="444" y="704"/>
                  </a:lnTo>
                  <a:lnTo>
                    <a:pt x="426" y="711"/>
                  </a:lnTo>
                  <a:lnTo>
                    <a:pt x="12" y="1132"/>
                  </a:lnTo>
                  <a:lnTo>
                    <a:pt x="12" y="1132"/>
                  </a:lnTo>
                  <a:lnTo>
                    <a:pt x="6" y="1151"/>
                  </a:lnTo>
                  <a:lnTo>
                    <a:pt x="0" y="1170"/>
                  </a:lnTo>
                  <a:lnTo>
                    <a:pt x="6" y="1182"/>
                  </a:lnTo>
                  <a:lnTo>
                    <a:pt x="12" y="1201"/>
                  </a:lnTo>
                  <a:lnTo>
                    <a:pt x="976" y="2182"/>
                  </a:ln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  <a:lnTo>
                    <a:pt x="976" y="2182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3" name="Freeform 25"/>
            <p:cNvSpPr>
              <a:spLocks/>
            </p:cNvSpPr>
            <p:nvPr/>
          </p:nvSpPr>
          <p:spPr bwMode="auto">
            <a:xfrm>
              <a:off x="4391738" y="2108272"/>
              <a:ext cx="3685779" cy="3212961"/>
            </a:xfrm>
            <a:custGeom>
              <a:avLst/>
              <a:gdLst/>
              <a:ahLst/>
              <a:cxnLst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  <a:cxn ang="0">
                  <a:pos x="2694" y="503"/>
                </a:cxn>
                <a:cxn ang="0">
                  <a:pos x="2694" y="503"/>
                </a:cxn>
                <a:cxn ang="0">
                  <a:pos x="2700" y="484"/>
                </a:cxn>
                <a:cxn ang="0">
                  <a:pos x="2706" y="472"/>
                </a:cxn>
                <a:cxn ang="0">
                  <a:pos x="2700" y="453"/>
                </a:cxn>
                <a:cxn ang="0">
                  <a:pos x="2694" y="434"/>
                </a:cxn>
                <a:cxn ang="0">
                  <a:pos x="2280" y="13"/>
                </a:cxn>
                <a:cxn ang="0">
                  <a:pos x="2280" y="13"/>
                </a:cxn>
                <a:cxn ang="0">
                  <a:pos x="2261" y="6"/>
                </a:cxn>
                <a:cxn ang="0">
                  <a:pos x="2243" y="0"/>
                </a:cxn>
                <a:cxn ang="0">
                  <a:pos x="2230" y="6"/>
                </a:cxn>
                <a:cxn ang="0">
                  <a:pos x="2212" y="13"/>
                </a:cxn>
                <a:cxn ang="0">
                  <a:pos x="1013" y="1239"/>
                </a:cxn>
                <a:cxn ang="0">
                  <a:pos x="494" y="711"/>
                </a:cxn>
                <a:cxn ang="0">
                  <a:pos x="494" y="711"/>
                </a:cxn>
                <a:cxn ang="0">
                  <a:pos x="482" y="704"/>
                </a:cxn>
                <a:cxn ang="0">
                  <a:pos x="463" y="698"/>
                </a:cxn>
                <a:cxn ang="0">
                  <a:pos x="444" y="704"/>
                </a:cxn>
                <a:cxn ang="0">
                  <a:pos x="426" y="711"/>
                </a:cxn>
                <a:cxn ang="0">
                  <a:pos x="12" y="1132"/>
                </a:cxn>
                <a:cxn ang="0">
                  <a:pos x="12" y="1132"/>
                </a:cxn>
                <a:cxn ang="0">
                  <a:pos x="6" y="1151"/>
                </a:cxn>
                <a:cxn ang="0">
                  <a:pos x="0" y="1170"/>
                </a:cxn>
                <a:cxn ang="0">
                  <a:pos x="6" y="1182"/>
                </a:cxn>
                <a:cxn ang="0">
                  <a:pos x="12" y="1201"/>
                </a:cxn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</a:cxnLst>
              <a:rect l="0" t="0" r="r" b="b"/>
              <a:pathLst>
                <a:path w="2706" h="2195">
                  <a:moveTo>
                    <a:pt x="976" y="2182"/>
                  </a:move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  <a:lnTo>
                    <a:pt x="2694" y="503"/>
                  </a:lnTo>
                  <a:lnTo>
                    <a:pt x="2694" y="503"/>
                  </a:lnTo>
                  <a:lnTo>
                    <a:pt x="2700" y="484"/>
                  </a:lnTo>
                  <a:lnTo>
                    <a:pt x="2706" y="472"/>
                  </a:lnTo>
                  <a:lnTo>
                    <a:pt x="2700" y="453"/>
                  </a:lnTo>
                  <a:lnTo>
                    <a:pt x="2694" y="434"/>
                  </a:lnTo>
                  <a:lnTo>
                    <a:pt x="2280" y="13"/>
                  </a:lnTo>
                  <a:lnTo>
                    <a:pt x="2280" y="13"/>
                  </a:lnTo>
                  <a:lnTo>
                    <a:pt x="2261" y="6"/>
                  </a:lnTo>
                  <a:lnTo>
                    <a:pt x="2243" y="0"/>
                  </a:lnTo>
                  <a:lnTo>
                    <a:pt x="2230" y="6"/>
                  </a:lnTo>
                  <a:lnTo>
                    <a:pt x="2212" y="13"/>
                  </a:lnTo>
                  <a:lnTo>
                    <a:pt x="1013" y="1239"/>
                  </a:lnTo>
                  <a:lnTo>
                    <a:pt x="494" y="711"/>
                  </a:lnTo>
                  <a:lnTo>
                    <a:pt x="494" y="711"/>
                  </a:lnTo>
                  <a:lnTo>
                    <a:pt x="482" y="704"/>
                  </a:lnTo>
                  <a:lnTo>
                    <a:pt x="463" y="698"/>
                  </a:lnTo>
                  <a:lnTo>
                    <a:pt x="444" y="704"/>
                  </a:lnTo>
                  <a:lnTo>
                    <a:pt x="426" y="711"/>
                  </a:lnTo>
                  <a:lnTo>
                    <a:pt x="12" y="1132"/>
                  </a:lnTo>
                  <a:lnTo>
                    <a:pt x="12" y="1132"/>
                  </a:lnTo>
                  <a:lnTo>
                    <a:pt x="6" y="1151"/>
                  </a:lnTo>
                  <a:lnTo>
                    <a:pt x="0" y="1170"/>
                  </a:lnTo>
                  <a:lnTo>
                    <a:pt x="6" y="1182"/>
                  </a:lnTo>
                  <a:lnTo>
                    <a:pt x="12" y="1201"/>
                  </a:lnTo>
                  <a:lnTo>
                    <a:pt x="976" y="2182"/>
                  </a:ln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4" name="Freeform 26"/>
            <p:cNvSpPr>
              <a:spLocks/>
            </p:cNvSpPr>
            <p:nvPr/>
          </p:nvSpPr>
          <p:spPr bwMode="auto">
            <a:xfrm>
              <a:off x="4466650" y="2191707"/>
              <a:ext cx="3534593" cy="3046093"/>
            </a:xfrm>
            <a:custGeom>
              <a:avLst/>
              <a:gdLst/>
              <a:ahLst/>
              <a:cxnLst>
                <a:cxn ang="0">
                  <a:pos x="2188" y="0"/>
                </a:cxn>
                <a:cxn ang="0">
                  <a:pos x="2188" y="0"/>
                </a:cxn>
                <a:cxn ang="0">
                  <a:pos x="2595" y="415"/>
                </a:cxn>
                <a:cxn ang="0">
                  <a:pos x="2595" y="415"/>
                </a:cxn>
                <a:cxn ang="0">
                  <a:pos x="958" y="2081"/>
                </a:cxn>
                <a:cxn ang="0">
                  <a:pos x="958" y="2081"/>
                </a:cxn>
                <a:cxn ang="0">
                  <a:pos x="0" y="1113"/>
                </a:cxn>
                <a:cxn ang="0">
                  <a:pos x="0" y="1113"/>
                </a:cxn>
                <a:cxn ang="0">
                  <a:pos x="408" y="698"/>
                </a:cxn>
                <a:cxn ang="0">
                  <a:pos x="408" y="698"/>
                </a:cxn>
                <a:cxn ang="0">
                  <a:pos x="958" y="1257"/>
                </a:cxn>
                <a:cxn ang="0">
                  <a:pos x="958" y="1257"/>
                </a:cxn>
                <a:cxn ang="0">
                  <a:pos x="2188" y="0"/>
                </a:cxn>
                <a:cxn ang="0">
                  <a:pos x="2188" y="0"/>
                </a:cxn>
              </a:cxnLst>
              <a:rect l="0" t="0" r="r" b="b"/>
              <a:pathLst>
                <a:path w="2595" h="2081">
                  <a:moveTo>
                    <a:pt x="2188" y="0"/>
                  </a:moveTo>
                  <a:lnTo>
                    <a:pt x="2188" y="0"/>
                  </a:lnTo>
                  <a:lnTo>
                    <a:pt x="2595" y="415"/>
                  </a:lnTo>
                  <a:lnTo>
                    <a:pt x="2595" y="415"/>
                  </a:lnTo>
                  <a:lnTo>
                    <a:pt x="958" y="2081"/>
                  </a:lnTo>
                  <a:lnTo>
                    <a:pt x="958" y="2081"/>
                  </a:lnTo>
                  <a:lnTo>
                    <a:pt x="0" y="1113"/>
                  </a:lnTo>
                  <a:lnTo>
                    <a:pt x="0" y="1113"/>
                  </a:lnTo>
                  <a:lnTo>
                    <a:pt x="408" y="698"/>
                  </a:lnTo>
                  <a:lnTo>
                    <a:pt x="408" y="698"/>
                  </a:lnTo>
                  <a:lnTo>
                    <a:pt x="958" y="1257"/>
                  </a:lnTo>
                  <a:lnTo>
                    <a:pt x="958" y="1257"/>
                  </a:lnTo>
                  <a:lnTo>
                    <a:pt x="2188" y="0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5" name="Freeform 28"/>
            <p:cNvSpPr>
              <a:spLocks/>
            </p:cNvSpPr>
            <p:nvPr/>
          </p:nvSpPr>
          <p:spPr bwMode="auto">
            <a:xfrm>
              <a:off x="4517051" y="3213411"/>
              <a:ext cx="1119624" cy="671864"/>
            </a:xfrm>
            <a:custGeom>
              <a:avLst/>
              <a:gdLst/>
              <a:ahLst/>
              <a:cxnLst>
                <a:cxn ang="0">
                  <a:pos x="0" y="377"/>
                </a:cxn>
                <a:cxn ang="0">
                  <a:pos x="0" y="377"/>
                </a:cxn>
                <a:cxn ang="0">
                  <a:pos x="371" y="0"/>
                </a:cxn>
                <a:cxn ang="0">
                  <a:pos x="371" y="0"/>
                </a:cxn>
                <a:cxn ang="0">
                  <a:pos x="822" y="459"/>
                </a:cxn>
                <a:cxn ang="0">
                  <a:pos x="822" y="459"/>
                </a:cxn>
                <a:cxn ang="0">
                  <a:pos x="698" y="383"/>
                </a:cxn>
                <a:cxn ang="0">
                  <a:pos x="587" y="333"/>
                </a:cxn>
                <a:cxn ang="0">
                  <a:pos x="532" y="314"/>
                </a:cxn>
                <a:cxn ang="0">
                  <a:pos x="482" y="302"/>
                </a:cxn>
                <a:cxn ang="0">
                  <a:pos x="433" y="289"/>
                </a:cxn>
                <a:cxn ang="0">
                  <a:pos x="383" y="289"/>
                </a:cxn>
                <a:cxn ang="0">
                  <a:pos x="334" y="283"/>
                </a:cxn>
                <a:cxn ang="0">
                  <a:pos x="284" y="289"/>
                </a:cxn>
                <a:cxn ang="0">
                  <a:pos x="192" y="302"/>
                </a:cxn>
                <a:cxn ang="0">
                  <a:pos x="99" y="333"/>
                </a:cxn>
                <a:cxn ang="0">
                  <a:pos x="0" y="377"/>
                </a:cxn>
                <a:cxn ang="0">
                  <a:pos x="0" y="377"/>
                </a:cxn>
              </a:cxnLst>
              <a:rect l="0" t="0" r="r" b="b"/>
              <a:pathLst>
                <a:path w="822" h="459">
                  <a:moveTo>
                    <a:pt x="0" y="377"/>
                  </a:moveTo>
                  <a:lnTo>
                    <a:pt x="0" y="377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822" y="459"/>
                  </a:lnTo>
                  <a:lnTo>
                    <a:pt x="822" y="459"/>
                  </a:lnTo>
                  <a:lnTo>
                    <a:pt x="698" y="383"/>
                  </a:lnTo>
                  <a:lnTo>
                    <a:pt x="587" y="333"/>
                  </a:lnTo>
                  <a:lnTo>
                    <a:pt x="532" y="314"/>
                  </a:lnTo>
                  <a:lnTo>
                    <a:pt x="482" y="302"/>
                  </a:lnTo>
                  <a:lnTo>
                    <a:pt x="433" y="289"/>
                  </a:lnTo>
                  <a:lnTo>
                    <a:pt x="383" y="289"/>
                  </a:lnTo>
                  <a:lnTo>
                    <a:pt x="334" y="283"/>
                  </a:lnTo>
                  <a:lnTo>
                    <a:pt x="284" y="289"/>
                  </a:lnTo>
                  <a:lnTo>
                    <a:pt x="192" y="302"/>
                  </a:lnTo>
                  <a:lnTo>
                    <a:pt x="99" y="333"/>
                  </a:lnTo>
                  <a:lnTo>
                    <a:pt x="0" y="377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6" name="Freeform 29"/>
            <p:cNvSpPr>
              <a:spLocks/>
            </p:cNvSpPr>
            <p:nvPr/>
          </p:nvSpPr>
          <p:spPr bwMode="auto">
            <a:xfrm>
              <a:off x="5149053" y="4068248"/>
              <a:ext cx="1784323" cy="1252978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488" y="843"/>
                </a:cxn>
                <a:cxn ang="0">
                  <a:pos x="488" y="843"/>
                </a:cxn>
                <a:cxn ang="0">
                  <a:pos x="469" y="856"/>
                </a:cxn>
                <a:cxn ang="0">
                  <a:pos x="457" y="856"/>
                </a:cxn>
                <a:cxn ang="0">
                  <a:pos x="438" y="856"/>
                </a:cxn>
                <a:cxn ang="0">
                  <a:pos x="420" y="843"/>
                </a:cxn>
                <a:cxn ang="0">
                  <a:pos x="0" y="416"/>
                </a:cxn>
                <a:cxn ang="0">
                  <a:pos x="0" y="416"/>
                </a:cxn>
                <a:cxn ang="0">
                  <a:pos x="68" y="390"/>
                </a:cxn>
                <a:cxn ang="0">
                  <a:pos x="123" y="384"/>
                </a:cxn>
                <a:cxn ang="0">
                  <a:pos x="173" y="384"/>
                </a:cxn>
                <a:cxn ang="0">
                  <a:pos x="222" y="397"/>
                </a:cxn>
                <a:cxn ang="0">
                  <a:pos x="321" y="428"/>
                </a:cxn>
                <a:cxn ang="0">
                  <a:pos x="370" y="441"/>
                </a:cxn>
                <a:cxn ang="0">
                  <a:pos x="426" y="447"/>
                </a:cxn>
                <a:cxn ang="0">
                  <a:pos x="494" y="453"/>
                </a:cxn>
                <a:cxn ang="0">
                  <a:pos x="562" y="447"/>
                </a:cxn>
                <a:cxn ang="0">
                  <a:pos x="648" y="422"/>
                </a:cxn>
                <a:cxn ang="0">
                  <a:pos x="747" y="384"/>
                </a:cxn>
                <a:cxn ang="0">
                  <a:pos x="859" y="327"/>
                </a:cxn>
                <a:cxn ang="0">
                  <a:pos x="988" y="246"/>
                </a:cxn>
                <a:cxn ang="0">
                  <a:pos x="1137" y="139"/>
                </a:cxn>
                <a:cxn ang="0">
                  <a:pos x="1310" y="0"/>
                </a:cxn>
                <a:cxn ang="0">
                  <a:pos x="1310" y="0"/>
                </a:cxn>
              </a:cxnLst>
              <a:rect l="0" t="0" r="r" b="b"/>
              <a:pathLst>
                <a:path w="1310" h="856">
                  <a:moveTo>
                    <a:pt x="1310" y="0"/>
                  </a:moveTo>
                  <a:lnTo>
                    <a:pt x="488" y="843"/>
                  </a:lnTo>
                  <a:lnTo>
                    <a:pt x="488" y="843"/>
                  </a:lnTo>
                  <a:lnTo>
                    <a:pt x="469" y="856"/>
                  </a:lnTo>
                  <a:lnTo>
                    <a:pt x="457" y="856"/>
                  </a:lnTo>
                  <a:lnTo>
                    <a:pt x="438" y="856"/>
                  </a:lnTo>
                  <a:lnTo>
                    <a:pt x="420" y="843"/>
                  </a:lnTo>
                  <a:lnTo>
                    <a:pt x="0" y="416"/>
                  </a:lnTo>
                  <a:lnTo>
                    <a:pt x="0" y="416"/>
                  </a:lnTo>
                  <a:lnTo>
                    <a:pt x="68" y="390"/>
                  </a:lnTo>
                  <a:lnTo>
                    <a:pt x="123" y="384"/>
                  </a:lnTo>
                  <a:lnTo>
                    <a:pt x="173" y="384"/>
                  </a:lnTo>
                  <a:lnTo>
                    <a:pt x="222" y="397"/>
                  </a:lnTo>
                  <a:lnTo>
                    <a:pt x="321" y="428"/>
                  </a:lnTo>
                  <a:lnTo>
                    <a:pt x="370" y="441"/>
                  </a:lnTo>
                  <a:lnTo>
                    <a:pt x="426" y="447"/>
                  </a:lnTo>
                  <a:lnTo>
                    <a:pt x="494" y="453"/>
                  </a:lnTo>
                  <a:lnTo>
                    <a:pt x="562" y="447"/>
                  </a:lnTo>
                  <a:lnTo>
                    <a:pt x="648" y="422"/>
                  </a:lnTo>
                  <a:lnTo>
                    <a:pt x="747" y="384"/>
                  </a:lnTo>
                  <a:lnTo>
                    <a:pt x="859" y="327"/>
                  </a:lnTo>
                  <a:lnTo>
                    <a:pt x="988" y="246"/>
                  </a:lnTo>
                  <a:lnTo>
                    <a:pt x="1137" y="139"/>
                  </a:lnTo>
                  <a:lnTo>
                    <a:pt x="1310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7" name="Freeform 30"/>
            <p:cNvSpPr>
              <a:spLocks/>
            </p:cNvSpPr>
            <p:nvPr/>
          </p:nvSpPr>
          <p:spPr bwMode="auto">
            <a:xfrm>
              <a:off x="5207625" y="2402491"/>
              <a:ext cx="2044482" cy="1693576"/>
            </a:xfrm>
            <a:custGeom>
              <a:avLst/>
              <a:gdLst/>
              <a:ahLst/>
              <a:cxnLst>
                <a:cxn ang="0">
                  <a:pos x="1501" y="0"/>
                </a:cxn>
                <a:cxn ang="0">
                  <a:pos x="1501" y="0"/>
                </a:cxn>
                <a:cxn ang="0">
                  <a:pos x="414" y="1113"/>
                </a:cxn>
                <a:cxn ang="0">
                  <a:pos x="414" y="1113"/>
                </a:cxn>
                <a:cxn ang="0">
                  <a:pos x="0" y="698"/>
                </a:cxn>
                <a:cxn ang="0">
                  <a:pos x="414" y="1157"/>
                </a:cxn>
                <a:cxn ang="0">
                  <a:pos x="1501" y="0"/>
                </a:cxn>
              </a:cxnLst>
              <a:rect l="0" t="0" r="r" b="b"/>
              <a:pathLst>
                <a:path w="1501" h="1157">
                  <a:moveTo>
                    <a:pt x="1501" y="0"/>
                  </a:moveTo>
                  <a:lnTo>
                    <a:pt x="1501" y="0"/>
                  </a:lnTo>
                  <a:lnTo>
                    <a:pt x="414" y="1113"/>
                  </a:lnTo>
                  <a:lnTo>
                    <a:pt x="414" y="1113"/>
                  </a:lnTo>
                  <a:lnTo>
                    <a:pt x="0" y="698"/>
                  </a:lnTo>
                  <a:lnTo>
                    <a:pt x="414" y="1157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8" name="Freeform 31"/>
            <p:cNvSpPr>
              <a:spLocks/>
            </p:cNvSpPr>
            <p:nvPr/>
          </p:nvSpPr>
          <p:spPr bwMode="auto">
            <a:xfrm>
              <a:off x="4651897" y="2983604"/>
              <a:ext cx="3181810" cy="2254194"/>
            </a:xfrm>
            <a:custGeom>
              <a:avLst/>
              <a:gdLst/>
              <a:ahLst/>
              <a:cxnLst>
                <a:cxn ang="0">
                  <a:pos x="2336" y="0"/>
                </a:cxn>
                <a:cxn ang="0">
                  <a:pos x="2336" y="0"/>
                </a:cxn>
                <a:cxn ang="0">
                  <a:pos x="822" y="1540"/>
                </a:cxn>
                <a:cxn ang="0">
                  <a:pos x="822" y="1540"/>
                </a:cxn>
                <a:cxn ang="0">
                  <a:pos x="0" y="710"/>
                </a:cxn>
                <a:cxn ang="0">
                  <a:pos x="822" y="1496"/>
                </a:cxn>
                <a:cxn ang="0">
                  <a:pos x="2336" y="0"/>
                </a:cxn>
              </a:cxnLst>
              <a:rect l="0" t="0" r="r" b="b"/>
              <a:pathLst>
                <a:path w="2336" h="1540">
                  <a:moveTo>
                    <a:pt x="2336" y="0"/>
                  </a:moveTo>
                  <a:lnTo>
                    <a:pt x="2336" y="0"/>
                  </a:lnTo>
                  <a:lnTo>
                    <a:pt x="822" y="1540"/>
                  </a:lnTo>
                  <a:lnTo>
                    <a:pt x="822" y="1540"/>
                  </a:lnTo>
                  <a:lnTo>
                    <a:pt x="0" y="710"/>
                  </a:lnTo>
                  <a:lnTo>
                    <a:pt x="822" y="149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9" name="Freeform 34"/>
            <p:cNvSpPr>
              <a:spLocks noEditPoints="1"/>
            </p:cNvSpPr>
            <p:nvPr/>
          </p:nvSpPr>
          <p:spPr bwMode="auto">
            <a:xfrm>
              <a:off x="4357686" y="2071679"/>
              <a:ext cx="3753885" cy="3286147"/>
            </a:xfrm>
            <a:custGeom>
              <a:avLst/>
              <a:gdLst/>
              <a:ahLst/>
              <a:cxnLst>
                <a:cxn ang="0">
                  <a:pos x="2255" y="57"/>
                </a:cxn>
                <a:cxn ang="0">
                  <a:pos x="2268" y="50"/>
                </a:cxn>
                <a:cxn ang="0">
                  <a:pos x="2700" y="478"/>
                </a:cxn>
                <a:cxn ang="0">
                  <a:pos x="2706" y="497"/>
                </a:cxn>
                <a:cxn ang="0">
                  <a:pos x="2700" y="509"/>
                </a:cxn>
                <a:cxn ang="0">
                  <a:pos x="1050" y="2188"/>
                </a:cxn>
                <a:cxn ang="0">
                  <a:pos x="1038" y="2195"/>
                </a:cxn>
                <a:cxn ang="0">
                  <a:pos x="1038" y="2195"/>
                </a:cxn>
                <a:cxn ang="0">
                  <a:pos x="1019" y="2188"/>
                </a:cxn>
                <a:cxn ang="0">
                  <a:pos x="55" y="1207"/>
                </a:cxn>
                <a:cxn ang="0">
                  <a:pos x="55" y="1176"/>
                </a:cxn>
                <a:cxn ang="0">
                  <a:pos x="469" y="755"/>
                </a:cxn>
                <a:cxn ang="0">
                  <a:pos x="488" y="748"/>
                </a:cxn>
                <a:cxn ang="0">
                  <a:pos x="500" y="755"/>
                </a:cxn>
                <a:cxn ang="0">
                  <a:pos x="1050" y="1283"/>
                </a:cxn>
                <a:cxn ang="0">
                  <a:pos x="2218" y="19"/>
                </a:cxn>
                <a:cxn ang="0">
                  <a:pos x="1038" y="1226"/>
                </a:cxn>
                <a:cxn ang="0">
                  <a:pos x="537" y="717"/>
                </a:cxn>
                <a:cxn ang="0">
                  <a:pos x="488" y="698"/>
                </a:cxn>
                <a:cxn ang="0">
                  <a:pos x="457" y="704"/>
                </a:cxn>
                <a:cxn ang="0">
                  <a:pos x="25" y="1138"/>
                </a:cxn>
                <a:cxn ang="0">
                  <a:pos x="6" y="1163"/>
                </a:cxn>
                <a:cxn ang="0">
                  <a:pos x="6" y="1220"/>
                </a:cxn>
                <a:cxn ang="0">
                  <a:pos x="982" y="2226"/>
                </a:cxn>
                <a:cxn ang="0">
                  <a:pos x="1007" y="2239"/>
                </a:cxn>
                <a:cxn ang="0">
                  <a:pos x="1038" y="2245"/>
                </a:cxn>
                <a:cxn ang="0">
                  <a:pos x="1087" y="2226"/>
                </a:cxn>
                <a:cxn ang="0">
                  <a:pos x="2737" y="547"/>
                </a:cxn>
                <a:cxn ang="0">
                  <a:pos x="2756" y="497"/>
                </a:cxn>
                <a:cxn ang="0">
                  <a:pos x="2750" y="465"/>
                </a:cxn>
                <a:cxn ang="0">
                  <a:pos x="2323" y="19"/>
                </a:cxn>
                <a:cxn ang="0">
                  <a:pos x="2298" y="6"/>
                </a:cxn>
                <a:cxn ang="0">
                  <a:pos x="2243" y="6"/>
                </a:cxn>
                <a:cxn ang="0">
                  <a:pos x="2218" y="19"/>
                </a:cxn>
              </a:cxnLst>
              <a:rect l="0" t="0" r="r" b="b"/>
              <a:pathLst>
                <a:path w="2756" h="2245">
                  <a:moveTo>
                    <a:pt x="1050" y="1283"/>
                  </a:moveTo>
                  <a:lnTo>
                    <a:pt x="2255" y="57"/>
                  </a:lnTo>
                  <a:lnTo>
                    <a:pt x="2255" y="57"/>
                  </a:lnTo>
                  <a:lnTo>
                    <a:pt x="2268" y="50"/>
                  </a:lnTo>
                  <a:lnTo>
                    <a:pt x="2286" y="57"/>
                  </a:lnTo>
                  <a:lnTo>
                    <a:pt x="2700" y="478"/>
                  </a:lnTo>
                  <a:lnTo>
                    <a:pt x="2700" y="478"/>
                  </a:lnTo>
                  <a:lnTo>
                    <a:pt x="2706" y="497"/>
                  </a:lnTo>
                  <a:lnTo>
                    <a:pt x="2706" y="497"/>
                  </a:lnTo>
                  <a:lnTo>
                    <a:pt x="2700" y="509"/>
                  </a:lnTo>
                  <a:lnTo>
                    <a:pt x="2700" y="509"/>
                  </a:lnTo>
                  <a:lnTo>
                    <a:pt x="1050" y="2188"/>
                  </a:lnTo>
                  <a:lnTo>
                    <a:pt x="1050" y="2188"/>
                  </a:lnTo>
                  <a:lnTo>
                    <a:pt x="1038" y="2195"/>
                  </a:lnTo>
                  <a:lnTo>
                    <a:pt x="1038" y="2195"/>
                  </a:lnTo>
                  <a:lnTo>
                    <a:pt x="1038" y="2195"/>
                  </a:lnTo>
                  <a:lnTo>
                    <a:pt x="1019" y="2188"/>
                  </a:lnTo>
                  <a:lnTo>
                    <a:pt x="1019" y="2188"/>
                  </a:lnTo>
                  <a:lnTo>
                    <a:pt x="55" y="1207"/>
                  </a:lnTo>
                  <a:lnTo>
                    <a:pt x="55" y="1207"/>
                  </a:lnTo>
                  <a:lnTo>
                    <a:pt x="49" y="1195"/>
                  </a:lnTo>
                  <a:lnTo>
                    <a:pt x="55" y="1176"/>
                  </a:lnTo>
                  <a:lnTo>
                    <a:pt x="469" y="755"/>
                  </a:lnTo>
                  <a:lnTo>
                    <a:pt x="469" y="755"/>
                  </a:lnTo>
                  <a:lnTo>
                    <a:pt x="488" y="748"/>
                  </a:lnTo>
                  <a:lnTo>
                    <a:pt x="488" y="748"/>
                  </a:lnTo>
                  <a:lnTo>
                    <a:pt x="500" y="755"/>
                  </a:lnTo>
                  <a:lnTo>
                    <a:pt x="500" y="755"/>
                  </a:lnTo>
                  <a:lnTo>
                    <a:pt x="1038" y="1295"/>
                  </a:lnTo>
                  <a:lnTo>
                    <a:pt x="1050" y="1283"/>
                  </a:lnTo>
                  <a:close/>
                  <a:moveTo>
                    <a:pt x="2218" y="19"/>
                  </a:moveTo>
                  <a:lnTo>
                    <a:pt x="2218" y="19"/>
                  </a:lnTo>
                  <a:lnTo>
                    <a:pt x="1038" y="1226"/>
                  </a:lnTo>
                  <a:lnTo>
                    <a:pt x="1038" y="1226"/>
                  </a:lnTo>
                  <a:lnTo>
                    <a:pt x="537" y="717"/>
                  </a:lnTo>
                  <a:lnTo>
                    <a:pt x="537" y="717"/>
                  </a:lnTo>
                  <a:lnTo>
                    <a:pt x="513" y="704"/>
                  </a:lnTo>
                  <a:lnTo>
                    <a:pt x="488" y="698"/>
                  </a:lnTo>
                  <a:lnTo>
                    <a:pt x="488" y="698"/>
                  </a:lnTo>
                  <a:lnTo>
                    <a:pt x="457" y="704"/>
                  </a:lnTo>
                  <a:lnTo>
                    <a:pt x="439" y="717"/>
                  </a:lnTo>
                  <a:lnTo>
                    <a:pt x="25" y="1138"/>
                  </a:lnTo>
                  <a:lnTo>
                    <a:pt x="25" y="1138"/>
                  </a:lnTo>
                  <a:lnTo>
                    <a:pt x="6" y="1163"/>
                  </a:lnTo>
                  <a:lnTo>
                    <a:pt x="0" y="1195"/>
                  </a:lnTo>
                  <a:lnTo>
                    <a:pt x="6" y="1220"/>
                  </a:lnTo>
                  <a:lnTo>
                    <a:pt x="25" y="1245"/>
                  </a:lnTo>
                  <a:lnTo>
                    <a:pt x="982" y="2226"/>
                  </a:lnTo>
                  <a:lnTo>
                    <a:pt x="982" y="2226"/>
                  </a:lnTo>
                  <a:lnTo>
                    <a:pt x="1007" y="2239"/>
                  </a:lnTo>
                  <a:lnTo>
                    <a:pt x="1038" y="2245"/>
                  </a:lnTo>
                  <a:lnTo>
                    <a:pt x="1038" y="2245"/>
                  </a:lnTo>
                  <a:lnTo>
                    <a:pt x="1063" y="2239"/>
                  </a:lnTo>
                  <a:lnTo>
                    <a:pt x="1087" y="2226"/>
                  </a:lnTo>
                  <a:lnTo>
                    <a:pt x="2737" y="547"/>
                  </a:lnTo>
                  <a:lnTo>
                    <a:pt x="2737" y="547"/>
                  </a:lnTo>
                  <a:lnTo>
                    <a:pt x="2750" y="522"/>
                  </a:lnTo>
                  <a:lnTo>
                    <a:pt x="2756" y="497"/>
                  </a:lnTo>
                  <a:lnTo>
                    <a:pt x="2756" y="497"/>
                  </a:lnTo>
                  <a:lnTo>
                    <a:pt x="2750" y="465"/>
                  </a:lnTo>
                  <a:lnTo>
                    <a:pt x="2737" y="440"/>
                  </a:lnTo>
                  <a:lnTo>
                    <a:pt x="2323" y="19"/>
                  </a:lnTo>
                  <a:lnTo>
                    <a:pt x="2323" y="19"/>
                  </a:lnTo>
                  <a:lnTo>
                    <a:pt x="2298" y="6"/>
                  </a:lnTo>
                  <a:lnTo>
                    <a:pt x="2268" y="0"/>
                  </a:lnTo>
                  <a:lnTo>
                    <a:pt x="2243" y="6"/>
                  </a:lnTo>
                  <a:lnTo>
                    <a:pt x="2218" y="19"/>
                  </a:lnTo>
                  <a:lnTo>
                    <a:pt x="2218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68" name="그룹 501"/>
          <p:cNvGrpSpPr/>
          <p:nvPr/>
        </p:nvGrpSpPr>
        <p:grpSpPr>
          <a:xfrm>
            <a:off x="7615260" y="5939233"/>
            <a:ext cx="500065" cy="437775"/>
            <a:chOff x="4357686" y="2071679"/>
            <a:chExt cx="3753885" cy="3286147"/>
          </a:xfrm>
        </p:grpSpPr>
        <p:sp>
          <p:nvSpPr>
            <p:cNvPr id="699" name="Freeform 14"/>
            <p:cNvSpPr>
              <a:spLocks/>
            </p:cNvSpPr>
            <p:nvPr/>
          </p:nvSpPr>
          <p:spPr bwMode="auto">
            <a:xfrm>
              <a:off x="4408087" y="3838442"/>
              <a:ext cx="2491236" cy="7465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6" y="44"/>
                </a:cxn>
                <a:cxn ang="0">
                  <a:pos x="12" y="51"/>
                </a:cxn>
                <a:cxn ang="0">
                  <a:pos x="25" y="51"/>
                </a:cxn>
                <a:cxn ang="0">
                  <a:pos x="1804" y="51"/>
                </a:cxn>
                <a:cxn ang="0">
                  <a:pos x="1804" y="51"/>
                </a:cxn>
                <a:cxn ang="0">
                  <a:pos x="1817" y="51"/>
                </a:cxn>
                <a:cxn ang="0">
                  <a:pos x="1823" y="44"/>
                </a:cxn>
                <a:cxn ang="0">
                  <a:pos x="1829" y="38"/>
                </a:cxn>
                <a:cxn ang="0">
                  <a:pos x="1829" y="25"/>
                </a:cxn>
                <a:cxn ang="0">
                  <a:pos x="1829" y="25"/>
                </a:cxn>
                <a:cxn ang="0">
                  <a:pos x="1829" y="13"/>
                </a:cxn>
                <a:cxn ang="0">
                  <a:pos x="1823" y="7"/>
                </a:cxn>
                <a:cxn ang="0">
                  <a:pos x="1817" y="0"/>
                </a:cxn>
                <a:cxn ang="0">
                  <a:pos x="1804" y="0"/>
                </a:cxn>
                <a:cxn ang="0">
                  <a:pos x="25" y="0"/>
                </a:cxn>
              </a:cxnLst>
              <a:rect l="0" t="0" r="r" b="b"/>
              <a:pathLst>
                <a:path w="1829" h="51">
                  <a:moveTo>
                    <a:pt x="25" y="0"/>
                  </a:moveTo>
                  <a:lnTo>
                    <a:pt x="25" y="0"/>
                  </a:lnTo>
                  <a:lnTo>
                    <a:pt x="12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6" y="44"/>
                  </a:lnTo>
                  <a:lnTo>
                    <a:pt x="12" y="51"/>
                  </a:lnTo>
                  <a:lnTo>
                    <a:pt x="25" y="51"/>
                  </a:lnTo>
                  <a:lnTo>
                    <a:pt x="1804" y="51"/>
                  </a:lnTo>
                  <a:lnTo>
                    <a:pt x="1804" y="51"/>
                  </a:lnTo>
                  <a:lnTo>
                    <a:pt x="1817" y="51"/>
                  </a:lnTo>
                  <a:lnTo>
                    <a:pt x="1823" y="44"/>
                  </a:lnTo>
                  <a:lnTo>
                    <a:pt x="1829" y="38"/>
                  </a:lnTo>
                  <a:lnTo>
                    <a:pt x="1829" y="25"/>
                  </a:lnTo>
                  <a:lnTo>
                    <a:pt x="1829" y="25"/>
                  </a:lnTo>
                  <a:lnTo>
                    <a:pt x="1829" y="13"/>
                  </a:lnTo>
                  <a:lnTo>
                    <a:pt x="1823" y="7"/>
                  </a:lnTo>
                  <a:lnTo>
                    <a:pt x="1817" y="0"/>
                  </a:lnTo>
                  <a:lnTo>
                    <a:pt x="180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0" name="Freeform 24"/>
            <p:cNvSpPr>
              <a:spLocks/>
            </p:cNvSpPr>
            <p:nvPr/>
          </p:nvSpPr>
          <p:spPr bwMode="auto">
            <a:xfrm>
              <a:off x="4391738" y="2108272"/>
              <a:ext cx="3685779" cy="3212961"/>
            </a:xfrm>
            <a:custGeom>
              <a:avLst/>
              <a:gdLst/>
              <a:ahLst/>
              <a:cxnLst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  <a:cxn ang="0">
                  <a:pos x="2694" y="503"/>
                </a:cxn>
                <a:cxn ang="0">
                  <a:pos x="2694" y="503"/>
                </a:cxn>
                <a:cxn ang="0">
                  <a:pos x="2700" y="484"/>
                </a:cxn>
                <a:cxn ang="0">
                  <a:pos x="2706" y="472"/>
                </a:cxn>
                <a:cxn ang="0">
                  <a:pos x="2700" y="453"/>
                </a:cxn>
                <a:cxn ang="0">
                  <a:pos x="2694" y="434"/>
                </a:cxn>
                <a:cxn ang="0">
                  <a:pos x="2280" y="13"/>
                </a:cxn>
                <a:cxn ang="0">
                  <a:pos x="2280" y="13"/>
                </a:cxn>
                <a:cxn ang="0">
                  <a:pos x="2261" y="6"/>
                </a:cxn>
                <a:cxn ang="0">
                  <a:pos x="2243" y="0"/>
                </a:cxn>
                <a:cxn ang="0">
                  <a:pos x="2230" y="6"/>
                </a:cxn>
                <a:cxn ang="0">
                  <a:pos x="2212" y="13"/>
                </a:cxn>
                <a:cxn ang="0">
                  <a:pos x="1013" y="1239"/>
                </a:cxn>
                <a:cxn ang="0">
                  <a:pos x="494" y="711"/>
                </a:cxn>
                <a:cxn ang="0">
                  <a:pos x="494" y="711"/>
                </a:cxn>
                <a:cxn ang="0">
                  <a:pos x="482" y="704"/>
                </a:cxn>
                <a:cxn ang="0">
                  <a:pos x="463" y="698"/>
                </a:cxn>
                <a:cxn ang="0">
                  <a:pos x="444" y="704"/>
                </a:cxn>
                <a:cxn ang="0">
                  <a:pos x="426" y="711"/>
                </a:cxn>
                <a:cxn ang="0">
                  <a:pos x="12" y="1132"/>
                </a:cxn>
                <a:cxn ang="0">
                  <a:pos x="12" y="1132"/>
                </a:cxn>
                <a:cxn ang="0">
                  <a:pos x="6" y="1151"/>
                </a:cxn>
                <a:cxn ang="0">
                  <a:pos x="0" y="1170"/>
                </a:cxn>
                <a:cxn ang="0">
                  <a:pos x="6" y="1182"/>
                </a:cxn>
                <a:cxn ang="0">
                  <a:pos x="12" y="1201"/>
                </a:cxn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  <a:cxn ang="0">
                  <a:pos x="976" y="2182"/>
                </a:cxn>
              </a:cxnLst>
              <a:rect l="0" t="0" r="r" b="b"/>
              <a:pathLst>
                <a:path w="2706" h="2195">
                  <a:moveTo>
                    <a:pt x="976" y="2182"/>
                  </a:move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  <a:lnTo>
                    <a:pt x="2694" y="503"/>
                  </a:lnTo>
                  <a:lnTo>
                    <a:pt x="2694" y="503"/>
                  </a:lnTo>
                  <a:lnTo>
                    <a:pt x="2700" y="484"/>
                  </a:lnTo>
                  <a:lnTo>
                    <a:pt x="2706" y="472"/>
                  </a:lnTo>
                  <a:lnTo>
                    <a:pt x="2700" y="453"/>
                  </a:lnTo>
                  <a:lnTo>
                    <a:pt x="2694" y="434"/>
                  </a:lnTo>
                  <a:lnTo>
                    <a:pt x="2280" y="13"/>
                  </a:lnTo>
                  <a:lnTo>
                    <a:pt x="2280" y="13"/>
                  </a:lnTo>
                  <a:lnTo>
                    <a:pt x="2261" y="6"/>
                  </a:lnTo>
                  <a:lnTo>
                    <a:pt x="2243" y="0"/>
                  </a:lnTo>
                  <a:lnTo>
                    <a:pt x="2230" y="6"/>
                  </a:lnTo>
                  <a:lnTo>
                    <a:pt x="2212" y="13"/>
                  </a:lnTo>
                  <a:lnTo>
                    <a:pt x="1013" y="1239"/>
                  </a:lnTo>
                  <a:lnTo>
                    <a:pt x="494" y="711"/>
                  </a:lnTo>
                  <a:lnTo>
                    <a:pt x="494" y="711"/>
                  </a:lnTo>
                  <a:lnTo>
                    <a:pt x="482" y="704"/>
                  </a:lnTo>
                  <a:lnTo>
                    <a:pt x="463" y="698"/>
                  </a:lnTo>
                  <a:lnTo>
                    <a:pt x="444" y="704"/>
                  </a:lnTo>
                  <a:lnTo>
                    <a:pt x="426" y="711"/>
                  </a:lnTo>
                  <a:lnTo>
                    <a:pt x="12" y="1132"/>
                  </a:lnTo>
                  <a:lnTo>
                    <a:pt x="12" y="1132"/>
                  </a:lnTo>
                  <a:lnTo>
                    <a:pt x="6" y="1151"/>
                  </a:lnTo>
                  <a:lnTo>
                    <a:pt x="0" y="1170"/>
                  </a:lnTo>
                  <a:lnTo>
                    <a:pt x="6" y="1182"/>
                  </a:lnTo>
                  <a:lnTo>
                    <a:pt x="12" y="1201"/>
                  </a:lnTo>
                  <a:lnTo>
                    <a:pt x="976" y="2182"/>
                  </a:ln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  <a:lnTo>
                    <a:pt x="976" y="2182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1" name="Freeform 25"/>
            <p:cNvSpPr>
              <a:spLocks/>
            </p:cNvSpPr>
            <p:nvPr/>
          </p:nvSpPr>
          <p:spPr bwMode="auto">
            <a:xfrm>
              <a:off x="4391738" y="2108272"/>
              <a:ext cx="3685779" cy="3212961"/>
            </a:xfrm>
            <a:custGeom>
              <a:avLst/>
              <a:gdLst/>
              <a:ahLst/>
              <a:cxnLst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  <a:cxn ang="0">
                  <a:pos x="2694" y="503"/>
                </a:cxn>
                <a:cxn ang="0">
                  <a:pos x="2694" y="503"/>
                </a:cxn>
                <a:cxn ang="0">
                  <a:pos x="2700" y="484"/>
                </a:cxn>
                <a:cxn ang="0">
                  <a:pos x="2706" y="472"/>
                </a:cxn>
                <a:cxn ang="0">
                  <a:pos x="2700" y="453"/>
                </a:cxn>
                <a:cxn ang="0">
                  <a:pos x="2694" y="434"/>
                </a:cxn>
                <a:cxn ang="0">
                  <a:pos x="2280" y="13"/>
                </a:cxn>
                <a:cxn ang="0">
                  <a:pos x="2280" y="13"/>
                </a:cxn>
                <a:cxn ang="0">
                  <a:pos x="2261" y="6"/>
                </a:cxn>
                <a:cxn ang="0">
                  <a:pos x="2243" y="0"/>
                </a:cxn>
                <a:cxn ang="0">
                  <a:pos x="2230" y="6"/>
                </a:cxn>
                <a:cxn ang="0">
                  <a:pos x="2212" y="13"/>
                </a:cxn>
                <a:cxn ang="0">
                  <a:pos x="1013" y="1239"/>
                </a:cxn>
                <a:cxn ang="0">
                  <a:pos x="494" y="711"/>
                </a:cxn>
                <a:cxn ang="0">
                  <a:pos x="494" y="711"/>
                </a:cxn>
                <a:cxn ang="0">
                  <a:pos x="482" y="704"/>
                </a:cxn>
                <a:cxn ang="0">
                  <a:pos x="463" y="698"/>
                </a:cxn>
                <a:cxn ang="0">
                  <a:pos x="444" y="704"/>
                </a:cxn>
                <a:cxn ang="0">
                  <a:pos x="426" y="711"/>
                </a:cxn>
                <a:cxn ang="0">
                  <a:pos x="12" y="1132"/>
                </a:cxn>
                <a:cxn ang="0">
                  <a:pos x="12" y="1132"/>
                </a:cxn>
                <a:cxn ang="0">
                  <a:pos x="6" y="1151"/>
                </a:cxn>
                <a:cxn ang="0">
                  <a:pos x="0" y="1170"/>
                </a:cxn>
                <a:cxn ang="0">
                  <a:pos x="6" y="1182"/>
                </a:cxn>
                <a:cxn ang="0">
                  <a:pos x="12" y="1201"/>
                </a:cxn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</a:cxnLst>
              <a:rect l="0" t="0" r="r" b="b"/>
              <a:pathLst>
                <a:path w="2706" h="2195">
                  <a:moveTo>
                    <a:pt x="976" y="2182"/>
                  </a:move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  <a:lnTo>
                    <a:pt x="2694" y="503"/>
                  </a:lnTo>
                  <a:lnTo>
                    <a:pt x="2694" y="503"/>
                  </a:lnTo>
                  <a:lnTo>
                    <a:pt x="2700" y="484"/>
                  </a:lnTo>
                  <a:lnTo>
                    <a:pt x="2706" y="472"/>
                  </a:lnTo>
                  <a:lnTo>
                    <a:pt x="2700" y="453"/>
                  </a:lnTo>
                  <a:lnTo>
                    <a:pt x="2694" y="434"/>
                  </a:lnTo>
                  <a:lnTo>
                    <a:pt x="2280" y="13"/>
                  </a:lnTo>
                  <a:lnTo>
                    <a:pt x="2280" y="13"/>
                  </a:lnTo>
                  <a:lnTo>
                    <a:pt x="2261" y="6"/>
                  </a:lnTo>
                  <a:lnTo>
                    <a:pt x="2243" y="0"/>
                  </a:lnTo>
                  <a:lnTo>
                    <a:pt x="2230" y="6"/>
                  </a:lnTo>
                  <a:lnTo>
                    <a:pt x="2212" y="13"/>
                  </a:lnTo>
                  <a:lnTo>
                    <a:pt x="1013" y="1239"/>
                  </a:lnTo>
                  <a:lnTo>
                    <a:pt x="494" y="711"/>
                  </a:lnTo>
                  <a:lnTo>
                    <a:pt x="494" y="711"/>
                  </a:lnTo>
                  <a:lnTo>
                    <a:pt x="482" y="704"/>
                  </a:lnTo>
                  <a:lnTo>
                    <a:pt x="463" y="698"/>
                  </a:lnTo>
                  <a:lnTo>
                    <a:pt x="444" y="704"/>
                  </a:lnTo>
                  <a:lnTo>
                    <a:pt x="426" y="711"/>
                  </a:lnTo>
                  <a:lnTo>
                    <a:pt x="12" y="1132"/>
                  </a:lnTo>
                  <a:lnTo>
                    <a:pt x="12" y="1132"/>
                  </a:lnTo>
                  <a:lnTo>
                    <a:pt x="6" y="1151"/>
                  </a:lnTo>
                  <a:lnTo>
                    <a:pt x="0" y="1170"/>
                  </a:lnTo>
                  <a:lnTo>
                    <a:pt x="6" y="1182"/>
                  </a:lnTo>
                  <a:lnTo>
                    <a:pt x="12" y="1201"/>
                  </a:lnTo>
                  <a:lnTo>
                    <a:pt x="976" y="2182"/>
                  </a:ln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2" name="Freeform 26"/>
            <p:cNvSpPr>
              <a:spLocks/>
            </p:cNvSpPr>
            <p:nvPr/>
          </p:nvSpPr>
          <p:spPr bwMode="auto">
            <a:xfrm>
              <a:off x="4466650" y="2191707"/>
              <a:ext cx="3534593" cy="3046093"/>
            </a:xfrm>
            <a:custGeom>
              <a:avLst/>
              <a:gdLst/>
              <a:ahLst/>
              <a:cxnLst>
                <a:cxn ang="0">
                  <a:pos x="2188" y="0"/>
                </a:cxn>
                <a:cxn ang="0">
                  <a:pos x="2188" y="0"/>
                </a:cxn>
                <a:cxn ang="0">
                  <a:pos x="2595" y="415"/>
                </a:cxn>
                <a:cxn ang="0">
                  <a:pos x="2595" y="415"/>
                </a:cxn>
                <a:cxn ang="0">
                  <a:pos x="958" y="2081"/>
                </a:cxn>
                <a:cxn ang="0">
                  <a:pos x="958" y="2081"/>
                </a:cxn>
                <a:cxn ang="0">
                  <a:pos x="0" y="1113"/>
                </a:cxn>
                <a:cxn ang="0">
                  <a:pos x="0" y="1113"/>
                </a:cxn>
                <a:cxn ang="0">
                  <a:pos x="408" y="698"/>
                </a:cxn>
                <a:cxn ang="0">
                  <a:pos x="408" y="698"/>
                </a:cxn>
                <a:cxn ang="0">
                  <a:pos x="958" y="1257"/>
                </a:cxn>
                <a:cxn ang="0">
                  <a:pos x="958" y="1257"/>
                </a:cxn>
                <a:cxn ang="0">
                  <a:pos x="2188" y="0"/>
                </a:cxn>
                <a:cxn ang="0">
                  <a:pos x="2188" y="0"/>
                </a:cxn>
              </a:cxnLst>
              <a:rect l="0" t="0" r="r" b="b"/>
              <a:pathLst>
                <a:path w="2595" h="2081">
                  <a:moveTo>
                    <a:pt x="2188" y="0"/>
                  </a:moveTo>
                  <a:lnTo>
                    <a:pt x="2188" y="0"/>
                  </a:lnTo>
                  <a:lnTo>
                    <a:pt x="2595" y="415"/>
                  </a:lnTo>
                  <a:lnTo>
                    <a:pt x="2595" y="415"/>
                  </a:lnTo>
                  <a:lnTo>
                    <a:pt x="958" y="2081"/>
                  </a:lnTo>
                  <a:lnTo>
                    <a:pt x="958" y="2081"/>
                  </a:lnTo>
                  <a:lnTo>
                    <a:pt x="0" y="1113"/>
                  </a:lnTo>
                  <a:lnTo>
                    <a:pt x="0" y="1113"/>
                  </a:lnTo>
                  <a:lnTo>
                    <a:pt x="408" y="698"/>
                  </a:lnTo>
                  <a:lnTo>
                    <a:pt x="408" y="698"/>
                  </a:lnTo>
                  <a:lnTo>
                    <a:pt x="958" y="1257"/>
                  </a:lnTo>
                  <a:lnTo>
                    <a:pt x="958" y="1257"/>
                  </a:lnTo>
                  <a:lnTo>
                    <a:pt x="2188" y="0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3" name="Freeform 28"/>
            <p:cNvSpPr>
              <a:spLocks/>
            </p:cNvSpPr>
            <p:nvPr/>
          </p:nvSpPr>
          <p:spPr bwMode="auto">
            <a:xfrm>
              <a:off x="4517051" y="3213411"/>
              <a:ext cx="1119624" cy="671864"/>
            </a:xfrm>
            <a:custGeom>
              <a:avLst/>
              <a:gdLst/>
              <a:ahLst/>
              <a:cxnLst>
                <a:cxn ang="0">
                  <a:pos x="0" y="377"/>
                </a:cxn>
                <a:cxn ang="0">
                  <a:pos x="0" y="377"/>
                </a:cxn>
                <a:cxn ang="0">
                  <a:pos x="371" y="0"/>
                </a:cxn>
                <a:cxn ang="0">
                  <a:pos x="371" y="0"/>
                </a:cxn>
                <a:cxn ang="0">
                  <a:pos x="822" y="459"/>
                </a:cxn>
                <a:cxn ang="0">
                  <a:pos x="822" y="459"/>
                </a:cxn>
                <a:cxn ang="0">
                  <a:pos x="698" y="383"/>
                </a:cxn>
                <a:cxn ang="0">
                  <a:pos x="587" y="333"/>
                </a:cxn>
                <a:cxn ang="0">
                  <a:pos x="532" y="314"/>
                </a:cxn>
                <a:cxn ang="0">
                  <a:pos x="482" y="302"/>
                </a:cxn>
                <a:cxn ang="0">
                  <a:pos x="433" y="289"/>
                </a:cxn>
                <a:cxn ang="0">
                  <a:pos x="383" y="289"/>
                </a:cxn>
                <a:cxn ang="0">
                  <a:pos x="334" y="283"/>
                </a:cxn>
                <a:cxn ang="0">
                  <a:pos x="284" y="289"/>
                </a:cxn>
                <a:cxn ang="0">
                  <a:pos x="192" y="302"/>
                </a:cxn>
                <a:cxn ang="0">
                  <a:pos x="99" y="333"/>
                </a:cxn>
                <a:cxn ang="0">
                  <a:pos x="0" y="377"/>
                </a:cxn>
                <a:cxn ang="0">
                  <a:pos x="0" y="377"/>
                </a:cxn>
              </a:cxnLst>
              <a:rect l="0" t="0" r="r" b="b"/>
              <a:pathLst>
                <a:path w="822" h="459">
                  <a:moveTo>
                    <a:pt x="0" y="377"/>
                  </a:moveTo>
                  <a:lnTo>
                    <a:pt x="0" y="377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822" y="459"/>
                  </a:lnTo>
                  <a:lnTo>
                    <a:pt x="822" y="459"/>
                  </a:lnTo>
                  <a:lnTo>
                    <a:pt x="698" y="383"/>
                  </a:lnTo>
                  <a:lnTo>
                    <a:pt x="587" y="333"/>
                  </a:lnTo>
                  <a:lnTo>
                    <a:pt x="532" y="314"/>
                  </a:lnTo>
                  <a:lnTo>
                    <a:pt x="482" y="302"/>
                  </a:lnTo>
                  <a:lnTo>
                    <a:pt x="433" y="289"/>
                  </a:lnTo>
                  <a:lnTo>
                    <a:pt x="383" y="289"/>
                  </a:lnTo>
                  <a:lnTo>
                    <a:pt x="334" y="283"/>
                  </a:lnTo>
                  <a:lnTo>
                    <a:pt x="284" y="289"/>
                  </a:lnTo>
                  <a:lnTo>
                    <a:pt x="192" y="302"/>
                  </a:lnTo>
                  <a:lnTo>
                    <a:pt x="99" y="333"/>
                  </a:lnTo>
                  <a:lnTo>
                    <a:pt x="0" y="377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4" name="Freeform 29"/>
            <p:cNvSpPr>
              <a:spLocks/>
            </p:cNvSpPr>
            <p:nvPr/>
          </p:nvSpPr>
          <p:spPr bwMode="auto">
            <a:xfrm>
              <a:off x="5149053" y="4068248"/>
              <a:ext cx="1784323" cy="1252978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488" y="843"/>
                </a:cxn>
                <a:cxn ang="0">
                  <a:pos x="488" y="843"/>
                </a:cxn>
                <a:cxn ang="0">
                  <a:pos x="469" y="856"/>
                </a:cxn>
                <a:cxn ang="0">
                  <a:pos x="457" y="856"/>
                </a:cxn>
                <a:cxn ang="0">
                  <a:pos x="438" y="856"/>
                </a:cxn>
                <a:cxn ang="0">
                  <a:pos x="420" y="843"/>
                </a:cxn>
                <a:cxn ang="0">
                  <a:pos x="0" y="416"/>
                </a:cxn>
                <a:cxn ang="0">
                  <a:pos x="0" y="416"/>
                </a:cxn>
                <a:cxn ang="0">
                  <a:pos x="68" y="390"/>
                </a:cxn>
                <a:cxn ang="0">
                  <a:pos x="123" y="384"/>
                </a:cxn>
                <a:cxn ang="0">
                  <a:pos x="173" y="384"/>
                </a:cxn>
                <a:cxn ang="0">
                  <a:pos x="222" y="397"/>
                </a:cxn>
                <a:cxn ang="0">
                  <a:pos x="321" y="428"/>
                </a:cxn>
                <a:cxn ang="0">
                  <a:pos x="370" y="441"/>
                </a:cxn>
                <a:cxn ang="0">
                  <a:pos x="426" y="447"/>
                </a:cxn>
                <a:cxn ang="0">
                  <a:pos x="494" y="453"/>
                </a:cxn>
                <a:cxn ang="0">
                  <a:pos x="562" y="447"/>
                </a:cxn>
                <a:cxn ang="0">
                  <a:pos x="648" y="422"/>
                </a:cxn>
                <a:cxn ang="0">
                  <a:pos x="747" y="384"/>
                </a:cxn>
                <a:cxn ang="0">
                  <a:pos x="859" y="327"/>
                </a:cxn>
                <a:cxn ang="0">
                  <a:pos x="988" y="246"/>
                </a:cxn>
                <a:cxn ang="0">
                  <a:pos x="1137" y="139"/>
                </a:cxn>
                <a:cxn ang="0">
                  <a:pos x="1310" y="0"/>
                </a:cxn>
                <a:cxn ang="0">
                  <a:pos x="1310" y="0"/>
                </a:cxn>
              </a:cxnLst>
              <a:rect l="0" t="0" r="r" b="b"/>
              <a:pathLst>
                <a:path w="1310" h="856">
                  <a:moveTo>
                    <a:pt x="1310" y="0"/>
                  </a:moveTo>
                  <a:lnTo>
                    <a:pt x="488" y="843"/>
                  </a:lnTo>
                  <a:lnTo>
                    <a:pt x="488" y="843"/>
                  </a:lnTo>
                  <a:lnTo>
                    <a:pt x="469" y="856"/>
                  </a:lnTo>
                  <a:lnTo>
                    <a:pt x="457" y="856"/>
                  </a:lnTo>
                  <a:lnTo>
                    <a:pt x="438" y="856"/>
                  </a:lnTo>
                  <a:lnTo>
                    <a:pt x="420" y="843"/>
                  </a:lnTo>
                  <a:lnTo>
                    <a:pt x="0" y="416"/>
                  </a:lnTo>
                  <a:lnTo>
                    <a:pt x="0" y="416"/>
                  </a:lnTo>
                  <a:lnTo>
                    <a:pt x="68" y="390"/>
                  </a:lnTo>
                  <a:lnTo>
                    <a:pt x="123" y="384"/>
                  </a:lnTo>
                  <a:lnTo>
                    <a:pt x="173" y="384"/>
                  </a:lnTo>
                  <a:lnTo>
                    <a:pt x="222" y="397"/>
                  </a:lnTo>
                  <a:lnTo>
                    <a:pt x="321" y="428"/>
                  </a:lnTo>
                  <a:lnTo>
                    <a:pt x="370" y="441"/>
                  </a:lnTo>
                  <a:lnTo>
                    <a:pt x="426" y="447"/>
                  </a:lnTo>
                  <a:lnTo>
                    <a:pt x="494" y="453"/>
                  </a:lnTo>
                  <a:lnTo>
                    <a:pt x="562" y="447"/>
                  </a:lnTo>
                  <a:lnTo>
                    <a:pt x="648" y="422"/>
                  </a:lnTo>
                  <a:lnTo>
                    <a:pt x="747" y="384"/>
                  </a:lnTo>
                  <a:lnTo>
                    <a:pt x="859" y="327"/>
                  </a:lnTo>
                  <a:lnTo>
                    <a:pt x="988" y="246"/>
                  </a:lnTo>
                  <a:lnTo>
                    <a:pt x="1137" y="139"/>
                  </a:lnTo>
                  <a:lnTo>
                    <a:pt x="1310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5" name="Freeform 30"/>
            <p:cNvSpPr>
              <a:spLocks/>
            </p:cNvSpPr>
            <p:nvPr/>
          </p:nvSpPr>
          <p:spPr bwMode="auto">
            <a:xfrm>
              <a:off x="5207625" y="2402491"/>
              <a:ext cx="2044482" cy="1693576"/>
            </a:xfrm>
            <a:custGeom>
              <a:avLst/>
              <a:gdLst/>
              <a:ahLst/>
              <a:cxnLst>
                <a:cxn ang="0">
                  <a:pos x="1501" y="0"/>
                </a:cxn>
                <a:cxn ang="0">
                  <a:pos x="1501" y="0"/>
                </a:cxn>
                <a:cxn ang="0">
                  <a:pos x="414" y="1113"/>
                </a:cxn>
                <a:cxn ang="0">
                  <a:pos x="414" y="1113"/>
                </a:cxn>
                <a:cxn ang="0">
                  <a:pos x="0" y="698"/>
                </a:cxn>
                <a:cxn ang="0">
                  <a:pos x="414" y="1157"/>
                </a:cxn>
                <a:cxn ang="0">
                  <a:pos x="1501" y="0"/>
                </a:cxn>
              </a:cxnLst>
              <a:rect l="0" t="0" r="r" b="b"/>
              <a:pathLst>
                <a:path w="1501" h="1157">
                  <a:moveTo>
                    <a:pt x="1501" y="0"/>
                  </a:moveTo>
                  <a:lnTo>
                    <a:pt x="1501" y="0"/>
                  </a:lnTo>
                  <a:lnTo>
                    <a:pt x="414" y="1113"/>
                  </a:lnTo>
                  <a:lnTo>
                    <a:pt x="414" y="1113"/>
                  </a:lnTo>
                  <a:lnTo>
                    <a:pt x="0" y="698"/>
                  </a:lnTo>
                  <a:lnTo>
                    <a:pt x="414" y="1157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6" name="Freeform 31"/>
            <p:cNvSpPr>
              <a:spLocks/>
            </p:cNvSpPr>
            <p:nvPr/>
          </p:nvSpPr>
          <p:spPr bwMode="auto">
            <a:xfrm>
              <a:off x="4651897" y="2983604"/>
              <a:ext cx="3181810" cy="2254194"/>
            </a:xfrm>
            <a:custGeom>
              <a:avLst/>
              <a:gdLst/>
              <a:ahLst/>
              <a:cxnLst>
                <a:cxn ang="0">
                  <a:pos x="2336" y="0"/>
                </a:cxn>
                <a:cxn ang="0">
                  <a:pos x="2336" y="0"/>
                </a:cxn>
                <a:cxn ang="0">
                  <a:pos x="822" y="1540"/>
                </a:cxn>
                <a:cxn ang="0">
                  <a:pos x="822" y="1540"/>
                </a:cxn>
                <a:cxn ang="0">
                  <a:pos x="0" y="710"/>
                </a:cxn>
                <a:cxn ang="0">
                  <a:pos x="822" y="1496"/>
                </a:cxn>
                <a:cxn ang="0">
                  <a:pos x="2336" y="0"/>
                </a:cxn>
              </a:cxnLst>
              <a:rect l="0" t="0" r="r" b="b"/>
              <a:pathLst>
                <a:path w="2336" h="1540">
                  <a:moveTo>
                    <a:pt x="2336" y="0"/>
                  </a:moveTo>
                  <a:lnTo>
                    <a:pt x="2336" y="0"/>
                  </a:lnTo>
                  <a:lnTo>
                    <a:pt x="822" y="1540"/>
                  </a:lnTo>
                  <a:lnTo>
                    <a:pt x="822" y="1540"/>
                  </a:lnTo>
                  <a:lnTo>
                    <a:pt x="0" y="710"/>
                  </a:lnTo>
                  <a:lnTo>
                    <a:pt x="822" y="149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7" name="Freeform 34"/>
            <p:cNvSpPr>
              <a:spLocks noEditPoints="1"/>
            </p:cNvSpPr>
            <p:nvPr/>
          </p:nvSpPr>
          <p:spPr bwMode="auto">
            <a:xfrm>
              <a:off x="4357686" y="2071679"/>
              <a:ext cx="3753885" cy="3286147"/>
            </a:xfrm>
            <a:custGeom>
              <a:avLst/>
              <a:gdLst/>
              <a:ahLst/>
              <a:cxnLst>
                <a:cxn ang="0">
                  <a:pos x="2255" y="57"/>
                </a:cxn>
                <a:cxn ang="0">
                  <a:pos x="2268" y="50"/>
                </a:cxn>
                <a:cxn ang="0">
                  <a:pos x="2700" y="478"/>
                </a:cxn>
                <a:cxn ang="0">
                  <a:pos x="2706" y="497"/>
                </a:cxn>
                <a:cxn ang="0">
                  <a:pos x="2700" y="509"/>
                </a:cxn>
                <a:cxn ang="0">
                  <a:pos x="1050" y="2188"/>
                </a:cxn>
                <a:cxn ang="0">
                  <a:pos x="1038" y="2195"/>
                </a:cxn>
                <a:cxn ang="0">
                  <a:pos x="1038" y="2195"/>
                </a:cxn>
                <a:cxn ang="0">
                  <a:pos x="1019" y="2188"/>
                </a:cxn>
                <a:cxn ang="0">
                  <a:pos x="55" y="1207"/>
                </a:cxn>
                <a:cxn ang="0">
                  <a:pos x="55" y="1176"/>
                </a:cxn>
                <a:cxn ang="0">
                  <a:pos x="469" y="755"/>
                </a:cxn>
                <a:cxn ang="0">
                  <a:pos x="488" y="748"/>
                </a:cxn>
                <a:cxn ang="0">
                  <a:pos x="500" y="755"/>
                </a:cxn>
                <a:cxn ang="0">
                  <a:pos x="1050" y="1283"/>
                </a:cxn>
                <a:cxn ang="0">
                  <a:pos x="2218" y="19"/>
                </a:cxn>
                <a:cxn ang="0">
                  <a:pos x="1038" y="1226"/>
                </a:cxn>
                <a:cxn ang="0">
                  <a:pos x="537" y="717"/>
                </a:cxn>
                <a:cxn ang="0">
                  <a:pos x="488" y="698"/>
                </a:cxn>
                <a:cxn ang="0">
                  <a:pos x="457" y="704"/>
                </a:cxn>
                <a:cxn ang="0">
                  <a:pos x="25" y="1138"/>
                </a:cxn>
                <a:cxn ang="0">
                  <a:pos x="6" y="1163"/>
                </a:cxn>
                <a:cxn ang="0">
                  <a:pos x="6" y="1220"/>
                </a:cxn>
                <a:cxn ang="0">
                  <a:pos x="982" y="2226"/>
                </a:cxn>
                <a:cxn ang="0">
                  <a:pos x="1007" y="2239"/>
                </a:cxn>
                <a:cxn ang="0">
                  <a:pos x="1038" y="2245"/>
                </a:cxn>
                <a:cxn ang="0">
                  <a:pos x="1087" y="2226"/>
                </a:cxn>
                <a:cxn ang="0">
                  <a:pos x="2737" y="547"/>
                </a:cxn>
                <a:cxn ang="0">
                  <a:pos x="2756" y="497"/>
                </a:cxn>
                <a:cxn ang="0">
                  <a:pos x="2750" y="465"/>
                </a:cxn>
                <a:cxn ang="0">
                  <a:pos x="2323" y="19"/>
                </a:cxn>
                <a:cxn ang="0">
                  <a:pos x="2298" y="6"/>
                </a:cxn>
                <a:cxn ang="0">
                  <a:pos x="2243" y="6"/>
                </a:cxn>
                <a:cxn ang="0">
                  <a:pos x="2218" y="19"/>
                </a:cxn>
              </a:cxnLst>
              <a:rect l="0" t="0" r="r" b="b"/>
              <a:pathLst>
                <a:path w="2756" h="2245">
                  <a:moveTo>
                    <a:pt x="1050" y="1283"/>
                  </a:moveTo>
                  <a:lnTo>
                    <a:pt x="2255" y="57"/>
                  </a:lnTo>
                  <a:lnTo>
                    <a:pt x="2255" y="57"/>
                  </a:lnTo>
                  <a:lnTo>
                    <a:pt x="2268" y="50"/>
                  </a:lnTo>
                  <a:lnTo>
                    <a:pt x="2286" y="57"/>
                  </a:lnTo>
                  <a:lnTo>
                    <a:pt x="2700" y="478"/>
                  </a:lnTo>
                  <a:lnTo>
                    <a:pt x="2700" y="478"/>
                  </a:lnTo>
                  <a:lnTo>
                    <a:pt x="2706" y="497"/>
                  </a:lnTo>
                  <a:lnTo>
                    <a:pt x="2706" y="497"/>
                  </a:lnTo>
                  <a:lnTo>
                    <a:pt x="2700" y="509"/>
                  </a:lnTo>
                  <a:lnTo>
                    <a:pt x="2700" y="509"/>
                  </a:lnTo>
                  <a:lnTo>
                    <a:pt x="1050" y="2188"/>
                  </a:lnTo>
                  <a:lnTo>
                    <a:pt x="1050" y="2188"/>
                  </a:lnTo>
                  <a:lnTo>
                    <a:pt x="1038" y="2195"/>
                  </a:lnTo>
                  <a:lnTo>
                    <a:pt x="1038" y="2195"/>
                  </a:lnTo>
                  <a:lnTo>
                    <a:pt x="1038" y="2195"/>
                  </a:lnTo>
                  <a:lnTo>
                    <a:pt x="1019" y="2188"/>
                  </a:lnTo>
                  <a:lnTo>
                    <a:pt x="1019" y="2188"/>
                  </a:lnTo>
                  <a:lnTo>
                    <a:pt x="55" y="1207"/>
                  </a:lnTo>
                  <a:lnTo>
                    <a:pt x="55" y="1207"/>
                  </a:lnTo>
                  <a:lnTo>
                    <a:pt x="49" y="1195"/>
                  </a:lnTo>
                  <a:lnTo>
                    <a:pt x="55" y="1176"/>
                  </a:lnTo>
                  <a:lnTo>
                    <a:pt x="469" y="755"/>
                  </a:lnTo>
                  <a:lnTo>
                    <a:pt x="469" y="755"/>
                  </a:lnTo>
                  <a:lnTo>
                    <a:pt x="488" y="748"/>
                  </a:lnTo>
                  <a:lnTo>
                    <a:pt x="488" y="748"/>
                  </a:lnTo>
                  <a:lnTo>
                    <a:pt x="500" y="755"/>
                  </a:lnTo>
                  <a:lnTo>
                    <a:pt x="500" y="755"/>
                  </a:lnTo>
                  <a:lnTo>
                    <a:pt x="1038" y="1295"/>
                  </a:lnTo>
                  <a:lnTo>
                    <a:pt x="1050" y="1283"/>
                  </a:lnTo>
                  <a:close/>
                  <a:moveTo>
                    <a:pt x="2218" y="19"/>
                  </a:moveTo>
                  <a:lnTo>
                    <a:pt x="2218" y="19"/>
                  </a:lnTo>
                  <a:lnTo>
                    <a:pt x="1038" y="1226"/>
                  </a:lnTo>
                  <a:lnTo>
                    <a:pt x="1038" y="1226"/>
                  </a:lnTo>
                  <a:lnTo>
                    <a:pt x="537" y="717"/>
                  </a:lnTo>
                  <a:lnTo>
                    <a:pt x="537" y="717"/>
                  </a:lnTo>
                  <a:lnTo>
                    <a:pt x="513" y="704"/>
                  </a:lnTo>
                  <a:lnTo>
                    <a:pt x="488" y="698"/>
                  </a:lnTo>
                  <a:lnTo>
                    <a:pt x="488" y="698"/>
                  </a:lnTo>
                  <a:lnTo>
                    <a:pt x="457" y="704"/>
                  </a:lnTo>
                  <a:lnTo>
                    <a:pt x="439" y="717"/>
                  </a:lnTo>
                  <a:lnTo>
                    <a:pt x="25" y="1138"/>
                  </a:lnTo>
                  <a:lnTo>
                    <a:pt x="25" y="1138"/>
                  </a:lnTo>
                  <a:lnTo>
                    <a:pt x="6" y="1163"/>
                  </a:lnTo>
                  <a:lnTo>
                    <a:pt x="0" y="1195"/>
                  </a:lnTo>
                  <a:lnTo>
                    <a:pt x="6" y="1220"/>
                  </a:lnTo>
                  <a:lnTo>
                    <a:pt x="25" y="1245"/>
                  </a:lnTo>
                  <a:lnTo>
                    <a:pt x="982" y="2226"/>
                  </a:lnTo>
                  <a:lnTo>
                    <a:pt x="982" y="2226"/>
                  </a:lnTo>
                  <a:lnTo>
                    <a:pt x="1007" y="2239"/>
                  </a:lnTo>
                  <a:lnTo>
                    <a:pt x="1038" y="2245"/>
                  </a:lnTo>
                  <a:lnTo>
                    <a:pt x="1038" y="2245"/>
                  </a:lnTo>
                  <a:lnTo>
                    <a:pt x="1063" y="2239"/>
                  </a:lnTo>
                  <a:lnTo>
                    <a:pt x="1087" y="2226"/>
                  </a:lnTo>
                  <a:lnTo>
                    <a:pt x="2737" y="547"/>
                  </a:lnTo>
                  <a:lnTo>
                    <a:pt x="2737" y="547"/>
                  </a:lnTo>
                  <a:lnTo>
                    <a:pt x="2750" y="522"/>
                  </a:lnTo>
                  <a:lnTo>
                    <a:pt x="2756" y="497"/>
                  </a:lnTo>
                  <a:lnTo>
                    <a:pt x="2756" y="497"/>
                  </a:lnTo>
                  <a:lnTo>
                    <a:pt x="2750" y="465"/>
                  </a:lnTo>
                  <a:lnTo>
                    <a:pt x="2737" y="440"/>
                  </a:lnTo>
                  <a:lnTo>
                    <a:pt x="2323" y="19"/>
                  </a:lnTo>
                  <a:lnTo>
                    <a:pt x="2323" y="19"/>
                  </a:lnTo>
                  <a:lnTo>
                    <a:pt x="2298" y="6"/>
                  </a:lnTo>
                  <a:lnTo>
                    <a:pt x="2268" y="0"/>
                  </a:lnTo>
                  <a:lnTo>
                    <a:pt x="2243" y="6"/>
                  </a:lnTo>
                  <a:lnTo>
                    <a:pt x="2218" y="19"/>
                  </a:lnTo>
                  <a:lnTo>
                    <a:pt x="2218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70" name="그룹 521"/>
          <p:cNvGrpSpPr/>
          <p:nvPr/>
        </p:nvGrpSpPr>
        <p:grpSpPr>
          <a:xfrm>
            <a:off x="6129347" y="5348703"/>
            <a:ext cx="500065" cy="437775"/>
            <a:chOff x="4357686" y="2071679"/>
            <a:chExt cx="3753885" cy="3286147"/>
          </a:xfrm>
        </p:grpSpPr>
        <p:sp>
          <p:nvSpPr>
            <p:cNvPr id="681" name="Freeform 14"/>
            <p:cNvSpPr>
              <a:spLocks/>
            </p:cNvSpPr>
            <p:nvPr/>
          </p:nvSpPr>
          <p:spPr bwMode="auto">
            <a:xfrm>
              <a:off x="4408087" y="3838442"/>
              <a:ext cx="2491236" cy="7465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6" y="44"/>
                </a:cxn>
                <a:cxn ang="0">
                  <a:pos x="12" y="51"/>
                </a:cxn>
                <a:cxn ang="0">
                  <a:pos x="25" y="51"/>
                </a:cxn>
                <a:cxn ang="0">
                  <a:pos x="1804" y="51"/>
                </a:cxn>
                <a:cxn ang="0">
                  <a:pos x="1804" y="51"/>
                </a:cxn>
                <a:cxn ang="0">
                  <a:pos x="1817" y="51"/>
                </a:cxn>
                <a:cxn ang="0">
                  <a:pos x="1823" y="44"/>
                </a:cxn>
                <a:cxn ang="0">
                  <a:pos x="1829" y="38"/>
                </a:cxn>
                <a:cxn ang="0">
                  <a:pos x="1829" y="25"/>
                </a:cxn>
                <a:cxn ang="0">
                  <a:pos x="1829" y="25"/>
                </a:cxn>
                <a:cxn ang="0">
                  <a:pos x="1829" y="13"/>
                </a:cxn>
                <a:cxn ang="0">
                  <a:pos x="1823" y="7"/>
                </a:cxn>
                <a:cxn ang="0">
                  <a:pos x="1817" y="0"/>
                </a:cxn>
                <a:cxn ang="0">
                  <a:pos x="1804" y="0"/>
                </a:cxn>
                <a:cxn ang="0">
                  <a:pos x="25" y="0"/>
                </a:cxn>
              </a:cxnLst>
              <a:rect l="0" t="0" r="r" b="b"/>
              <a:pathLst>
                <a:path w="1829" h="51">
                  <a:moveTo>
                    <a:pt x="25" y="0"/>
                  </a:moveTo>
                  <a:lnTo>
                    <a:pt x="25" y="0"/>
                  </a:lnTo>
                  <a:lnTo>
                    <a:pt x="12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6" y="44"/>
                  </a:lnTo>
                  <a:lnTo>
                    <a:pt x="12" y="51"/>
                  </a:lnTo>
                  <a:lnTo>
                    <a:pt x="25" y="51"/>
                  </a:lnTo>
                  <a:lnTo>
                    <a:pt x="1804" y="51"/>
                  </a:lnTo>
                  <a:lnTo>
                    <a:pt x="1804" y="51"/>
                  </a:lnTo>
                  <a:lnTo>
                    <a:pt x="1817" y="51"/>
                  </a:lnTo>
                  <a:lnTo>
                    <a:pt x="1823" y="44"/>
                  </a:lnTo>
                  <a:lnTo>
                    <a:pt x="1829" y="38"/>
                  </a:lnTo>
                  <a:lnTo>
                    <a:pt x="1829" y="25"/>
                  </a:lnTo>
                  <a:lnTo>
                    <a:pt x="1829" y="25"/>
                  </a:lnTo>
                  <a:lnTo>
                    <a:pt x="1829" y="13"/>
                  </a:lnTo>
                  <a:lnTo>
                    <a:pt x="1823" y="7"/>
                  </a:lnTo>
                  <a:lnTo>
                    <a:pt x="1817" y="0"/>
                  </a:lnTo>
                  <a:lnTo>
                    <a:pt x="180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2" name="Freeform 24"/>
            <p:cNvSpPr>
              <a:spLocks/>
            </p:cNvSpPr>
            <p:nvPr/>
          </p:nvSpPr>
          <p:spPr bwMode="auto">
            <a:xfrm>
              <a:off x="4391738" y="2108272"/>
              <a:ext cx="3685779" cy="3212961"/>
            </a:xfrm>
            <a:custGeom>
              <a:avLst/>
              <a:gdLst/>
              <a:ahLst/>
              <a:cxnLst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  <a:cxn ang="0">
                  <a:pos x="2694" y="503"/>
                </a:cxn>
                <a:cxn ang="0">
                  <a:pos x="2694" y="503"/>
                </a:cxn>
                <a:cxn ang="0">
                  <a:pos x="2700" y="484"/>
                </a:cxn>
                <a:cxn ang="0">
                  <a:pos x="2706" y="472"/>
                </a:cxn>
                <a:cxn ang="0">
                  <a:pos x="2700" y="453"/>
                </a:cxn>
                <a:cxn ang="0">
                  <a:pos x="2694" y="434"/>
                </a:cxn>
                <a:cxn ang="0">
                  <a:pos x="2280" y="13"/>
                </a:cxn>
                <a:cxn ang="0">
                  <a:pos x="2280" y="13"/>
                </a:cxn>
                <a:cxn ang="0">
                  <a:pos x="2261" y="6"/>
                </a:cxn>
                <a:cxn ang="0">
                  <a:pos x="2243" y="0"/>
                </a:cxn>
                <a:cxn ang="0">
                  <a:pos x="2230" y="6"/>
                </a:cxn>
                <a:cxn ang="0">
                  <a:pos x="2212" y="13"/>
                </a:cxn>
                <a:cxn ang="0">
                  <a:pos x="1013" y="1239"/>
                </a:cxn>
                <a:cxn ang="0">
                  <a:pos x="494" y="711"/>
                </a:cxn>
                <a:cxn ang="0">
                  <a:pos x="494" y="711"/>
                </a:cxn>
                <a:cxn ang="0">
                  <a:pos x="482" y="704"/>
                </a:cxn>
                <a:cxn ang="0">
                  <a:pos x="463" y="698"/>
                </a:cxn>
                <a:cxn ang="0">
                  <a:pos x="444" y="704"/>
                </a:cxn>
                <a:cxn ang="0">
                  <a:pos x="426" y="711"/>
                </a:cxn>
                <a:cxn ang="0">
                  <a:pos x="12" y="1132"/>
                </a:cxn>
                <a:cxn ang="0">
                  <a:pos x="12" y="1132"/>
                </a:cxn>
                <a:cxn ang="0">
                  <a:pos x="6" y="1151"/>
                </a:cxn>
                <a:cxn ang="0">
                  <a:pos x="0" y="1170"/>
                </a:cxn>
                <a:cxn ang="0">
                  <a:pos x="6" y="1182"/>
                </a:cxn>
                <a:cxn ang="0">
                  <a:pos x="12" y="1201"/>
                </a:cxn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  <a:cxn ang="0">
                  <a:pos x="976" y="2182"/>
                </a:cxn>
              </a:cxnLst>
              <a:rect l="0" t="0" r="r" b="b"/>
              <a:pathLst>
                <a:path w="2706" h="2195">
                  <a:moveTo>
                    <a:pt x="976" y="2182"/>
                  </a:move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  <a:lnTo>
                    <a:pt x="2694" y="503"/>
                  </a:lnTo>
                  <a:lnTo>
                    <a:pt x="2694" y="503"/>
                  </a:lnTo>
                  <a:lnTo>
                    <a:pt x="2700" y="484"/>
                  </a:lnTo>
                  <a:lnTo>
                    <a:pt x="2706" y="472"/>
                  </a:lnTo>
                  <a:lnTo>
                    <a:pt x="2700" y="453"/>
                  </a:lnTo>
                  <a:lnTo>
                    <a:pt x="2694" y="434"/>
                  </a:lnTo>
                  <a:lnTo>
                    <a:pt x="2280" y="13"/>
                  </a:lnTo>
                  <a:lnTo>
                    <a:pt x="2280" y="13"/>
                  </a:lnTo>
                  <a:lnTo>
                    <a:pt x="2261" y="6"/>
                  </a:lnTo>
                  <a:lnTo>
                    <a:pt x="2243" y="0"/>
                  </a:lnTo>
                  <a:lnTo>
                    <a:pt x="2230" y="6"/>
                  </a:lnTo>
                  <a:lnTo>
                    <a:pt x="2212" y="13"/>
                  </a:lnTo>
                  <a:lnTo>
                    <a:pt x="1013" y="1239"/>
                  </a:lnTo>
                  <a:lnTo>
                    <a:pt x="494" y="711"/>
                  </a:lnTo>
                  <a:lnTo>
                    <a:pt x="494" y="711"/>
                  </a:lnTo>
                  <a:lnTo>
                    <a:pt x="482" y="704"/>
                  </a:lnTo>
                  <a:lnTo>
                    <a:pt x="463" y="698"/>
                  </a:lnTo>
                  <a:lnTo>
                    <a:pt x="444" y="704"/>
                  </a:lnTo>
                  <a:lnTo>
                    <a:pt x="426" y="711"/>
                  </a:lnTo>
                  <a:lnTo>
                    <a:pt x="12" y="1132"/>
                  </a:lnTo>
                  <a:lnTo>
                    <a:pt x="12" y="1132"/>
                  </a:lnTo>
                  <a:lnTo>
                    <a:pt x="6" y="1151"/>
                  </a:lnTo>
                  <a:lnTo>
                    <a:pt x="0" y="1170"/>
                  </a:lnTo>
                  <a:lnTo>
                    <a:pt x="6" y="1182"/>
                  </a:lnTo>
                  <a:lnTo>
                    <a:pt x="12" y="1201"/>
                  </a:lnTo>
                  <a:lnTo>
                    <a:pt x="976" y="2182"/>
                  </a:ln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  <a:lnTo>
                    <a:pt x="976" y="2182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3" name="Freeform 25"/>
            <p:cNvSpPr>
              <a:spLocks/>
            </p:cNvSpPr>
            <p:nvPr/>
          </p:nvSpPr>
          <p:spPr bwMode="auto">
            <a:xfrm>
              <a:off x="4391738" y="2108272"/>
              <a:ext cx="3685779" cy="3212961"/>
            </a:xfrm>
            <a:custGeom>
              <a:avLst/>
              <a:gdLst/>
              <a:ahLst/>
              <a:cxnLst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  <a:cxn ang="0">
                  <a:pos x="2694" y="503"/>
                </a:cxn>
                <a:cxn ang="0">
                  <a:pos x="2694" y="503"/>
                </a:cxn>
                <a:cxn ang="0">
                  <a:pos x="2700" y="484"/>
                </a:cxn>
                <a:cxn ang="0">
                  <a:pos x="2706" y="472"/>
                </a:cxn>
                <a:cxn ang="0">
                  <a:pos x="2700" y="453"/>
                </a:cxn>
                <a:cxn ang="0">
                  <a:pos x="2694" y="434"/>
                </a:cxn>
                <a:cxn ang="0">
                  <a:pos x="2280" y="13"/>
                </a:cxn>
                <a:cxn ang="0">
                  <a:pos x="2280" y="13"/>
                </a:cxn>
                <a:cxn ang="0">
                  <a:pos x="2261" y="6"/>
                </a:cxn>
                <a:cxn ang="0">
                  <a:pos x="2243" y="0"/>
                </a:cxn>
                <a:cxn ang="0">
                  <a:pos x="2230" y="6"/>
                </a:cxn>
                <a:cxn ang="0">
                  <a:pos x="2212" y="13"/>
                </a:cxn>
                <a:cxn ang="0">
                  <a:pos x="1013" y="1239"/>
                </a:cxn>
                <a:cxn ang="0">
                  <a:pos x="494" y="711"/>
                </a:cxn>
                <a:cxn ang="0">
                  <a:pos x="494" y="711"/>
                </a:cxn>
                <a:cxn ang="0">
                  <a:pos x="482" y="704"/>
                </a:cxn>
                <a:cxn ang="0">
                  <a:pos x="463" y="698"/>
                </a:cxn>
                <a:cxn ang="0">
                  <a:pos x="444" y="704"/>
                </a:cxn>
                <a:cxn ang="0">
                  <a:pos x="426" y="711"/>
                </a:cxn>
                <a:cxn ang="0">
                  <a:pos x="12" y="1132"/>
                </a:cxn>
                <a:cxn ang="0">
                  <a:pos x="12" y="1132"/>
                </a:cxn>
                <a:cxn ang="0">
                  <a:pos x="6" y="1151"/>
                </a:cxn>
                <a:cxn ang="0">
                  <a:pos x="0" y="1170"/>
                </a:cxn>
                <a:cxn ang="0">
                  <a:pos x="6" y="1182"/>
                </a:cxn>
                <a:cxn ang="0">
                  <a:pos x="12" y="1201"/>
                </a:cxn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</a:cxnLst>
              <a:rect l="0" t="0" r="r" b="b"/>
              <a:pathLst>
                <a:path w="2706" h="2195">
                  <a:moveTo>
                    <a:pt x="976" y="2182"/>
                  </a:move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  <a:lnTo>
                    <a:pt x="2694" y="503"/>
                  </a:lnTo>
                  <a:lnTo>
                    <a:pt x="2694" y="503"/>
                  </a:lnTo>
                  <a:lnTo>
                    <a:pt x="2700" y="484"/>
                  </a:lnTo>
                  <a:lnTo>
                    <a:pt x="2706" y="472"/>
                  </a:lnTo>
                  <a:lnTo>
                    <a:pt x="2700" y="453"/>
                  </a:lnTo>
                  <a:lnTo>
                    <a:pt x="2694" y="434"/>
                  </a:lnTo>
                  <a:lnTo>
                    <a:pt x="2280" y="13"/>
                  </a:lnTo>
                  <a:lnTo>
                    <a:pt x="2280" y="13"/>
                  </a:lnTo>
                  <a:lnTo>
                    <a:pt x="2261" y="6"/>
                  </a:lnTo>
                  <a:lnTo>
                    <a:pt x="2243" y="0"/>
                  </a:lnTo>
                  <a:lnTo>
                    <a:pt x="2230" y="6"/>
                  </a:lnTo>
                  <a:lnTo>
                    <a:pt x="2212" y="13"/>
                  </a:lnTo>
                  <a:lnTo>
                    <a:pt x="1013" y="1239"/>
                  </a:lnTo>
                  <a:lnTo>
                    <a:pt x="494" y="711"/>
                  </a:lnTo>
                  <a:lnTo>
                    <a:pt x="494" y="711"/>
                  </a:lnTo>
                  <a:lnTo>
                    <a:pt x="482" y="704"/>
                  </a:lnTo>
                  <a:lnTo>
                    <a:pt x="463" y="698"/>
                  </a:lnTo>
                  <a:lnTo>
                    <a:pt x="444" y="704"/>
                  </a:lnTo>
                  <a:lnTo>
                    <a:pt x="426" y="711"/>
                  </a:lnTo>
                  <a:lnTo>
                    <a:pt x="12" y="1132"/>
                  </a:lnTo>
                  <a:lnTo>
                    <a:pt x="12" y="1132"/>
                  </a:lnTo>
                  <a:lnTo>
                    <a:pt x="6" y="1151"/>
                  </a:lnTo>
                  <a:lnTo>
                    <a:pt x="0" y="1170"/>
                  </a:lnTo>
                  <a:lnTo>
                    <a:pt x="6" y="1182"/>
                  </a:lnTo>
                  <a:lnTo>
                    <a:pt x="12" y="1201"/>
                  </a:lnTo>
                  <a:lnTo>
                    <a:pt x="976" y="2182"/>
                  </a:ln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4" name="Freeform 26"/>
            <p:cNvSpPr>
              <a:spLocks/>
            </p:cNvSpPr>
            <p:nvPr/>
          </p:nvSpPr>
          <p:spPr bwMode="auto">
            <a:xfrm>
              <a:off x="4466650" y="2191707"/>
              <a:ext cx="3534593" cy="3046093"/>
            </a:xfrm>
            <a:custGeom>
              <a:avLst/>
              <a:gdLst/>
              <a:ahLst/>
              <a:cxnLst>
                <a:cxn ang="0">
                  <a:pos x="2188" y="0"/>
                </a:cxn>
                <a:cxn ang="0">
                  <a:pos x="2188" y="0"/>
                </a:cxn>
                <a:cxn ang="0">
                  <a:pos x="2595" y="415"/>
                </a:cxn>
                <a:cxn ang="0">
                  <a:pos x="2595" y="415"/>
                </a:cxn>
                <a:cxn ang="0">
                  <a:pos x="958" y="2081"/>
                </a:cxn>
                <a:cxn ang="0">
                  <a:pos x="958" y="2081"/>
                </a:cxn>
                <a:cxn ang="0">
                  <a:pos x="0" y="1113"/>
                </a:cxn>
                <a:cxn ang="0">
                  <a:pos x="0" y="1113"/>
                </a:cxn>
                <a:cxn ang="0">
                  <a:pos x="408" y="698"/>
                </a:cxn>
                <a:cxn ang="0">
                  <a:pos x="408" y="698"/>
                </a:cxn>
                <a:cxn ang="0">
                  <a:pos x="958" y="1257"/>
                </a:cxn>
                <a:cxn ang="0">
                  <a:pos x="958" y="1257"/>
                </a:cxn>
                <a:cxn ang="0">
                  <a:pos x="2188" y="0"/>
                </a:cxn>
                <a:cxn ang="0">
                  <a:pos x="2188" y="0"/>
                </a:cxn>
              </a:cxnLst>
              <a:rect l="0" t="0" r="r" b="b"/>
              <a:pathLst>
                <a:path w="2595" h="2081">
                  <a:moveTo>
                    <a:pt x="2188" y="0"/>
                  </a:moveTo>
                  <a:lnTo>
                    <a:pt x="2188" y="0"/>
                  </a:lnTo>
                  <a:lnTo>
                    <a:pt x="2595" y="415"/>
                  </a:lnTo>
                  <a:lnTo>
                    <a:pt x="2595" y="415"/>
                  </a:lnTo>
                  <a:lnTo>
                    <a:pt x="958" y="2081"/>
                  </a:lnTo>
                  <a:lnTo>
                    <a:pt x="958" y="2081"/>
                  </a:lnTo>
                  <a:lnTo>
                    <a:pt x="0" y="1113"/>
                  </a:lnTo>
                  <a:lnTo>
                    <a:pt x="0" y="1113"/>
                  </a:lnTo>
                  <a:lnTo>
                    <a:pt x="408" y="698"/>
                  </a:lnTo>
                  <a:lnTo>
                    <a:pt x="408" y="698"/>
                  </a:lnTo>
                  <a:lnTo>
                    <a:pt x="958" y="1257"/>
                  </a:lnTo>
                  <a:lnTo>
                    <a:pt x="958" y="1257"/>
                  </a:lnTo>
                  <a:lnTo>
                    <a:pt x="2188" y="0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5" name="Freeform 28"/>
            <p:cNvSpPr>
              <a:spLocks/>
            </p:cNvSpPr>
            <p:nvPr/>
          </p:nvSpPr>
          <p:spPr bwMode="auto">
            <a:xfrm>
              <a:off x="4517051" y="3213411"/>
              <a:ext cx="1119624" cy="671864"/>
            </a:xfrm>
            <a:custGeom>
              <a:avLst/>
              <a:gdLst/>
              <a:ahLst/>
              <a:cxnLst>
                <a:cxn ang="0">
                  <a:pos x="0" y="377"/>
                </a:cxn>
                <a:cxn ang="0">
                  <a:pos x="0" y="377"/>
                </a:cxn>
                <a:cxn ang="0">
                  <a:pos x="371" y="0"/>
                </a:cxn>
                <a:cxn ang="0">
                  <a:pos x="371" y="0"/>
                </a:cxn>
                <a:cxn ang="0">
                  <a:pos x="822" y="459"/>
                </a:cxn>
                <a:cxn ang="0">
                  <a:pos x="822" y="459"/>
                </a:cxn>
                <a:cxn ang="0">
                  <a:pos x="698" y="383"/>
                </a:cxn>
                <a:cxn ang="0">
                  <a:pos x="587" y="333"/>
                </a:cxn>
                <a:cxn ang="0">
                  <a:pos x="532" y="314"/>
                </a:cxn>
                <a:cxn ang="0">
                  <a:pos x="482" y="302"/>
                </a:cxn>
                <a:cxn ang="0">
                  <a:pos x="433" y="289"/>
                </a:cxn>
                <a:cxn ang="0">
                  <a:pos x="383" y="289"/>
                </a:cxn>
                <a:cxn ang="0">
                  <a:pos x="334" y="283"/>
                </a:cxn>
                <a:cxn ang="0">
                  <a:pos x="284" y="289"/>
                </a:cxn>
                <a:cxn ang="0">
                  <a:pos x="192" y="302"/>
                </a:cxn>
                <a:cxn ang="0">
                  <a:pos x="99" y="333"/>
                </a:cxn>
                <a:cxn ang="0">
                  <a:pos x="0" y="377"/>
                </a:cxn>
                <a:cxn ang="0">
                  <a:pos x="0" y="377"/>
                </a:cxn>
              </a:cxnLst>
              <a:rect l="0" t="0" r="r" b="b"/>
              <a:pathLst>
                <a:path w="822" h="459">
                  <a:moveTo>
                    <a:pt x="0" y="377"/>
                  </a:moveTo>
                  <a:lnTo>
                    <a:pt x="0" y="377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822" y="459"/>
                  </a:lnTo>
                  <a:lnTo>
                    <a:pt x="822" y="459"/>
                  </a:lnTo>
                  <a:lnTo>
                    <a:pt x="698" y="383"/>
                  </a:lnTo>
                  <a:lnTo>
                    <a:pt x="587" y="333"/>
                  </a:lnTo>
                  <a:lnTo>
                    <a:pt x="532" y="314"/>
                  </a:lnTo>
                  <a:lnTo>
                    <a:pt x="482" y="302"/>
                  </a:lnTo>
                  <a:lnTo>
                    <a:pt x="433" y="289"/>
                  </a:lnTo>
                  <a:lnTo>
                    <a:pt x="383" y="289"/>
                  </a:lnTo>
                  <a:lnTo>
                    <a:pt x="334" y="283"/>
                  </a:lnTo>
                  <a:lnTo>
                    <a:pt x="284" y="289"/>
                  </a:lnTo>
                  <a:lnTo>
                    <a:pt x="192" y="302"/>
                  </a:lnTo>
                  <a:lnTo>
                    <a:pt x="99" y="333"/>
                  </a:lnTo>
                  <a:lnTo>
                    <a:pt x="0" y="377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6" name="Freeform 29"/>
            <p:cNvSpPr>
              <a:spLocks/>
            </p:cNvSpPr>
            <p:nvPr/>
          </p:nvSpPr>
          <p:spPr bwMode="auto">
            <a:xfrm>
              <a:off x="5149053" y="4068248"/>
              <a:ext cx="1784323" cy="1252978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488" y="843"/>
                </a:cxn>
                <a:cxn ang="0">
                  <a:pos x="488" y="843"/>
                </a:cxn>
                <a:cxn ang="0">
                  <a:pos x="469" y="856"/>
                </a:cxn>
                <a:cxn ang="0">
                  <a:pos x="457" y="856"/>
                </a:cxn>
                <a:cxn ang="0">
                  <a:pos x="438" y="856"/>
                </a:cxn>
                <a:cxn ang="0">
                  <a:pos x="420" y="843"/>
                </a:cxn>
                <a:cxn ang="0">
                  <a:pos x="0" y="416"/>
                </a:cxn>
                <a:cxn ang="0">
                  <a:pos x="0" y="416"/>
                </a:cxn>
                <a:cxn ang="0">
                  <a:pos x="68" y="390"/>
                </a:cxn>
                <a:cxn ang="0">
                  <a:pos x="123" y="384"/>
                </a:cxn>
                <a:cxn ang="0">
                  <a:pos x="173" y="384"/>
                </a:cxn>
                <a:cxn ang="0">
                  <a:pos x="222" y="397"/>
                </a:cxn>
                <a:cxn ang="0">
                  <a:pos x="321" y="428"/>
                </a:cxn>
                <a:cxn ang="0">
                  <a:pos x="370" y="441"/>
                </a:cxn>
                <a:cxn ang="0">
                  <a:pos x="426" y="447"/>
                </a:cxn>
                <a:cxn ang="0">
                  <a:pos x="494" y="453"/>
                </a:cxn>
                <a:cxn ang="0">
                  <a:pos x="562" y="447"/>
                </a:cxn>
                <a:cxn ang="0">
                  <a:pos x="648" y="422"/>
                </a:cxn>
                <a:cxn ang="0">
                  <a:pos x="747" y="384"/>
                </a:cxn>
                <a:cxn ang="0">
                  <a:pos x="859" y="327"/>
                </a:cxn>
                <a:cxn ang="0">
                  <a:pos x="988" y="246"/>
                </a:cxn>
                <a:cxn ang="0">
                  <a:pos x="1137" y="139"/>
                </a:cxn>
                <a:cxn ang="0">
                  <a:pos x="1310" y="0"/>
                </a:cxn>
                <a:cxn ang="0">
                  <a:pos x="1310" y="0"/>
                </a:cxn>
              </a:cxnLst>
              <a:rect l="0" t="0" r="r" b="b"/>
              <a:pathLst>
                <a:path w="1310" h="856">
                  <a:moveTo>
                    <a:pt x="1310" y="0"/>
                  </a:moveTo>
                  <a:lnTo>
                    <a:pt x="488" y="843"/>
                  </a:lnTo>
                  <a:lnTo>
                    <a:pt x="488" y="843"/>
                  </a:lnTo>
                  <a:lnTo>
                    <a:pt x="469" y="856"/>
                  </a:lnTo>
                  <a:lnTo>
                    <a:pt x="457" y="856"/>
                  </a:lnTo>
                  <a:lnTo>
                    <a:pt x="438" y="856"/>
                  </a:lnTo>
                  <a:lnTo>
                    <a:pt x="420" y="843"/>
                  </a:lnTo>
                  <a:lnTo>
                    <a:pt x="0" y="416"/>
                  </a:lnTo>
                  <a:lnTo>
                    <a:pt x="0" y="416"/>
                  </a:lnTo>
                  <a:lnTo>
                    <a:pt x="68" y="390"/>
                  </a:lnTo>
                  <a:lnTo>
                    <a:pt x="123" y="384"/>
                  </a:lnTo>
                  <a:lnTo>
                    <a:pt x="173" y="384"/>
                  </a:lnTo>
                  <a:lnTo>
                    <a:pt x="222" y="397"/>
                  </a:lnTo>
                  <a:lnTo>
                    <a:pt x="321" y="428"/>
                  </a:lnTo>
                  <a:lnTo>
                    <a:pt x="370" y="441"/>
                  </a:lnTo>
                  <a:lnTo>
                    <a:pt x="426" y="447"/>
                  </a:lnTo>
                  <a:lnTo>
                    <a:pt x="494" y="453"/>
                  </a:lnTo>
                  <a:lnTo>
                    <a:pt x="562" y="447"/>
                  </a:lnTo>
                  <a:lnTo>
                    <a:pt x="648" y="422"/>
                  </a:lnTo>
                  <a:lnTo>
                    <a:pt x="747" y="384"/>
                  </a:lnTo>
                  <a:lnTo>
                    <a:pt x="859" y="327"/>
                  </a:lnTo>
                  <a:lnTo>
                    <a:pt x="988" y="246"/>
                  </a:lnTo>
                  <a:lnTo>
                    <a:pt x="1137" y="139"/>
                  </a:lnTo>
                  <a:lnTo>
                    <a:pt x="1310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7" name="Freeform 30"/>
            <p:cNvSpPr>
              <a:spLocks/>
            </p:cNvSpPr>
            <p:nvPr/>
          </p:nvSpPr>
          <p:spPr bwMode="auto">
            <a:xfrm>
              <a:off x="5207625" y="2402491"/>
              <a:ext cx="2044482" cy="1693576"/>
            </a:xfrm>
            <a:custGeom>
              <a:avLst/>
              <a:gdLst/>
              <a:ahLst/>
              <a:cxnLst>
                <a:cxn ang="0">
                  <a:pos x="1501" y="0"/>
                </a:cxn>
                <a:cxn ang="0">
                  <a:pos x="1501" y="0"/>
                </a:cxn>
                <a:cxn ang="0">
                  <a:pos x="414" y="1113"/>
                </a:cxn>
                <a:cxn ang="0">
                  <a:pos x="414" y="1113"/>
                </a:cxn>
                <a:cxn ang="0">
                  <a:pos x="0" y="698"/>
                </a:cxn>
                <a:cxn ang="0">
                  <a:pos x="414" y="1157"/>
                </a:cxn>
                <a:cxn ang="0">
                  <a:pos x="1501" y="0"/>
                </a:cxn>
              </a:cxnLst>
              <a:rect l="0" t="0" r="r" b="b"/>
              <a:pathLst>
                <a:path w="1501" h="1157">
                  <a:moveTo>
                    <a:pt x="1501" y="0"/>
                  </a:moveTo>
                  <a:lnTo>
                    <a:pt x="1501" y="0"/>
                  </a:lnTo>
                  <a:lnTo>
                    <a:pt x="414" y="1113"/>
                  </a:lnTo>
                  <a:lnTo>
                    <a:pt x="414" y="1113"/>
                  </a:lnTo>
                  <a:lnTo>
                    <a:pt x="0" y="698"/>
                  </a:lnTo>
                  <a:lnTo>
                    <a:pt x="414" y="1157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8" name="Freeform 31"/>
            <p:cNvSpPr>
              <a:spLocks/>
            </p:cNvSpPr>
            <p:nvPr/>
          </p:nvSpPr>
          <p:spPr bwMode="auto">
            <a:xfrm>
              <a:off x="4651897" y="2983604"/>
              <a:ext cx="3181810" cy="2254194"/>
            </a:xfrm>
            <a:custGeom>
              <a:avLst/>
              <a:gdLst/>
              <a:ahLst/>
              <a:cxnLst>
                <a:cxn ang="0">
                  <a:pos x="2336" y="0"/>
                </a:cxn>
                <a:cxn ang="0">
                  <a:pos x="2336" y="0"/>
                </a:cxn>
                <a:cxn ang="0">
                  <a:pos x="822" y="1540"/>
                </a:cxn>
                <a:cxn ang="0">
                  <a:pos x="822" y="1540"/>
                </a:cxn>
                <a:cxn ang="0">
                  <a:pos x="0" y="710"/>
                </a:cxn>
                <a:cxn ang="0">
                  <a:pos x="822" y="1496"/>
                </a:cxn>
                <a:cxn ang="0">
                  <a:pos x="2336" y="0"/>
                </a:cxn>
              </a:cxnLst>
              <a:rect l="0" t="0" r="r" b="b"/>
              <a:pathLst>
                <a:path w="2336" h="1540">
                  <a:moveTo>
                    <a:pt x="2336" y="0"/>
                  </a:moveTo>
                  <a:lnTo>
                    <a:pt x="2336" y="0"/>
                  </a:lnTo>
                  <a:lnTo>
                    <a:pt x="822" y="1540"/>
                  </a:lnTo>
                  <a:lnTo>
                    <a:pt x="822" y="1540"/>
                  </a:lnTo>
                  <a:lnTo>
                    <a:pt x="0" y="710"/>
                  </a:lnTo>
                  <a:lnTo>
                    <a:pt x="822" y="149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9" name="Freeform 34"/>
            <p:cNvSpPr>
              <a:spLocks noEditPoints="1"/>
            </p:cNvSpPr>
            <p:nvPr/>
          </p:nvSpPr>
          <p:spPr bwMode="auto">
            <a:xfrm>
              <a:off x="4357686" y="2071679"/>
              <a:ext cx="3753885" cy="3286147"/>
            </a:xfrm>
            <a:custGeom>
              <a:avLst/>
              <a:gdLst/>
              <a:ahLst/>
              <a:cxnLst>
                <a:cxn ang="0">
                  <a:pos x="2255" y="57"/>
                </a:cxn>
                <a:cxn ang="0">
                  <a:pos x="2268" y="50"/>
                </a:cxn>
                <a:cxn ang="0">
                  <a:pos x="2700" y="478"/>
                </a:cxn>
                <a:cxn ang="0">
                  <a:pos x="2706" y="497"/>
                </a:cxn>
                <a:cxn ang="0">
                  <a:pos x="2700" y="509"/>
                </a:cxn>
                <a:cxn ang="0">
                  <a:pos x="1050" y="2188"/>
                </a:cxn>
                <a:cxn ang="0">
                  <a:pos x="1038" y="2195"/>
                </a:cxn>
                <a:cxn ang="0">
                  <a:pos x="1038" y="2195"/>
                </a:cxn>
                <a:cxn ang="0">
                  <a:pos x="1019" y="2188"/>
                </a:cxn>
                <a:cxn ang="0">
                  <a:pos x="55" y="1207"/>
                </a:cxn>
                <a:cxn ang="0">
                  <a:pos x="55" y="1176"/>
                </a:cxn>
                <a:cxn ang="0">
                  <a:pos x="469" y="755"/>
                </a:cxn>
                <a:cxn ang="0">
                  <a:pos x="488" y="748"/>
                </a:cxn>
                <a:cxn ang="0">
                  <a:pos x="500" y="755"/>
                </a:cxn>
                <a:cxn ang="0">
                  <a:pos x="1050" y="1283"/>
                </a:cxn>
                <a:cxn ang="0">
                  <a:pos x="2218" y="19"/>
                </a:cxn>
                <a:cxn ang="0">
                  <a:pos x="1038" y="1226"/>
                </a:cxn>
                <a:cxn ang="0">
                  <a:pos x="537" y="717"/>
                </a:cxn>
                <a:cxn ang="0">
                  <a:pos x="488" y="698"/>
                </a:cxn>
                <a:cxn ang="0">
                  <a:pos x="457" y="704"/>
                </a:cxn>
                <a:cxn ang="0">
                  <a:pos x="25" y="1138"/>
                </a:cxn>
                <a:cxn ang="0">
                  <a:pos x="6" y="1163"/>
                </a:cxn>
                <a:cxn ang="0">
                  <a:pos x="6" y="1220"/>
                </a:cxn>
                <a:cxn ang="0">
                  <a:pos x="982" y="2226"/>
                </a:cxn>
                <a:cxn ang="0">
                  <a:pos x="1007" y="2239"/>
                </a:cxn>
                <a:cxn ang="0">
                  <a:pos x="1038" y="2245"/>
                </a:cxn>
                <a:cxn ang="0">
                  <a:pos x="1087" y="2226"/>
                </a:cxn>
                <a:cxn ang="0">
                  <a:pos x="2737" y="547"/>
                </a:cxn>
                <a:cxn ang="0">
                  <a:pos x="2756" y="497"/>
                </a:cxn>
                <a:cxn ang="0">
                  <a:pos x="2750" y="465"/>
                </a:cxn>
                <a:cxn ang="0">
                  <a:pos x="2323" y="19"/>
                </a:cxn>
                <a:cxn ang="0">
                  <a:pos x="2298" y="6"/>
                </a:cxn>
                <a:cxn ang="0">
                  <a:pos x="2243" y="6"/>
                </a:cxn>
                <a:cxn ang="0">
                  <a:pos x="2218" y="19"/>
                </a:cxn>
              </a:cxnLst>
              <a:rect l="0" t="0" r="r" b="b"/>
              <a:pathLst>
                <a:path w="2756" h="2245">
                  <a:moveTo>
                    <a:pt x="1050" y="1283"/>
                  </a:moveTo>
                  <a:lnTo>
                    <a:pt x="2255" y="57"/>
                  </a:lnTo>
                  <a:lnTo>
                    <a:pt x="2255" y="57"/>
                  </a:lnTo>
                  <a:lnTo>
                    <a:pt x="2268" y="50"/>
                  </a:lnTo>
                  <a:lnTo>
                    <a:pt x="2286" y="57"/>
                  </a:lnTo>
                  <a:lnTo>
                    <a:pt x="2700" y="478"/>
                  </a:lnTo>
                  <a:lnTo>
                    <a:pt x="2700" y="478"/>
                  </a:lnTo>
                  <a:lnTo>
                    <a:pt x="2706" y="497"/>
                  </a:lnTo>
                  <a:lnTo>
                    <a:pt x="2706" y="497"/>
                  </a:lnTo>
                  <a:lnTo>
                    <a:pt x="2700" y="509"/>
                  </a:lnTo>
                  <a:lnTo>
                    <a:pt x="2700" y="509"/>
                  </a:lnTo>
                  <a:lnTo>
                    <a:pt x="1050" y="2188"/>
                  </a:lnTo>
                  <a:lnTo>
                    <a:pt x="1050" y="2188"/>
                  </a:lnTo>
                  <a:lnTo>
                    <a:pt x="1038" y="2195"/>
                  </a:lnTo>
                  <a:lnTo>
                    <a:pt x="1038" y="2195"/>
                  </a:lnTo>
                  <a:lnTo>
                    <a:pt x="1038" y="2195"/>
                  </a:lnTo>
                  <a:lnTo>
                    <a:pt x="1019" y="2188"/>
                  </a:lnTo>
                  <a:lnTo>
                    <a:pt x="1019" y="2188"/>
                  </a:lnTo>
                  <a:lnTo>
                    <a:pt x="55" y="1207"/>
                  </a:lnTo>
                  <a:lnTo>
                    <a:pt x="55" y="1207"/>
                  </a:lnTo>
                  <a:lnTo>
                    <a:pt x="49" y="1195"/>
                  </a:lnTo>
                  <a:lnTo>
                    <a:pt x="55" y="1176"/>
                  </a:lnTo>
                  <a:lnTo>
                    <a:pt x="469" y="755"/>
                  </a:lnTo>
                  <a:lnTo>
                    <a:pt x="469" y="755"/>
                  </a:lnTo>
                  <a:lnTo>
                    <a:pt x="488" y="748"/>
                  </a:lnTo>
                  <a:lnTo>
                    <a:pt x="488" y="748"/>
                  </a:lnTo>
                  <a:lnTo>
                    <a:pt x="500" y="755"/>
                  </a:lnTo>
                  <a:lnTo>
                    <a:pt x="500" y="755"/>
                  </a:lnTo>
                  <a:lnTo>
                    <a:pt x="1038" y="1295"/>
                  </a:lnTo>
                  <a:lnTo>
                    <a:pt x="1050" y="1283"/>
                  </a:lnTo>
                  <a:close/>
                  <a:moveTo>
                    <a:pt x="2218" y="19"/>
                  </a:moveTo>
                  <a:lnTo>
                    <a:pt x="2218" y="19"/>
                  </a:lnTo>
                  <a:lnTo>
                    <a:pt x="1038" y="1226"/>
                  </a:lnTo>
                  <a:lnTo>
                    <a:pt x="1038" y="1226"/>
                  </a:lnTo>
                  <a:lnTo>
                    <a:pt x="537" y="717"/>
                  </a:lnTo>
                  <a:lnTo>
                    <a:pt x="537" y="717"/>
                  </a:lnTo>
                  <a:lnTo>
                    <a:pt x="513" y="704"/>
                  </a:lnTo>
                  <a:lnTo>
                    <a:pt x="488" y="698"/>
                  </a:lnTo>
                  <a:lnTo>
                    <a:pt x="488" y="698"/>
                  </a:lnTo>
                  <a:lnTo>
                    <a:pt x="457" y="704"/>
                  </a:lnTo>
                  <a:lnTo>
                    <a:pt x="439" y="717"/>
                  </a:lnTo>
                  <a:lnTo>
                    <a:pt x="25" y="1138"/>
                  </a:lnTo>
                  <a:lnTo>
                    <a:pt x="25" y="1138"/>
                  </a:lnTo>
                  <a:lnTo>
                    <a:pt x="6" y="1163"/>
                  </a:lnTo>
                  <a:lnTo>
                    <a:pt x="0" y="1195"/>
                  </a:lnTo>
                  <a:lnTo>
                    <a:pt x="6" y="1220"/>
                  </a:lnTo>
                  <a:lnTo>
                    <a:pt x="25" y="1245"/>
                  </a:lnTo>
                  <a:lnTo>
                    <a:pt x="982" y="2226"/>
                  </a:lnTo>
                  <a:lnTo>
                    <a:pt x="982" y="2226"/>
                  </a:lnTo>
                  <a:lnTo>
                    <a:pt x="1007" y="2239"/>
                  </a:lnTo>
                  <a:lnTo>
                    <a:pt x="1038" y="2245"/>
                  </a:lnTo>
                  <a:lnTo>
                    <a:pt x="1038" y="2245"/>
                  </a:lnTo>
                  <a:lnTo>
                    <a:pt x="1063" y="2239"/>
                  </a:lnTo>
                  <a:lnTo>
                    <a:pt x="1087" y="2226"/>
                  </a:lnTo>
                  <a:lnTo>
                    <a:pt x="2737" y="547"/>
                  </a:lnTo>
                  <a:lnTo>
                    <a:pt x="2737" y="547"/>
                  </a:lnTo>
                  <a:lnTo>
                    <a:pt x="2750" y="522"/>
                  </a:lnTo>
                  <a:lnTo>
                    <a:pt x="2756" y="497"/>
                  </a:lnTo>
                  <a:lnTo>
                    <a:pt x="2756" y="497"/>
                  </a:lnTo>
                  <a:lnTo>
                    <a:pt x="2750" y="465"/>
                  </a:lnTo>
                  <a:lnTo>
                    <a:pt x="2737" y="440"/>
                  </a:lnTo>
                  <a:lnTo>
                    <a:pt x="2323" y="19"/>
                  </a:lnTo>
                  <a:lnTo>
                    <a:pt x="2323" y="19"/>
                  </a:lnTo>
                  <a:lnTo>
                    <a:pt x="2298" y="6"/>
                  </a:lnTo>
                  <a:lnTo>
                    <a:pt x="2268" y="0"/>
                  </a:lnTo>
                  <a:lnTo>
                    <a:pt x="2243" y="6"/>
                  </a:lnTo>
                  <a:lnTo>
                    <a:pt x="2218" y="19"/>
                  </a:lnTo>
                  <a:lnTo>
                    <a:pt x="2218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71" name="그룹 531"/>
          <p:cNvGrpSpPr/>
          <p:nvPr/>
        </p:nvGrpSpPr>
        <p:grpSpPr>
          <a:xfrm>
            <a:off x="7620021" y="5348703"/>
            <a:ext cx="500065" cy="437775"/>
            <a:chOff x="4357686" y="2071679"/>
            <a:chExt cx="3753885" cy="3286147"/>
          </a:xfrm>
        </p:grpSpPr>
        <p:sp>
          <p:nvSpPr>
            <p:cNvPr id="672" name="Freeform 14"/>
            <p:cNvSpPr>
              <a:spLocks/>
            </p:cNvSpPr>
            <p:nvPr/>
          </p:nvSpPr>
          <p:spPr bwMode="auto">
            <a:xfrm>
              <a:off x="4408087" y="3838442"/>
              <a:ext cx="2491236" cy="7465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6" y="44"/>
                </a:cxn>
                <a:cxn ang="0">
                  <a:pos x="12" y="51"/>
                </a:cxn>
                <a:cxn ang="0">
                  <a:pos x="25" y="51"/>
                </a:cxn>
                <a:cxn ang="0">
                  <a:pos x="1804" y="51"/>
                </a:cxn>
                <a:cxn ang="0">
                  <a:pos x="1804" y="51"/>
                </a:cxn>
                <a:cxn ang="0">
                  <a:pos x="1817" y="51"/>
                </a:cxn>
                <a:cxn ang="0">
                  <a:pos x="1823" y="44"/>
                </a:cxn>
                <a:cxn ang="0">
                  <a:pos x="1829" y="38"/>
                </a:cxn>
                <a:cxn ang="0">
                  <a:pos x="1829" y="25"/>
                </a:cxn>
                <a:cxn ang="0">
                  <a:pos x="1829" y="25"/>
                </a:cxn>
                <a:cxn ang="0">
                  <a:pos x="1829" y="13"/>
                </a:cxn>
                <a:cxn ang="0">
                  <a:pos x="1823" y="7"/>
                </a:cxn>
                <a:cxn ang="0">
                  <a:pos x="1817" y="0"/>
                </a:cxn>
                <a:cxn ang="0">
                  <a:pos x="1804" y="0"/>
                </a:cxn>
                <a:cxn ang="0">
                  <a:pos x="25" y="0"/>
                </a:cxn>
              </a:cxnLst>
              <a:rect l="0" t="0" r="r" b="b"/>
              <a:pathLst>
                <a:path w="1829" h="51">
                  <a:moveTo>
                    <a:pt x="25" y="0"/>
                  </a:moveTo>
                  <a:lnTo>
                    <a:pt x="25" y="0"/>
                  </a:lnTo>
                  <a:lnTo>
                    <a:pt x="12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6" y="44"/>
                  </a:lnTo>
                  <a:lnTo>
                    <a:pt x="12" y="51"/>
                  </a:lnTo>
                  <a:lnTo>
                    <a:pt x="25" y="51"/>
                  </a:lnTo>
                  <a:lnTo>
                    <a:pt x="1804" y="51"/>
                  </a:lnTo>
                  <a:lnTo>
                    <a:pt x="1804" y="51"/>
                  </a:lnTo>
                  <a:lnTo>
                    <a:pt x="1817" y="51"/>
                  </a:lnTo>
                  <a:lnTo>
                    <a:pt x="1823" y="44"/>
                  </a:lnTo>
                  <a:lnTo>
                    <a:pt x="1829" y="38"/>
                  </a:lnTo>
                  <a:lnTo>
                    <a:pt x="1829" y="25"/>
                  </a:lnTo>
                  <a:lnTo>
                    <a:pt x="1829" y="25"/>
                  </a:lnTo>
                  <a:lnTo>
                    <a:pt x="1829" y="13"/>
                  </a:lnTo>
                  <a:lnTo>
                    <a:pt x="1823" y="7"/>
                  </a:lnTo>
                  <a:lnTo>
                    <a:pt x="1817" y="0"/>
                  </a:lnTo>
                  <a:lnTo>
                    <a:pt x="180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3" name="Freeform 24"/>
            <p:cNvSpPr>
              <a:spLocks/>
            </p:cNvSpPr>
            <p:nvPr/>
          </p:nvSpPr>
          <p:spPr bwMode="auto">
            <a:xfrm>
              <a:off x="4391738" y="2108272"/>
              <a:ext cx="3685779" cy="3212961"/>
            </a:xfrm>
            <a:custGeom>
              <a:avLst/>
              <a:gdLst/>
              <a:ahLst/>
              <a:cxnLst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  <a:cxn ang="0">
                  <a:pos x="2694" y="503"/>
                </a:cxn>
                <a:cxn ang="0">
                  <a:pos x="2694" y="503"/>
                </a:cxn>
                <a:cxn ang="0">
                  <a:pos x="2700" y="484"/>
                </a:cxn>
                <a:cxn ang="0">
                  <a:pos x="2706" y="472"/>
                </a:cxn>
                <a:cxn ang="0">
                  <a:pos x="2700" y="453"/>
                </a:cxn>
                <a:cxn ang="0">
                  <a:pos x="2694" y="434"/>
                </a:cxn>
                <a:cxn ang="0">
                  <a:pos x="2280" y="13"/>
                </a:cxn>
                <a:cxn ang="0">
                  <a:pos x="2280" y="13"/>
                </a:cxn>
                <a:cxn ang="0">
                  <a:pos x="2261" y="6"/>
                </a:cxn>
                <a:cxn ang="0">
                  <a:pos x="2243" y="0"/>
                </a:cxn>
                <a:cxn ang="0">
                  <a:pos x="2230" y="6"/>
                </a:cxn>
                <a:cxn ang="0">
                  <a:pos x="2212" y="13"/>
                </a:cxn>
                <a:cxn ang="0">
                  <a:pos x="1013" y="1239"/>
                </a:cxn>
                <a:cxn ang="0">
                  <a:pos x="494" y="711"/>
                </a:cxn>
                <a:cxn ang="0">
                  <a:pos x="494" y="711"/>
                </a:cxn>
                <a:cxn ang="0">
                  <a:pos x="482" y="704"/>
                </a:cxn>
                <a:cxn ang="0">
                  <a:pos x="463" y="698"/>
                </a:cxn>
                <a:cxn ang="0">
                  <a:pos x="444" y="704"/>
                </a:cxn>
                <a:cxn ang="0">
                  <a:pos x="426" y="711"/>
                </a:cxn>
                <a:cxn ang="0">
                  <a:pos x="12" y="1132"/>
                </a:cxn>
                <a:cxn ang="0">
                  <a:pos x="12" y="1132"/>
                </a:cxn>
                <a:cxn ang="0">
                  <a:pos x="6" y="1151"/>
                </a:cxn>
                <a:cxn ang="0">
                  <a:pos x="0" y="1170"/>
                </a:cxn>
                <a:cxn ang="0">
                  <a:pos x="6" y="1182"/>
                </a:cxn>
                <a:cxn ang="0">
                  <a:pos x="12" y="1201"/>
                </a:cxn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  <a:cxn ang="0">
                  <a:pos x="976" y="2182"/>
                </a:cxn>
              </a:cxnLst>
              <a:rect l="0" t="0" r="r" b="b"/>
              <a:pathLst>
                <a:path w="2706" h="2195">
                  <a:moveTo>
                    <a:pt x="976" y="2182"/>
                  </a:move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  <a:lnTo>
                    <a:pt x="2694" y="503"/>
                  </a:lnTo>
                  <a:lnTo>
                    <a:pt x="2694" y="503"/>
                  </a:lnTo>
                  <a:lnTo>
                    <a:pt x="2700" y="484"/>
                  </a:lnTo>
                  <a:lnTo>
                    <a:pt x="2706" y="472"/>
                  </a:lnTo>
                  <a:lnTo>
                    <a:pt x="2700" y="453"/>
                  </a:lnTo>
                  <a:lnTo>
                    <a:pt x="2694" y="434"/>
                  </a:lnTo>
                  <a:lnTo>
                    <a:pt x="2280" y="13"/>
                  </a:lnTo>
                  <a:lnTo>
                    <a:pt x="2280" y="13"/>
                  </a:lnTo>
                  <a:lnTo>
                    <a:pt x="2261" y="6"/>
                  </a:lnTo>
                  <a:lnTo>
                    <a:pt x="2243" y="0"/>
                  </a:lnTo>
                  <a:lnTo>
                    <a:pt x="2230" y="6"/>
                  </a:lnTo>
                  <a:lnTo>
                    <a:pt x="2212" y="13"/>
                  </a:lnTo>
                  <a:lnTo>
                    <a:pt x="1013" y="1239"/>
                  </a:lnTo>
                  <a:lnTo>
                    <a:pt x="494" y="711"/>
                  </a:lnTo>
                  <a:lnTo>
                    <a:pt x="494" y="711"/>
                  </a:lnTo>
                  <a:lnTo>
                    <a:pt x="482" y="704"/>
                  </a:lnTo>
                  <a:lnTo>
                    <a:pt x="463" y="698"/>
                  </a:lnTo>
                  <a:lnTo>
                    <a:pt x="444" y="704"/>
                  </a:lnTo>
                  <a:lnTo>
                    <a:pt x="426" y="711"/>
                  </a:lnTo>
                  <a:lnTo>
                    <a:pt x="12" y="1132"/>
                  </a:lnTo>
                  <a:lnTo>
                    <a:pt x="12" y="1132"/>
                  </a:lnTo>
                  <a:lnTo>
                    <a:pt x="6" y="1151"/>
                  </a:lnTo>
                  <a:lnTo>
                    <a:pt x="0" y="1170"/>
                  </a:lnTo>
                  <a:lnTo>
                    <a:pt x="6" y="1182"/>
                  </a:lnTo>
                  <a:lnTo>
                    <a:pt x="12" y="1201"/>
                  </a:lnTo>
                  <a:lnTo>
                    <a:pt x="976" y="2182"/>
                  </a:ln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  <a:lnTo>
                    <a:pt x="976" y="2182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4" name="Freeform 25"/>
            <p:cNvSpPr>
              <a:spLocks/>
            </p:cNvSpPr>
            <p:nvPr/>
          </p:nvSpPr>
          <p:spPr bwMode="auto">
            <a:xfrm>
              <a:off x="4391738" y="2108272"/>
              <a:ext cx="3685779" cy="3212961"/>
            </a:xfrm>
            <a:custGeom>
              <a:avLst/>
              <a:gdLst/>
              <a:ahLst/>
              <a:cxnLst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  <a:cxn ang="0">
                  <a:pos x="2694" y="503"/>
                </a:cxn>
                <a:cxn ang="0">
                  <a:pos x="2694" y="503"/>
                </a:cxn>
                <a:cxn ang="0">
                  <a:pos x="2700" y="484"/>
                </a:cxn>
                <a:cxn ang="0">
                  <a:pos x="2706" y="472"/>
                </a:cxn>
                <a:cxn ang="0">
                  <a:pos x="2700" y="453"/>
                </a:cxn>
                <a:cxn ang="0">
                  <a:pos x="2694" y="434"/>
                </a:cxn>
                <a:cxn ang="0">
                  <a:pos x="2280" y="13"/>
                </a:cxn>
                <a:cxn ang="0">
                  <a:pos x="2280" y="13"/>
                </a:cxn>
                <a:cxn ang="0">
                  <a:pos x="2261" y="6"/>
                </a:cxn>
                <a:cxn ang="0">
                  <a:pos x="2243" y="0"/>
                </a:cxn>
                <a:cxn ang="0">
                  <a:pos x="2230" y="6"/>
                </a:cxn>
                <a:cxn ang="0">
                  <a:pos x="2212" y="13"/>
                </a:cxn>
                <a:cxn ang="0">
                  <a:pos x="1013" y="1239"/>
                </a:cxn>
                <a:cxn ang="0">
                  <a:pos x="494" y="711"/>
                </a:cxn>
                <a:cxn ang="0">
                  <a:pos x="494" y="711"/>
                </a:cxn>
                <a:cxn ang="0">
                  <a:pos x="482" y="704"/>
                </a:cxn>
                <a:cxn ang="0">
                  <a:pos x="463" y="698"/>
                </a:cxn>
                <a:cxn ang="0">
                  <a:pos x="444" y="704"/>
                </a:cxn>
                <a:cxn ang="0">
                  <a:pos x="426" y="711"/>
                </a:cxn>
                <a:cxn ang="0">
                  <a:pos x="12" y="1132"/>
                </a:cxn>
                <a:cxn ang="0">
                  <a:pos x="12" y="1132"/>
                </a:cxn>
                <a:cxn ang="0">
                  <a:pos x="6" y="1151"/>
                </a:cxn>
                <a:cxn ang="0">
                  <a:pos x="0" y="1170"/>
                </a:cxn>
                <a:cxn ang="0">
                  <a:pos x="6" y="1182"/>
                </a:cxn>
                <a:cxn ang="0">
                  <a:pos x="12" y="1201"/>
                </a:cxn>
                <a:cxn ang="0">
                  <a:pos x="976" y="2182"/>
                </a:cxn>
                <a:cxn ang="0">
                  <a:pos x="976" y="2182"/>
                </a:cxn>
                <a:cxn ang="0">
                  <a:pos x="994" y="2195"/>
                </a:cxn>
                <a:cxn ang="0">
                  <a:pos x="1013" y="2195"/>
                </a:cxn>
                <a:cxn ang="0">
                  <a:pos x="1025" y="2195"/>
                </a:cxn>
                <a:cxn ang="0">
                  <a:pos x="1044" y="2182"/>
                </a:cxn>
              </a:cxnLst>
              <a:rect l="0" t="0" r="r" b="b"/>
              <a:pathLst>
                <a:path w="2706" h="2195">
                  <a:moveTo>
                    <a:pt x="976" y="2182"/>
                  </a:move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  <a:lnTo>
                    <a:pt x="2694" y="503"/>
                  </a:lnTo>
                  <a:lnTo>
                    <a:pt x="2694" y="503"/>
                  </a:lnTo>
                  <a:lnTo>
                    <a:pt x="2700" y="484"/>
                  </a:lnTo>
                  <a:lnTo>
                    <a:pt x="2706" y="472"/>
                  </a:lnTo>
                  <a:lnTo>
                    <a:pt x="2700" y="453"/>
                  </a:lnTo>
                  <a:lnTo>
                    <a:pt x="2694" y="434"/>
                  </a:lnTo>
                  <a:lnTo>
                    <a:pt x="2280" y="13"/>
                  </a:lnTo>
                  <a:lnTo>
                    <a:pt x="2280" y="13"/>
                  </a:lnTo>
                  <a:lnTo>
                    <a:pt x="2261" y="6"/>
                  </a:lnTo>
                  <a:lnTo>
                    <a:pt x="2243" y="0"/>
                  </a:lnTo>
                  <a:lnTo>
                    <a:pt x="2230" y="6"/>
                  </a:lnTo>
                  <a:lnTo>
                    <a:pt x="2212" y="13"/>
                  </a:lnTo>
                  <a:lnTo>
                    <a:pt x="1013" y="1239"/>
                  </a:lnTo>
                  <a:lnTo>
                    <a:pt x="494" y="711"/>
                  </a:lnTo>
                  <a:lnTo>
                    <a:pt x="494" y="711"/>
                  </a:lnTo>
                  <a:lnTo>
                    <a:pt x="482" y="704"/>
                  </a:lnTo>
                  <a:lnTo>
                    <a:pt x="463" y="698"/>
                  </a:lnTo>
                  <a:lnTo>
                    <a:pt x="444" y="704"/>
                  </a:lnTo>
                  <a:lnTo>
                    <a:pt x="426" y="711"/>
                  </a:lnTo>
                  <a:lnTo>
                    <a:pt x="12" y="1132"/>
                  </a:lnTo>
                  <a:lnTo>
                    <a:pt x="12" y="1132"/>
                  </a:lnTo>
                  <a:lnTo>
                    <a:pt x="6" y="1151"/>
                  </a:lnTo>
                  <a:lnTo>
                    <a:pt x="0" y="1170"/>
                  </a:lnTo>
                  <a:lnTo>
                    <a:pt x="6" y="1182"/>
                  </a:lnTo>
                  <a:lnTo>
                    <a:pt x="12" y="1201"/>
                  </a:lnTo>
                  <a:lnTo>
                    <a:pt x="976" y="2182"/>
                  </a:lnTo>
                  <a:lnTo>
                    <a:pt x="976" y="2182"/>
                  </a:lnTo>
                  <a:lnTo>
                    <a:pt x="994" y="2195"/>
                  </a:lnTo>
                  <a:lnTo>
                    <a:pt x="1013" y="2195"/>
                  </a:lnTo>
                  <a:lnTo>
                    <a:pt x="1025" y="2195"/>
                  </a:lnTo>
                  <a:lnTo>
                    <a:pt x="1044" y="218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5" name="Freeform 26"/>
            <p:cNvSpPr>
              <a:spLocks/>
            </p:cNvSpPr>
            <p:nvPr/>
          </p:nvSpPr>
          <p:spPr bwMode="auto">
            <a:xfrm>
              <a:off x="4466650" y="2191707"/>
              <a:ext cx="3534593" cy="3046093"/>
            </a:xfrm>
            <a:custGeom>
              <a:avLst/>
              <a:gdLst/>
              <a:ahLst/>
              <a:cxnLst>
                <a:cxn ang="0">
                  <a:pos x="2188" y="0"/>
                </a:cxn>
                <a:cxn ang="0">
                  <a:pos x="2188" y="0"/>
                </a:cxn>
                <a:cxn ang="0">
                  <a:pos x="2595" y="415"/>
                </a:cxn>
                <a:cxn ang="0">
                  <a:pos x="2595" y="415"/>
                </a:cxn>
                <a:cxn ang="0">
                  <a:pos x="958" y="2081"/>
                </a:cxn>
                <a:cxn ang="0">
                  <a:pos x="958" y="2081"/>
                </a:cxn>
                <a:cxn ang="0">
                  <a:pos x="0" y="1113"/>
                </a:cxn>
                <a:cxn ang="0">
                  <a:pos x="0" y="1113"/>
                </a:cxn>
                <a:cxn ang="0">
                  <a:pos x="408" y="698"/>
                </a:cxn>
                <a:cxn ang="0">
                  <a:pos x="408" y="698"/>
                </a:cxn>
                <a:cxn ang="0">
                  <a:pos x="958" y="1257"/>
                </a:cxn>
                <a:cxn ang="0">
                  <a:pos x="958" y="1257"/>
                </a:cxn>
                <a:cxn ang="0">
                  <a:pos x="2188" y="0"/>
                </a:cxn>
                <a:cxn ang="0">
                  <a:pos x="2188" y="0"/>
                </a:cxn>
              </a:cxnLst>
              <a:rect l="0" t="0" r="r" b="b"/>
              <a:pathLst>
                <a:path w="2595" h="2081">
                  <a:moveTo>
                    <a:pt x="2188" y="0"/>
                  </a:moveTo>
                  <a:lnTo>
                    <a:pt x="2188" y="0"/>
                  </a:lnTo>
                  <a:lnTo>
                    <a:pt x="2595" y="415"/>
                  </a:lnTo>
                  <a:lnTo>
                    <a:pt x="2595" y="415"/>
                  </a:lnTo>
                  <a:lnTo>
                    <a:pt x="958" y="2081"/>
                  </a:lnTo>
                  <a:lnTo>
                    <a:pt x="958" y="2081"/>
                  </a:lnTo>
                  <a:lnTo>
                    <a:pt x="0" y="1113"/>
                  </a:lnTo>
                  <a:lnTo>
                    <a:pt x="0" y="1113"/>
                  </a:lnTo>
                  <a:lnTo>
                    <a:pt x="408" y="698"/>
                  </a:lnTo>
                  <a:lnTo>
                    <a:pt x="408" y="698"/>
                  </a:lnTo>
                  <a:lnTo>
                    <a:pt x="958" y="1257"/>
                  </a:lnTo>
                  <a:lnTo>
                    <a:pt x="958" y="1257"/>
                  </a:lnTo>
                  <a:lnTo>
                    <a:pt x="2188" y="0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6" name="Freeform 28"/>
            <p:cNvSpPr>
              <a:spLocks/>
            </p:cNvSpPr>
            <p:nvPr/>
          </p:nvSpPr>
          <p:spPr bwMode="auto">
            <a:xfrm>
              <a:off x="4517051" y="3213411"/>
              <a:ext cx="1119624" cy="671864"/>
            </a:xfrm>
            <a:custGeom>
              <a:avLst/>
              <a:gdLst/>
              <a:ahLst/>
              <a:cxnLst>
                <a:cxn ang="0">
                  <a:pos x="0" y="377"/>
                </a:cxn>
                <a:cxn ang="0">
                  <a:pos x="0" y="377"/>
                </a:cxn>
                <a:cxn ang="0">
                  <a:pos x="371" y="0"/>
                </a:cxn>
                <a:cxn ang="0">
                  <a:pos x="371" y="0"/>
                </a:cxn>
                <a:cxn ang="0">
                  <a:pos x="822" y="459"/>
                </a:cxn>
                <a:cxn ang="0">
                  <a:pos x="822" y="459"/>
                </a:cxn>
                <a:cxn ang="0">
                  <a:pos x="698" y="383"/>
                </a:cxn>
                <a:cxn ang="0">
                  <a:pos x="587" y="333"/>
                </a:cxn>
                <a:cxn ang="0">
                  <a:pos x="532" y="314"/>
                </a:cxn>
                <a:cxn ang="0">
                  <a:pos x="482" y="302"/>
                </a:cxn>
                <a:cxn ang="0">
                  <a:pos x="433" y="289"/>
                </a:cxn>
                <a:cxn ang="0">
                  <a:pos x="383" y="289"/>
                </a:cxn>
                <a:cxn ang="0">
                  <a:pos x="334" y="283"/>
                </a:cxn>
                <a:cxn ang="0">
                  <a:pos x="284" y="289"/>
                </a:cxn>
                <a:cxn ang="0">
                  <a:pos x="192" y="302"/>
                </a:cxn>
                <a:cxn ang="0">
                  <a:pos x="99" y="333"/>
                </a:cxn>
                <a:cxn ang="0">
                  <a:pos x="0" y="377"/>
                </a:cxn>
                <a:cxn ang="0">
                  <a:pos x="0" y="377"/>
                </a:cxn>
              </a:cxnLst>
              <a:rect l="0" t="0" r="r" b="b"/>
              <a:pathLst>
                <a:path w="822" h="459">
                  <a:moveTo>
                    <a:pt x="0" y="377"/>
                  </a:moveTo>
                  <a:lnTo>
                    <a:pt x="0" y="377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822" y="459"/>
                  </a:lnTo>
                  <a:lnTo>
                    <a:pt x="822" y="459"/>
                  </a:lnTo>
                  <a:lnTo>
                    <a:pt x="698" y="383"/>
                  </a:lnTo>
                  <a:lnTo>
                    <a:pt x="587" y="333"/>
                  </a:lnTo>
                  <a:lnTo>
                    <a:pt x="532" y="314"/>
                  </a:lnTo>
                  <a:lnTo>
                    <a:pt x="482" y="302"/>
                  </a:lnTo>
                  <a:lnTo>
                    <a:pt x="433" y="289"/>
                  </a:lnTo>
                  <a:lnTo>
                    <a:pt x="383" y="289"/>
                  </a:lnTo>
                  <a:lnTo>
                    <a:pt x="334" y="283"/>
                  </a:lnTo>
                  <a:lnTo>
                    <a:pt x="284" y="289"/>
                  </a:lnTo>
                  <a:lnTo>
                    <a:pt x="192" y="302"/>
                  </a:lnTo>
                  <a:lnTo>
                    <a:pt x="99" y="333"/>
                  </a:lnTo>
                  <a:lnTo>
                    <a:pt x="0" y="377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7" name="Freeform 29"/>
            <p:cNvSpPr>
              <a:spLocks/>
            </p:cNvSpPr>
            <p:nvPr/>
          </p:nvSpPr>
          <p:spPr bwMode="auto">
            <a:xfrm>
              <a:off x="5149053" y="4068248"/>
              <a:ext cx="1784323" cy="1252978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488" y="843"/>
                </a:cxn>
                <a:cxn ang="0">
                  <a:pos x="488" y="843"/>
                </a:cxn>
                <a:cxn ang="0">
                  <a:pos x="469" y="856"/>
                </a:cxn>
                <a:cxn ang="0">
                  <a:pos x="457" y="856"/>
                </a:cxn>
                <a:cxn ang="0">
                  <a:pos x="438" y="856"/>
                </a:cxn>
                <a:cxn ang="0">
                  <a:pos x="420" y="843"/>
                </a:cxn>
                <a:cxn ang="0">
                  <a:pos x="0" y="416"/>
                </a:cxn>
                <a:cxn ang="0">
                  <a:pos x="0" y="416"/>
                </a:cxn>
                <a:cxn ang="0">
                  <a:pos x="68" y="390"/>
                </a:cxn>
                <a:cxn ang="0">
                  <a:pos x="123" y="384"/>
                </a:cxn>
                <a:cxn ang="0">
                  <a:pos x="173" y="384"/>
                </a:cxn>
                <a:cxn ang="0">
                  <a:pos x="222" y="397"/>
                </a:cxn>
                <a:cxn ang="0">
                  <a:pos x="321" y="428"/>
                </a:cxn>
                <a:cxn ang="0">
                  <a:pos x="370" y="441"/>
                </a:cxn>
                <a:cxn ang="0">
                  <a:pos x="426" y="447"/>
                </a:cxn>
                <a:cxn ang="0">
                  <a:pos x="494" y="453"/>
                </a:cxn>
                <a:cxn ang="0">
                  <a:pos x="562" y="447"/>
                </a:cxn>
                <a:cxn ang="0">
                  <a:pos x="648" y="422"/>
                </a:cxn>
                <a:cxn ang="0">
                  <a:pos x="747" y="384"/>
                </a:cxn>
                <a:cxn ang="0">
                  <a:pos x="859" y="327"/>
                </a:cxn>
                <a:cxn ang="0">
                  <a:pos x="988" y="246"/>
                </a:cxn>
                <a:cxn ang="0">
                  <a:pos x="1137" y="139"/>
                </a:cxn>
                <a:cxn ang="0">
                  <a:pos x="1310" y="0"/>
                </a:cxn>
                <a:cxn ang="0">
                  <a:pos x="1310" y="0"/>
                </a:cxn>
              </a:cxnLst>
              <a:rect l="0" t="0" r="r" b="b"/>
              <a:pathLst>
                <a:path w="1310" h="856">
                  <a:moveTo>
                    <a:pt x="1310" y="0"/>
                  </a:moveTo>
                  <a:lnTo>
                    <a:pt x="488" y="843"/>
                  </a:lnTo>
                  <a:lnTo>
                    <a:pt x="488" y="843"/>
                  </a:lnTo>
                  <a:lnTo>
                    <a:pt x="469" y="856"/>
                  </a:lnTo>
                  <a:lnTo>
                    <a:pt x="457" y="856"/>
                  </a:lnTo>
                  <a:lnTo>
                    <a:pt x="438" y="856"/>
                  </a:lnTo>
                  <a:lnTo>
                    <a:pt x="420" y="843"/>
                  </a:lnTo>
                  <a:lnTo>
                    <a:pt x="0" y="416"/>
                  </a:lnTo>
                  <a:lnTo>
                    <a:pt x="0" y="416"/>
                  </a:lnTo>
                  <a:lnTo>
                    <a:pt x="68" y="390"/>
                  </a:lnTo>
                  <a:lnTo>
                    <a:pt x="123" y="384"/>
                  </a:lnTo>
                  <a:lnTo>
                    <a:pt x="173" y="384"/>
                  </a:lnTo>
                  <a:lnTo>
                    <a:pt x="222" y="397"/>
                  </a:lnTo>
                  <a:lnTo>
                    <a:pt x="321" y="428"/>
                  </a:lnTo>
                  <a:lnTo>
                    <a:pt x="370" y="441"/>
                  </a:lnTo>
                  <a:lnTo>
                    <a:pt x="426" y="447"/>
                  </a:lnTo>
                  <a:lnTo>
                    <a:pt x="494" y="453"/>
                  </a:lnTo>
                  <a:lnTo>
                    <a:pt x="562" y="447"/>
                  </a:lnTo>
                  <a:lnTo>
                    <a:pt x="648" y="422"/>
                  </a:lnTo>
                  <a:lnTo>
                    <a:pt x="747" y="384"/>
                  </a:lnTo>
                  <a:lnTo>
                    <a:pt x="859" y="327"/>
                  </a:lnTo>
                  <a:lnTo>
                    <a:pt x="988" y="246"/>
                  </a:lnTo>
                  <a:lnTo>
                    <a:pt x="1137" y="139"/>
                  </a:lnTo>
                  <a:lnTo>
                    <a:pt x="1310" y="0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8" name="Freeform 30"/>
            <p:cNvSpPr>
              <a:spLocks/>
            </p:cNvSpPr>
            <p:nvPr/>
          </p:nvSpPr>
          <p:spPr bwMode="auto">
            <a:xfrm>
              <a:off x="5207625" y="2402491"/>
              <a:ext cx="2044482" cy="1693576"/>
            </a:xfrm>
            <a:custGeom>
              <a:avLst/>
              <a:gdLst/>
              <a:ahLst/>
              <a:cxnLst>
                <a:cxn ang="0">
                  <a:pos x="1501" y="0"/>
                </a:cxn>
                <a:cxn ang="0">
                  <a:pos x="1501" y="0"/>
                </a:cxn>
                <a:cxn ang="0">
                  <a:pos x="414" y="1113"/>
                </a:cxn>
                <a:cxn ang="0">
                  <a:pos x="414" y="1113"/>
                </a:cxn>
                <a:cxn ang="0">
                  <a:pos x="0" y="698"/>
                </a:cxn>
                <a:cxn ang="0">
                  <a:pos x="414" y="1157"/>
                </a:cxn>
                <a:cxn ang="0">
                  <a:pos x="1501" y="0"/>
                </a:cxn>
              </a:cxnLst>
              <a:rect l="0" t="0" r="r" b="b"/>
              <a:pathLst>
                <a:path w="1501" h="1157">
                  <a:moveTo>
                    <a:pt x="1501" y="0"/>
                  </a:moveTo>
                  <a:lnTo>
                    <a:pt x="1501" y="0"/>
                  </a:lnTo>
                  <a:lnTo>
                    <a:pt x="414" y="1113"/>
                  </a:lnTo>
                  <a:lnTo>
                    <a:pt x="414" y="1113"/>
                  </a:lnTo>
                  <a:lnTo>
                    <a:pt x="0" y="698"/>
                  </a:lnTo>
                  <a:lnTo>
                    <a:pt x="414" y="1157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9" name="Freeform 31"/>
            <p:cNvSpPr>
              <a:spLocks/>
            </p:cNvSpPr>
            <p:nvPr/>
          </p:nvSpPr>
          <p:spPr bwMode="auto">
            <a:xfrm>
              <a:off x="4651897" y="2983604"/>
              <a:ext cx="3181810" cy="2254194"/>
            </a:xfrm>
            <a:custGeom>
              <a:avLst/>
              <a:gdLst/>
              <a:ahLst/>
              <a:cxnLst>
                <a:cxn ang="0">
                  <a:pos x="2336" y="0"/>
                </a:cxn>
                <a:cxn ang="0">
                  <a:pos x="2336" y="0"/>
                </a:cxn>
                <a:cxn ang="0">
                  <a:pos x="822" y="1540"/>
                </a:cxn>
                <a:cxn ang="0">
                  <a:pos x="822" y="1540"/>
                </a:cxn>
                <a:cxn ang="0">
                  <a:pos x="0" y="710"/>
                </a:cxn>
                <a:cxn ang="0">
                  <a:pos x="822" y="1496"/>
                </a:cxn>
                <a:cxn ang="0">
                  <a:pos x="2336" y="0"/>
                </a:cxn>
              </a:cxnLst>
              <a:rect l="0" t="0" r="r" b="b"/>
              <a:pathLst>
                <a:path w="2336" h="1540">
                  <a:moveTo>
                    <a:pt x="2336" y="0"/>
                  </a:moveTo>
                  <a:lnTo>
                    <a:pt x="2336" y="0"/>
                  </a:lnTo>
                  <a:lnTo>
                    <a:pt x="822" y="1540"/>
                  </a:lnTo>
                  <a:lnTo>
                    <a:pt x="822" y="1540"/>
                  </a:lnTo>
                  <a:lnTo>
                    <a:pt x="0" y="710"/>
                  </a:lnTo>
                  <a:lnTo>
                    <a:pt x="822" y="149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0" name="Freeform 34"/>
            <p:cNvSpPr>
              <a:spLocks noEditPoints="1"/>
            </p:cNvSpPr>
            <p:nvPr/>
          </p:nvSpPr>
          <p:spPr bwMode="auto">
            <a:xfrm>
              <a:off x="4357686" y="2071679"/>
              <a:ext cx="3753885" cy="3286147"/>
            </a:xfrm>
            <a:custGeom>
              <a:avLst/>
              <a:gdLst/>
              <a:ahLst/>
              <a:cxnLst>
                <a:cxn ang="0">
                  <a:pos x="2255" y="57"/>
                </a:cxn>
                <a:cxn ang="0">
                  <a:pos x="2268" y="50"/>
                </a:cxn>
                <a:cxn ang="0">
                  <a:pos x="2700" y="478"/>
                </a:cxn>
                <a:cxn ang="0">
                  <a:pos x="2706" y="497"/>
                </a:cxn>
                <a:cxn ang="0">
                  <a:pos x="2700" y="509"/>
                </a:cxn>
                <a:cxn ang="0">
                  <a:pos x="1050" y="2188"/>
                </a:cxn>
                <a:cxn ang="0">
                  <a:pos x="1038" y="2195"/>
                </a:cxn>
                <a:cxn ang="0">
                  <a:pos x="1038" y="2195"/>
                </a:cxn>
                <a:cxn ang="0">
                  <a:pos x="1019" y="2188"/>
                </a:cxn>
                <a:cxn ang="0">
                  <a:pos x="55" y="1207"/>
                </a:cxn>
                <a:cxn ang="0">
                  <a:pos x="55" y="1176"/>
                </a:cxn>
                <a:cxn ang="0">
                  <a:pos x="469" y="755"/>
                </a:cxn>
                <a:cxn ang="0">
                  <a:pos x="488" y="748"/>
                </a:cxn>
                <a:cxn ang="0">
                  <a:pos x="500" y="755"/>
                </a:cxn>
                <a:cxn ang="0">
                  <a:pos x="1050" y="1283"/>
                </a:cxn>
                <a:cxn ang="0">
                  <a:pos x="2218" y="19"/>
                </a:cxn>
                <a:cxn ang="0">
                  <a:pos x="1038" y="1226"/>
                </a:cxn>
                <a:cxn ang="0">
                  <a:pos x="537" y="717"/>
                </a:cxn>
                <a:cxn ang="0">
                  <a:pos x="488" y="698"/>
                </a:cxn>
                <a:cxn ang="0">
                  <a:pos x="457" y="704"/>
                </a:cxn>
                <a:cxn ang="0">
                  <a:pos x="25" y="1138"/>
                </a:cxn>
                <a:cxn ang="0">
                  <a:pos x="6" y="1163"/>
                </a:cxn>
                <a:cxn ang="0">
                  <a:pos x="6" y="1220"/>
                </a:cxn>
                <a:cxn ang="0">
                  <a:pos x="982" y="2226"/>
                </a:cxn>
                <a:cxn ang="0">
                  <a:pos x="1007" y="2239"/>
                </a:cxn>
                <a:cxn ang="0">
                  <a:pos x="1038" y="2245"/>
                </a:cxn>
                <a:cxn ang="0">
                  <a:pos x="1087" y="2226"/>
                </a:cxn>
                <a:cxn ang="0">
                  <a:pos x="2737" y="547"/>
                </a:cxn>
                <a:cxn ang="0">
                  <a:pos x="2756" y="497"/>
                </a:cxn>
                <a:cxn ang="0">
                  <a:pos x="2750" y="465"/>
                </a:cxn>
                <a:cxn ang="0">
                  <a:pos x="2323" y="19"/>
                </a:cxn>
                <a:cxn ang="0">
                  <a:pos x="2298" y="6"/>
                </a:cxn>
                <a:cxn ang="0">
                  <a:pos x="2243" y="6"/>
                </a:cxn>
                <a:cxn ang="0">
                  <a:pos x="2218" y="19"/>
                </a:cxn>
              </a:cxnLst>
              <a:rect l="0" t="0" r="r" b="b"/>
              <a:pathLst>
                <a:path w="2756" h="2245">
                  <a:moveTo>
                    <a:pt x="1050" y="1283"/>
                  </a:moveTo>
                  <a:lnTo>
                    <a:pt x="2255" y="57"/>
                  </a:lnTo>
                  <a:lnTo>
                    <a:pt x="2255" y="57"/>
                  </a:lnTo>
                  <a:lnTo>
                    <a:pt x="2268" y="50"/>
                  </a:lnTo>
                  <a:lnTo>
                    <a:pt x="2286" y="57"/>
                  </a:lnTo>
                  <a:lnTo>
                    <a:pt x="2700" y="478"/>
                  </a:lnTo>
                  <a:lnTo>
                    <a:pt x="2700" y="478"/>
                  </a:lnTo>
                  <a:lnTo>
                    <a:pt x="2706" y="497"/>
                  </a:lnTo>
                  <a:lnTo>
                    <a:pt x="2706" y="497"/>
                  </a:lnTo>
                  <a:lnTo>
                    <a:pt x="2700" y="509"/>
                  </a:lnTo>
                  <a:lnTo>
                    <a:pt x="2700" y="509"/>
                  </a:lnTo>
                  <a:lnTo>
                    <a:pt x="1050" y="2188"/>
                  </a:lnTo>
                  <a:lnTo>
                    <a:pt x="1050" y="2188"/>
                  </a:lnTo>
                  <a:lnTo>
                    <a:pt x="1038" y="2195"/>
                  </a:lnTo>
                  <a:lnTo>
                    <a:pt x="1038" y="2195"/>
                  </a:lnTo>
                  <a:lnTo>
                    <a:pt x="1038" y="2195"/>
                  </a:lnTo>
                  <a:lnTo>
                    <a:pt x="1019" y="2188"/>
                  </a:lnTo>
                  <a:lnTo>
                    <a:pt x="1019" y="2188"/>
                  </a:lnTo>
                  <a:lnTo>
                    <a:pt x="55" y="1207"/>
                  </a:lnTo>
                  <a:lnTo>
                    <a:pt x="55" y="1207"/>
                  </a:lnTo>
                  <a:lnTo>
                    <a:pt x="49" y="1195"/>
                  </a:lnTo>
                  <a:lnTo>
                    <a:pt x="55" y="1176"/>
                  </a:lnTo>
                  <a:lnTo>
                    <a:pt x="469" y="755"/>
                  </a:lnTo>
                  <a:lnTo>
                    <a:pt x="469" y="755"/>
                  </a:lnTo>
                  <a:lnTo>
                    <a:pt x="488" y="748"/>
                  </a:lnTo>
                  <a:lnTo>
                    <a:pt x="488" y="748"/>
                  </a:lnTo>
                  <a:lnTo>
                    <a:pt x="500" y="755"/>
                  </a:lnTo>
                  <a:lnTo>
                    <a:pt x="500" y="755"/>
                  </a:lnTo>
                  <a:lnTo>
                    <a:pt x="1038" y="1295"/>
                  </a:lnTo>
                  <a:lnTo>
                    <a:pt x="1050" y="1283"/>
                  </a:lnTo>
                  <a:close/>
                  <a:moveTo>
                    <a:pt x="2218" y="19"/>
                  </a:moveTo>
                  <a:lnTo>
                    <a:pt x="2218" y="19"/>
                  </a:lnTo>
                  <a:lnTo>
                    <a:pt x="1038" y="1226"/>
                  </a:lnTo>
                  <a:lnTo>
                    <a:pt x="1038" y="1226"/>
                  </a:lnTo>
                  <a:lnTo>
                    <a:pt x="537" y="717"/>
                  </a:lnTo>
                  <a:lnTo>
                    <a:pt x="537" y="717"/>
                  </a:lnTo>
                  <a:lnTo>
                    <a:pt x="513" y="704"/>
                  </a:lnTo>
                  <a:lnTo>
                    <a:pt x="488" y="698"/>
                  </a:lnTo>
                  <a:lnTo>
                    <a:pt x="488" y="698"/>
                  </a:lnTo>
                  <a:lnTo>
                    <a:pt x="457" y="704"/>
                  </a:lnTo>
                  <a:lnTo>
                    <a:pt x="439" y="717"/>
                  </a:lnTo>
                  <a:lnTo>
                    <a:pt x="25" y="1138"/>
                  </a:lnTo>
                  <a:lnTo>
                    <a:pt x="25" y="1138"/>
                  </a:lnTo>
                  <a:lnTo>
                    <a:pt x="6" y="1163"/>
                  </a:lnTo>
                  <a:lnTo>
                    <a:pt x="0" y="1195"/>
                  </a:lnTo>
                  <a:lnTo>
                    <a:pt x="6" y="1220"/>
                  </a:lnTo>
                  <a:lnTo>
                    <a:pt x="25" y="1245"/>
                  </a:lnTo>
                  <a:lnTo>
                    <a:pt x="982" y="2226"/>
                  </a:lnTo>
                  <a:lnTo>
                    <a:pt x="982" y="2226"/>
                  </a:lnTo>
                  <a:lnTo>
                    <a:pt x="1007" y="2239"/>
                  </a:lnTo>
                  <a:lnTo>
                    <a:pt x="1038" y="2245"/>
                  </a:lnTo>
                  <a:lnTo>
                    <a:pt x="1038" y="2245"/>
                  </a:lnTo>
                  <a:lnTo>
                    <a:pt x="1063" y="2239"/>
                  </a:lnTo>
                  <a:lnTo>
                    <a:pt x="1087" y="2226"/>
                  </a:lnTo>
                  <a:lnTo>
                    <a:pt x="2737" y="547"/>
                  </a:lnTo>
                  <a:lnTo>
                    <a:pt x="2737" y="547"/>
                  </a:lnTo>
                  <a:lnTo>
                    <a:pt x="2750" y="522"/>
                  </a:lnTo>
                  <a:lnTo>
                    <a:pt x="2756" y="497"/>
                  </a:lnTo>
                  <a:lnTo>
                    <a:pt x="2756" y="497"/>
                  </a:lnTo>
                  <a:lnTo>
                    <a:pt x="2750" y="465"/>
                  </a:lnTo>
                  <a:lnTo>
                    <a:pt x="2737" y="440"/>
                  </a:lnTo>
                  <a:lnTo>
                    <a:pt x="2323" y="19"/>
                  </a:lnTo>
                  <a:lnTo>
                    <a:pt x="2323" y="19"/>
                  </a:lnTo>
                  <a:lnTo>
                    <a:pt x="2298" y="6"/>
                  </a:lnTo>
                  <a:lnTo>
                    <a:pt x="2268" y="0"/>
                  </a:lnTo>
                  <a:lnTo>
                    <a:pt x="2243" y="6"/>
                  </a:lnTo>
                  <a:lnTo>
                    <a:pt x="2218" y="19"/>
                  </a:lnTo>
                  <a:lnTo>
                    <a:pt x="2218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96</TotalTime>
  <Words>19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광장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16</cp:revision>
  <dcterms:created xsi:type="dcterms:W3CDTF">2008-06-22T06:25:37Z</dcterms:created>
  <dcterms:modified xsi:type="dcterms:W3CDTF">2009-05-31T02:32:43Z</dcterms:modified>
</cp:coreProperties>
</file>