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1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7991-59F6-4FB3-99C9-8DE5BB84D6A1}" type="datetimeFigureOut">
              <a:rPr lang="ko-KR" altLang="en-US" smtClean="0"/>
              <a:pPr/>
              <a:t>2009-12-24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B5C8-A072-4DD5-9CBE-3C84F53F1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0100" y="1700200"/>
          <a:ext cx="7358113" cy="45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55"/>
                <a:gridCol w="1201324"/>
                <a:gridCol w="1201324"/>
                <a:gridCol w="1126242"/>
                <a:gridCol w="1201324"/>
                <a:gridCol w="1126244"/>
              </a:tblGrid>
              <a:tr h="45945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주요기능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PMP +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네비게이션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+ DMB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선택 옵션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63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액정 크기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3.5”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9”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저장공간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플래시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메모리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16G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HDD 64G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HDD 128G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SSD 32G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SSD</a:t>
                      </a:r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</a:rPr>
                        <a:t> 64G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입력 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키 패드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음성 인식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터치 스크린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표시장치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LCD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OLED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전원공급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smtClean="0">
                          <a:solidFill>
                            <a:schemeClr val="tx1"/>
                          </a:solidFill>
                        </a:rPr>
                        <a:t>내장배터리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전지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태양전지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어댑터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안테나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내장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외장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외부 연결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사운드 출력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내장 스피커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이어폰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외부 입력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내장 마이크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입력 단자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3108" y="885751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형 </a:t>
            </a:r>
            <a:r>
              <a:rPr lang="ko-KR" altLang="en-U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내비게이션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컨셉</a:t>
            </a:r>
            <a:endParaRPr lang="ko-KR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583959" y="2698513"/>
            <a:ext cx="4474066" cy="3540362"/>
            <a:chOff x="2583959" y="2624648"/>
            <a:chExt cx="4370413" cy="3745150"/>
          </a:xfrm>
        </p:grpSpPr>
        <p:grpSp>
          <p:nvGrpSpPr>
            <p:cNvPr id="53" name="그룹 52"/>
            <p:cNvGrpSpPr/>
            <p:nvPr/>
          </p:nvGrpSpPr>
          <p:grpSpPr>
            <a:xfrm>
              <a:off x="2583959" y="2624648"/>
              <a:ext cx="4370413" cy="3745150"/>
              <a:chOff x="2583959" y="2553210"/>
              <a:chExt cx="4370413" cy="3745150"/>
            </a:xfrm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타원 15"/>
              <p:cNvSpPr/>
              <p:nvPr/>
            </p:nvSpPr>
            <p:spPr>
              <a:xfrm>
                <a:off x="5088890" y="2553210"/>
                <a:ext cx="565312" cy="329394"/>
              </a:xfrm>
              <a:prstGeom prst="ellipse">
                <a:avLst/>
              </a:prstGeom>
              <a:noFill/>
              <a:ln w="2222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097116" y="3022804"/>
                <a:ext cx="857256" cy="354488"/>
              </a:xfrm>
              <a:prstGeom prst="ellipse">
                <a:avLst/>
              </a:prstGeom>
              <a:noFill/>
              <a:ln w="2222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935498" y="3497342"/>
                <a:ext cx="961507" cy="382680"/>
              </a:xfrm>
              <a:prstGeom prst="ellipse">
                <a:avLst/>
              </a:prstGeom>
              <a:noFill/>
              <a:ln w="2222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929058" y="4011320"/>
                <a:ext cx="758407" cy="346374"/>
              </a:xfrm>
              <a:prstGeom prst="ellipse">
                <a:avLst/>
              </a:prstGeom>
              <a:noFill/>
              <a:ln w="2222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978140" y="4510086"/>
                <a:ext cx="826366" cy="328623"/>
              </a:xfrm>
              <a:prstGeom prst="ellipse">
                <a:avLst/>
              </a:prstGeom>
              <a:noFill/>
              <a:ln w="2222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895724" y="4986337"/>
                <a:ext cx="768179" cy="320374"/>
              </a:xfrm>
              <a:prstGeom prst="ellipse">
                <a:avLst/>
              </a:prstGeom>
              <a:noFill/>
              <a:ln w="2222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583959" y="5447020"/>
                <a:ext cx="1009790" cy="382680"/>
              </a:xfrm>
              <a:prstGeom prst="ellipse">
                <a:avLst/>
              </a:prstGeom>
              <a:noFill/>
              <a:ln w="2222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837288" y="5948362"/>
                <a:ext cx="955719" cy="349998"/>
              </a:xfrm>
              <a:prstGeom prst="ellipse">
                <a:avLst/>
              </a:prstGeom>
              <a:noFill/>
              <a:ln w="22225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구부러진 연결선 6"/>
            <p:cNvCxnSpPr>
              <a:stCxn id="16" idx="5"/>
              <a:endCxn id="17" idx="1"/>
            </p:cNvCxnSpPr>
            <p:nvPr/>
          </p:nvCxnSpPr>
          <p:spPr>
            <a:xfrm rot="16200000" flipH="1">
              <a:off x="5776859" y="2700357"/>
              <a:ext cx="240353" cy="651244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accent2">
                  <a:lumMod val="60000"/>
                  <a:lumOff val="40000"/>
                </a:schemeClr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구부러진 연결선 28"/>
            <p:cNvCxnSpPr>
              <a:stCxn id="17" idx="3"/>
              <a:endCxn id="18" idx="7"/>
            </p:cNvCxnSpPr>
            <p:nvPr/>
          </p:nvCxnSpPr>
          <p:spPr>
            <a:xfrm rot="5400000">
              <a:off x="5875425" y="3277588"/>
              <a:ext cx="228007" cy="466462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accent2">
                  <a:lumMod val="60000"/>
                  <a:lumOff val="40000"/>
                </a:schemeClr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구부러진 연결선 31"/>
            <p:cNvCxnSpPr>
              <a:stCxn id="18" idx="3"/>
              <a:endCxn id="19" idx="0"/>
            </p:cNvCxnSpPr>
            <p:nvPr/>
          </p:nvCxnSpPr>
          <p:spPr>
            <a:xfrm rot="5400000">
              <a:off x="4598614" y="3605065"/>
              <a:ext cx="187340" cy="768046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accent2">
                  <a:lumMod val="60000"/>
                  <a:lumOff val="40000"/>
                </a:schemeClr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구부러진 연결선 34"/>
            <p:cNvCxnSpPr>
              <a:stCxn id="19" idx="5"/>
              <a:endCxn id="20" idx="0"/>
            </p:cNvCxnSpPr>
            <p:nvPr/>
          </p:nvCxnSpPr>
          <p:spPr>
            <a:xfrm rot="16200000" flipH="1">
              <a:off x="4882302" y="4072501"/>
              <a:ext cx="203118" cy="814925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accent2">
                  <a:lumMod val="60000"/>
                  <a:lumOff val="40000"/>
                </a:schemeClr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구부러진 연결선 37"/>
            <p:cNvCxnSpPr>
              <a:stCxn id="20" idx="3"/>
              <a:endCxn id="21" idx="7"/>
            </p:cNvCxnSpPr>
            <p:nvPr/>
          </p:nvCxnSpPr>
          <p:spPr>
            <a:xfrm rot="5400000">
              <a:off x="4703947" y="4709481"/>
              <a:ext cx="242671" cy="547753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accent2">
                  <a:lumMod val="60000"/>
                  <a:lumOff val="40000"/>
                </a:schemeClr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구부러진 연결선 40"/>
            <p:cNvCxnSpPr>
              <a:stCxn id="21" idx="3"/>
              <a:endCxn id="22" idx="7"/>
            </p:cNvCxnSpPr>
            <p:nvPr/>
          </p:nvCxnSpPr>
          <p:spPr>
            <a:xfrm rot="5400000">
              <a:off x="3605411" y="5171689"/>
              <a:ext cx="243269" cy="562352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accent2">
                  <a:lumMod val="60000"/>
                  <a:lumOff val="40000"/>
                </a:schemeClr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구부러진 연결선 43"/>
            <p:cNvCxnSpPr>
              <a:stCxn id="22" idx="5"/>
              <a:endCxn id="23" idx="1"/>
            </p:cNvCxnSpPr>
            <p:nvPr/>
          </p:nvCxnSpPr>
          <p:spPr>
            <a:xfrm rot="16200000" flipH="1">
              <a:off x="3598579" y="5692385"/>
              <a:ext cx="225960" cy="531381"/>
            </a:xfrm>
            <a:prstGeom prst="curvedConnector3">
              <a:avLst>
                <a:gd name="adj1" fmla="val 50000"/>
              </a:avLst>
            </a:prstGeom>
            <a:ln w="6350">
              <a:solidFill>
                <a:schemeClr val="accent2">
                  <a:lumMod val="60000"/>
                  <a:lumOff val="40000"/>
                </a:schemeClr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://www.iconarchive.com/icons/tpdkdesign.net/refresh-cl/Misc-Map-2-256x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85728"/>
            <a:ext cx="1714512" cy="17145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75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12</cp:revision>
  <dcterms:created xsi:type="dcterms:W3CDTF">2009-04-23T06:53:56Z</dcterms:created>
  <dcterms:modified xsi:type="dcterms:W3CDTF">2009-12-24T08:06:33Z</dcterms:modified>
</cp:coreProperties>
</file>