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16B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1700200"/>
          <a:ext cx="7358113" cy="45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55"/>
                <a:gridCol w="1201324"/>
                <a:gridCol w="1201324"/>
                <a:gridCol w="1126242"/>
                <a:gridCol w="1201324"/>
                <a:gridCol w="1126244"/>
              </a:tblGrid>
              <a:tr h="45945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주요기능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PMP +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네비게이션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+ DMB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선택 옵션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액정 크기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/>
                          </a:solidFill>
                        </a:rPr>
                        <a:t>3.5”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5”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7”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/>
                          </a:solidFill>
                        </a:rPr>
                        <a:t>9”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저장공간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</a:rPr>
                        <a:t>플래시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</a:rPr>
                        <a:t>메모리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16G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 HDD 64G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/>
                          </a:solidFill>
                        </a:rPr>
                        <a:t>HDD 128G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SSD 32G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/>
                          </a:solidFill>
                        </a:rPr>
                        <a:t>SSD</a:t>
                      </a:r>
                      <a:r>
                        <a:rPr lang="en-US" altLang="ko-KR" sz="1200" b="0" baseline="0" smtClean="0">
                          <a:solidFill>
                            <a:schemeClr val="bg1"/>
                          </a:solidFill>
                        </a:rPr>
                        <a:t> 64G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입력 방법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bg1"/>
                          </a:solidFill>
                        </a:rPr>
                        <a:t>키 패드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음성 인식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터치 스크린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표시장치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bg1"/>
                          </a:solidFill>
                        </a:rPr>
                        <a:t>LCD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LED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OLED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전원공급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bg1"/>
                          </a:solidFill>
                        </a:rPr>
                        <a:t>내장배터리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전지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태양전지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</a:rPr>
                        <a:t>어댑터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안테나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bg1"/>
                          </a:solidFill>
                        </a:rPr>
                        <a:t>내장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bg1"/>
                          </a:solidFill>
                        </a:rPr>
                        <a:t>외장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외부 연결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사운드 출력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내장 스피커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bg1"/>
                          </a:solidFill>
                        </a:rPr>
                        <a:t>이어폰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외부 입력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bg1"/>
                          </a:solidFill>
                        </a:rPr>
                        <a:t>내장 마이크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입력 단자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3108" y="1038151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2010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년 형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내비게이션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 컨셉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83959" y="2698513"/>
            <a:ext cx="4474066" cy="3540362"/>
            <a:chOff x="2583959" y="2698513"/>
            <a:chExt cx="4474066" cy="3540362"/>
          </a:xfrm>
        </p:grpSpPr>
        <p:grpSp>
          <p:nvGrpSpPr>
            <p:cNvPr id="53" name="그룹 52"/>
            <p:cNvGrpSpPr/>
            <p:nvPr/>
          </p:nvGrpSpPr>
          <p:grpSpPr>
            <a:xfrm>
              <a:off x="2583959" y="2698513"/>
              <a:ext cx="4474066" cy="3540362"/>
              <a:chOff x="2583959" y="2553210"/>
              <a:chExt cx="4370413" cy="3745150"/>
            </a:xfrm>
            <a:effectLst/>
          </p:grpSpPr>
          <p:sp>
            <p:nvSpPr>
              <p:cNvPr id="16" name="타원 15"/>
              <p:cNvSpPr/>
              <p:nvPr/>
            </p:nvSpPr>
            <p:spPr>
              <a:xfrm>
                <a:off x="5088890" y="2553210"/>
                <a:ext cx="565312" cy="329394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097116" y="3022804"/>
                <a:ext cx="857256" cy="354488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935498" y="3497342"/>
                <a:ext cx="961507" cy="382680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929058" y="4011320"/>
                <a:ext cx="758407" cy="346374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978140" y="4510086"/>
                <a:ext cx="826366" cy="328623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95724" y="4986337"/>
                <a:ext cx="768179" cy="320374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583959" y="5447020"/>
                <a:ext cx="1009790" cy="382680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837288" y="5948362"/>
                <a:ext cx="955719" cy="349998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구부러진 연결선 6"/>
            <p:cNvCxnSpPr>
              <a:stCxn id="16" idx="5"/>
              <a:endCxn id="17" idx="1"/>
            </p:cNvCxnSpPr>
            <p:nvPr/>
          </p:nvCxnSpPr>
          <p:spPr>
            <a:xfrm rot="16200000" flipH="1">
              <a:off x="5862007" y="2744554"/>
              <a:ext cx="227210" cy="666690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>
              <a:stCxn id="17" idx="3"/>
              <a:endCxn id="18" idx="7"/>
            </p:cNvCxnSpPr>
            <p:nvPr/>
          </p:nvCxnSpPr>
          <p:spPr>
            <a:xfrm rot="5400000">
              <a:off x="5962426" y="3297465"/>
              <a:ext cx="215539" cy="477525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18" idx="3"/>
              <a:endCxn id="19" idx="0"/>
            </p:cNvCxnSpPr>
            <p:nvPr/>
          </p:nvCxnSpPr>
          <p:spPr>
            <a:xfrm rot="5400000">
              <a:off x="4653739" y="3595213"/>
              <a:ext cx="177096" cy="786262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34"/>
            <p:cNvCxnSpPr>
              <a:stCxn id="19" idx="5"/>
              <a:endCxn id="20" idx="0"/>
            </p:cNvCxnSpPr>
            <p:nvPr/>
          </p:nvCxnSpPr>
          <p:spPr>
            <a:xfrm rot="16200000" flipH="1">
              <a:off x="4944774" y="4035252"/>
              <a:ext cx="192011" cy="834253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20" idx="3"/>
              <a:endCxn id="21" idx="7"/>
            </p:cNvCxnSpPr>
            <p:nvPr/>
          </p:nvCxnSpPr>
          <p:spPr>
            <a:xfrm rot="5400000">
              <a:off x="4763739" y="4647874"/>
              <a:ext cx="229402" cy="560744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구부러진 연결선 40"/>
            <p:cNvCxnSpPr>
              <a:stCxn id="21" idx="3"/>
              <a:endCxn id="22" idx="7"/>
            </p:cNvCxnSpPr>
            <p:nvPr/>
          </p:nvCxnSpPr>
          <p:spPr>
            <a:xfrm rot="5400000">
              <a:off x="3639173" y="5084236"/>
              <a:ext cx="229967" cy="575689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구부러진 연결선 43"/>
            <p:cNvCxnSpPr>
              <a:stCxn id="22" idx="5"/>
              <a:endCxn id="23" idx="1"/>
            </p:cNvCxnSpPr>
            <p:nvPr/>
          </p:nvCxnSpPr>
          <p:spPr>
            <a:xfrm rot="16200000" flipH="1">
              <a:off x="3631500" y="5577674"/>
              <a:ext cx="213604" cy="543984"/>
            </a:xfrm>
            <a:prstGeom prst="curved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headEnd type="oval" w="med" len="me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://www.iconarchive.com/icons/tpdkdesign.net/refresh-cl/Misc-Map-2-256x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11</cp:revision>
  <dcterms:created xsi:type="dcterms:W3CDTF">2009-04-23T06:53:56Z</dcterms:created>
  <dcterms:modified xsi:type="dcterms:W3CDTF">2009-12-24T08:07:29Z</dcterms:modified>
</cp:coreProperties>
</file>