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20000"/>
    <a:srgbClr val="FF0101"/>
    <a:srgbClr val="D20000"/>
    <a:srgbClr val="DE3000"/>
    <a:srgbClr val="D53509"/>
    <a:srgbClr val="FA5F2E"/>
    <a:srgbClr val="FF2929"/>
    <a:srgbClr val="FF6D6D"/>
    <a:srgbClr val="D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91" autoAdjust="0"/>
    <p:restoredTop sz="94660"/>
  </p:normalViewPr>
  <p:slideViewPr>
    <p:cSldViewPr>
      <p:cViewPr varScale="1">
        <p:scale>
          <a:sx n="91" d="100"/>
          <a:sy n="91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71670" y="435098"/>
            <a:ext cx="50720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주제별 인기 블로그 등록 현황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2009.5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71472" y="1367808"/>
            <a:ext cx="8051712" cy="5143536"/>
            <a:chOff x="407814" y="1214422"/>
            <a:chExt cx="8429684" cy="5429288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814" y="1214422"/>
              <a:ext cx="8421205" cy="542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</p:pic>
        <p:sp>
          <p:nvSpPr>
            <p:cNvPr id="24" name="직사각형 23"/>
            <p:cNvSpPr/>
            <p:nvPr/>
          </p:nvSpPr>
          <p:spPr>
            <a:xfrm>
              <a:off x="407814" y="1214422"/>
              <a:ext cx="2557320" cy="40005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IT,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컴퓨터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274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7814" y="5214950"/>
              <a:ext cx="2557320" cy="1428760"/>
            </a:xfrm>
            <a:prstGeom prst="rect">
              <a:avLst/>
            </a:prstGeom>
            <a:solidFill>
              <a:srgbClr val="D2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뉴스</a:t>
              </a:r>
            </a:p>
            <a:p>
              <a:pPr algn="ctr"/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94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65134" y="1214422"/>
              <a:ext cx="1515449" cy="20955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정치</a:t>
              </a:r>
            </a:p>
            <a:p>
              <a:pPr algn="ctr"/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84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65134" y="3309937"/>
              <a:ext cx="1515449" cy="18097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경제</a:t>
              </a:r>
            </a:p>
            <a:p>
              <a:pPr algn="ctr"/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74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65134" y="5119699"/>
              <a:ext cx="1515449" cy="15240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만화</a:t>
              </a:r>
            </a:p>
            <a:p>
              <a:pPr algn="ctr"/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64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0583" y="1214422"/>
              <a:ext cx="1704880" cy="1428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경영</a:t>
              </a:r>
            </a:p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62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85463" y="1214422"/>
              <a:ext cx="1420733" cy="1428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</a:t>
              </a:r>
            </a:p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55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606196" y="1214422"/>
              <a:ext cx="1231302" cy="1428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사진</a:t>
              </a:r>
            </a:p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48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80583" y="2643182"/>
              <a:ext cx="1231302" cy="1428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음식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43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0583" y="4071942"/>
              <a:ext cx="1231302" cy="13335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38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80583" y="5405451"/>
              <a:ext cx="1231302" cy="12382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음악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34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11885" y="2643182"/>
              <a:ext cx="1136587" cy="1428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일상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48471" y="2643182"/>
              <a:ext cx="1041871" cy="1428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쇼핑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890342" y="2643182"/>
              <a:ext cx="947156" cy="1428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여행</a:t>
              </a:r>
            </a:p>
            <a:p>
              <a:pPr algn="ctr"/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39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11885" y="4071942"/>
              <a:ext cx="1136587" cy="10477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스포츠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711885" y="5119699"/>
              <a:ext cx="1136587" cy="8572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팟캐스트</a:t>
              </a:r>
              <a:endPara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11885" y="5976955"/>
              <a:ext cx="1136587" cy="6667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도서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</a:p>
            <a:p>
              <a:pPr algn="ctr"/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48471" y="4071942"/>
              <a:ext cx="1136587" cy="6667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어학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85058" y="4071942"/>
              <a:ext cx="852440" cy="6667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동영상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48471" y="4738697"/>
              <a:ext cx="852440" cy="6667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연예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848471" y="5405451"/>
              <a:ext cx="852440" cy="6667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문화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848471" y="6072206"/>
              <a:ext cx="852440" cy="5715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유머</a:t>
              </a:r>
            </a:p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00911" y="4738697"/>
              <a:ext cx="663009" cy="6667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과학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363920" y="4738697"/>
              <a:ext cx="473578" cy="6667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사회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700911" y="5405451"/>
              <a:ext cx="663009" cy="5715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취업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63920" y="5405451"/>
              <a:ext cx="473578" cy="5715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디자인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00911" y="5976955"/>
              <a:ext cx="473578" cy="6667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육아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174489" y="5976955"/>
              <a:ext cx="284147" cy="66675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보안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458636" y="5976955"/>
              <a:ext cx="378862" cy="4762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교육</a:t>
              </a:r>
            </a:p>
            <a:p>
              <a:pPr algn="ctr"/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458636" y="6453209"/>
              <a:ext cx="378862" cy="1905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1905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</a:t>
              </a:r>
              <a:r>
                <a:rPr lang="en-US" altLang="ko-KR" sz="9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69</Words>
  <Application>Microsoft Office PowerPoint</Application>
  <PresentationFormat>화면 슬라이드 쇼(4:3)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2009-04-25T04:41:36Z</dcterms:created>
  <dcterms:modified xsi:type="dcterms:W3CDTF">2009-04-25T07:33:42Z</dcterms:modified>
</cp:coreProperties>
</file>