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CC"/>
    <a:srgbClr val="A80000"/>
    <a:srgbClr val="F20000"/>
    <a:srgbClr val="FF0101"/>
    <a:srgbClr val="D20000"/>
    <a:srgbClr val="DE3000"/>
    <a:srgbClr val="D53509"/>
    <a:srgbClr val="FA5F2E"/>
    <a:srgbClr val="FF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91" autoAdjust="0"/>
    <p:restoredTop sz="94660"/>
  </p:normalViewPr>
  <p:slideViewPr>
    <p:cSldViewPr>
      <p:cViewPr varScale="1">
        <p:scale>
          <a:sx n="91" d="100"/>
          <a:sy n="91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2">
                <a:lumMod val="7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5BEE-29E8-439E-82A8-3EA10946905B}" type="datetimeFigureOut">
              <a:rPr lang="ko-KR" altLang="en-US" smtClean="0"/>
              <a:t>2009-04-25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B2570-A932-4AF4-A321-ACE54AD40B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/>
            </a:gs>
            <a:gs pos="100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143108" y="435098"/>
            <a:ext cx="507209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주제별 인기 블로그 등록 현황</a:t>
            </a:r>
            <a:endParaRPr lang="en-US" altLang="ko-KR" sz="2000" b="1" dirty="0" smtClean="0"/>
          </a:p>
          <a:p>
            <a:pPr algn="ctr"/>
            <a:r>
              <a:rPr lang="en-US" altLang="ko-KR" dirty="0" smtClean="0"/>
              <a:t>2009.5</a:t>
            </a:r>
            <a:r>
              <a:rPr lang="ko-KR" altLang="en-US" dirty="0" smtClean="0"/>
              <a:t>월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571472" y="1357298"/>
            <a:ext cx="2442654" cy="378997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IT,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컴퓨터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1472" y="5157782"/>
            <a:ext cx="2442654" cy="1353562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뉴스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14126" y="1367808"/>
            <a:ext cx="1447499" cy="198522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정치</a:t>
            </a: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4126" y="3353033"/>
            <a:ext cx="1447499" cy="1714512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경제</a:t>
            </a: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14126" y="5067544"/>
            <a:ext cx="1447499" cy="1443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만화</a:t>
            </a:r>
          </a:p>
          <a:p>
            <a:pPr algn="ctr"/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61625" y="1367808"/>
            <a:ext cx="1628436" cy="135356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경영</a:t>
            </a:r>
          </a:p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90062" y="1367808"/>
            <a:ext cx="1357030" cy="135356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영화</a:t>
            </a:r>
          </a:p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47091" y="1367808"/>
            <a:ext cx="1176093" cy="1353562"/>
          </a:xfrm>
          <a:prstGeom prst="rect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사진</a:t>
            </a:r>
          </a:p>
          <a:p>
            <a:pPr 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61625" y="2721370"/>
            <a:ext cx="1176093" cy="135356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음식</a:t>
            </a:r>
          </a:p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1625" y="4074932"/>
            <a:ext cx="1176093" cy="12633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</a:p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38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61625" y="5338257"/>
            <a:ext cx="1176093" cy="1173087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음악</a:t>
            </a:r>
          </a:p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637718" y="2721370"/>
            <a:ext cx="1085624" cy="135356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일상</a:t>
            </a:r>
          </a:p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23341" y="2721370"/>
            <a:ext cx="995155" cy="135356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쇼핑</a:t>
            </a:r>
          </a:p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18497" y="2721370"/>
            <a:ext cx="904687" cy="135356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여행</a:t>
            </a:r>
          </a:p>
          <a:p>
            <a:pPr algn="ctr"/>
            <a:r>
              <a:rPr lang="en-US" altLang="ko-K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37718" y="4074932"/>
            <a:ext cx="1085624" cy="992612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스포츠</a:t>
            </a: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37718" y="5067544"/>
            <a:ext cx="1085624" cy="812137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팟캐스트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37718" y="5879681"/>
            <a:ext cx="1085624" cy="631663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도서</a:t>
            </a:r>
          </a:p>
          <a:p>
            <a:pPr algn="ctr"/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</a:p>
          <a:p>
            <a:pPr algn="ctr"/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23341" y="4074932"/>
            <a:ext cx="1085624" cy="631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어학</a:t>
            </a: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808966" y="4074932"/>
            <a:ext cx="814218" cy="6316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  <a:p>
            <a:pPr algn="ctr"/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723341" y="4706595"/>
            <a:ext cx="814218" cy="631663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연예</a:t>
            </a:r>
          </a:p>
          <a:p>
            <a:pPr algn="ctr"/>
            <a:r>
              <a:rPr lang="en-US" altLang="ko-KR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23341" y="5338257"/>
            <a:ext cx="814218" cy="631663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문화</a:t>
            </a:r>
          </a:p>
          <a:p>
            <a:pPr algn="ctr"/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723341" y="5969919"/>
            <a:ext cx="814218" cy="541425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유머</a:t>
            </a:r>
          </a:p>
          <a:p>
            <a:pPr algn="ctr"/>
            <a:r>
              <a:rPr lang="en-US" altLang="ko-K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37560" y="4706595"/>
            <a:ext cx="633281" cy="631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과학</a:t>
            </a:r>
          </a:p>
          <a:p>
            <a:pPr algn="ctr"/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70840" y="4706595"/>
            <a:ext cx="452344" cy="6316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사회</a:t>
            </a:r>
          </a:p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7560" y="5338257"/>
            <a:ext cx="633281" cy="541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취업</a:t>
            </a:r>
          </a:p>
          <a:p>
            <a:pPr algn="ctr"/>
            <a:r>
              <a:rPr lang="en-US" altLang="ko-K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70840" y="5338257"/>
            <a:ext cx="452344" cy="54142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디자인</a:t>
            </a:r>
          </a:p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37560" y="5879681"/>
            <a:ext cx="452344" cy="63166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육아</a:t>
            </a:r>
          </a:p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89903" y="5879681"/>
            <a:ext cx="271406" cy="631663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</a:t>
            </a:r>
          </a:p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61309" y="5879681"/>
            <a:ext cx="361875" cy="451187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교육</a:t>
            </a:r>
          </a:p>
          <a:p>
            <a:pPr algn="ctr"/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61309" y="6330869"/>
            <a:ext cx="361875" cy="18047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sz="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69</Words>
  <Application>Microsoft Office PowerPoint</Application>
  <PresentationFormat>화면 슬라이드 쇼(4:3)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8</cp:revision>
  <dcterms:created xsi:type="dcterms:W3CDTF">2009-04-25T04:41:36Z</dcterms:created>
  <dcterms:modified xsi:type="dcterms:W3CDTF">2009-04-25T08:22:22Z</dcterms:modified>
</cp:coreProperties>
</file>