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4E2"/>
    <a:srgbClr val="11C1FF"/>
    <a:srgbClr val="61D6FF"/>
    <a:srgbClr val="006699"/>
    <a:srgbClr val="A018D6"/>
    <a:srgbClr val="3F36B8"/>
    <a:srgbClr val="6C64D2"/>
    <a:srgbClr val="AEF949"/>
    <a:srgbClr val="C432A5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6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3856-D537-4460-8C13-0EE660E4D3E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BC29-7502-4599-8F81-029FA4B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6000">
              <a:schemeClr val="tx2">
                <a:lumMod val="75000"/>
              </a:schemeClr>
            </a:gs>
            <a:gs pos="9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그룹 281"/>
          <p:cNvGrpSpPr/>
          <p:nvPr/>
        </p:nvGrpSpPr>
        <p:grpSpPr>
          <a:xfrm>
            <a:off x="3081327" y="5710254"/>
            <a:ext cx="3530265" cy="901388"/>
            <a:chOff x="3428992" y="5424502"/>
            <a:chExt cx="3530265" cy="901388"/>
          </a:xfrm>
        </p:grpSpPr>
        <p:grpSp>
          <p:nvGrpSpPr>
            <p:cNvPr id="268" name="그룹 267"/>
            <p:cNvGrpSpPr/>
            <p:nvPr/>
          </p:nvGrpSpPr>
          <p:grpSpPr>
            <a:xfrm>
              <a:off x="3428992" y="5468378"/>
              <a:ext cx="1285884" cy="851480"/>
              <a:chOff x="2071670" y="1453758"/>
              <a:chExt cx="1285884" cy="851480"/>
            </a:xfrm>
          </p:grpSpPr>
          <p:sp>
            <p:nvSpPr>
              <p:cNvPr id="269" name="모서리가 둥근 직사각형 268"/>
              <p:cNvSpPr/>
              <p:nvPr/>
            </p:nvSpPr>
            <p:spPr>
              <a:xfrm>
                <a:off x="2071670" y="1453758"/>
                <a:ext cx="1285884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270" name="그룹 73"/>
              <p:cNvGrpSpPr/>
              <p:nvPr/>
            </p:nvGrpSpPr>
            <p:grpSpPr>
              <a:xfrm>
                <a:off x="2143108" y="1676216"/>
                <a:ext cx="109550" cy="411392"/>
                <a:chOff x="1469672" y="1000108"/>
                <a:chExt cx="109550" cy="429422"/>
              </a:xfrm>
            </p:grpSpPr>
            <p:cxnSp>
              <p:nvCxnSpPr>
                <p:cNvPr id="271" name="직선 연결선 270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연결선 271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8" name="그룹 131"/>
            <p:cNvGrpSpPr/>
            <p:nvPr/>
          </p:nvGrpSpPr>
          <p:grpSpPr>
            <a:xfrm>
              <a:off x="6530629" y="5443202"/>
              <a:ext cx="428628" cy="851480"/>
              <a:chOff x="3857620" y="3214686"/>
              <a:chExt cx="428628" cy="851480"/>
            </a:xfrm>
          </p:grpSpPr>
          <p:sp>
            <p:nvSpPr>
              <p:cNvPr id="220" name="모서리가 둥근 직사각형 219"/>
              <p:cNvSpPr/>
              <p:nvPr/>
            </p:nvSpPr>
            <p:spPr>
              <a:xfrm>
                <a:off x="3857620" y="3214686"/>
                <a:ext cx="428628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221" name="그룹 126"/>
              <p:cNvGrpSpPr/>
              <p:nvPr/>
            </p:nvGrpSpPr>
            <p:grpSpPr>
              <a:xfrm>
                <a:off x="4105260" y="3429000"/>
                <a:ext cx="109550" cy="429422"/>
                <a:chOff x="1469672" y="1000108"/>
                <a:chExt cx="109550" cy="429422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직사각형 210"/>
            <p:cNvSpPr/>
            <p:nvPr/>
          </p:nvSpPr>
          <p:spPr>
            <a:xfrm>
              <a:off x="4474308" y="5424502"/>
              <a:ext cx="2223010" cy="901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25400" dist="254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2" name="직사각형 4"/>
            <p:cNvSpPr/>
            <p:nvPr/>
          </p:nvSpPr>
          <p:spPr>
            <a:xfrm>
              <a:off x="4542120" y="5520578"/>
              <a:ext cx="1000132" cy="714380"/>
            </a:xfrm>
            <a:prstGeom prst="rect">
              <a:avLst/>
            </a:prstGeom>
            <a:solidFill>
              <a:srgbClr val="6C64D2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인터넷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613690" y="5520578"/>
              <a:ext cx="1000132" cy="714380"/>
            </a:xfrm>
            <a:prstGeom prst="rect">
              <a:avLst/>
            </a:prstGeom>
            <a:solidFill>
              <a:srgbClr val="6C64D2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사내</a:t>
              </a:r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네트워크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500430" y="5651201"/>
              <a:ext cx="10001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접근</a:t>
              </a:r>
              <a:endParaRPr lang="en-US" altLang="ko-KR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방법</a:t>
              </a:r>
              <a:endParaRPr lang="ko-KR" alt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3018800" y="3720528"/>
            <a:ext cx="4714908" cy="905138"/>
            <a:chOff x="142844" y="3434776"/>
            <a:chExt cx="4714908" cy="905138"/>
          </a:xfrm>
        </p:grpSpPr>
        <p:grpSp>
          <p:nvGrpSpPr>
            <p:cNvPr id="254" name="그룹 253"/>
            <p:cNvGrpSpPr/>
            <p:nvPr/>
          </p:nvGrpSpPr>
          <p:grpSpPr>
            <a:xfrm>
              <a:off x="142844" y="3434776"/>
              <a:ext cx="1285884" cy="851480"/>
              <a:chOff x="2071670" y="1453758"/>
              <a:chExt cx="1285884" cy="851480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2071670" y="1453758"/>
                <a:ext cx="1285884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256" name="그룹 73"/>
              <p:cNvGrpSpPr/>
              <p:nvPr/>
            </p:nvGrpSpPr>
            <p:grpSpPr>
              <a:xfrm>
                <a:off x="2143108" y="1676216"/>
                <a:ext cx="109550" cy="411392"/>
                <a:chOff x="1469672" y="1000108"/>
                <a:chExt cx="109550" cy="429422"/>
              </a:xfrm>
            </p:grpSpPr>
            <p:cxnSp>
              <p:nvCxnSpPr>
                <p:cNvPr id="257" name="직선 연결선 256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2" name="그룹 131"/>
            <p:cNvGrpSpPr/>
            <p:nvPr/>
          </p:nvGrpSpPr>
          <p:grpSpPr>
            <a:xfrm>
              <a:off x="4429124" y="3457226"/>
              <a:ext cx="428628" cy="851480"/>
              <a:chOff x="3857620" y="3214686"/>
              <a:chExt cx="428628" cy="851480"/>
            </a:xfrm>
          </p:grpSpPr>
          <p:sp>
            <p:nvSpPr>
              <p:cNvPr id="184" name="모서리가 둥근 직사각형 183"/>
              <p:cNvSpPr/>
              <p:nvPr/>
            </p:nvSpPr>
            <p:spPr>
              <a:xfrm>
                <a:off x="3857620" y="3214686"/>
                <a:ext cx="428628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185" name="그룹 126"/>
              <p:cNvGrpSpPr/>
              <p:nvPr/>
            </p:nvGrpSpPr>
            <p:grpSpPr>
              <a:xfrm>
                <a:off x="4105260" y="3429000"/>
                <a:ext cx="109550" cy="429422"/>
                <a:chOff x="1469672" y="1000108"/>
                <a:chExt cx="109550" cy="429422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직사각형 174"/>
            <p:cNvSpPr/>
            <p:nvPr/>
          </p:nvSpPr>
          <p:spPr>
            <a:xfrm>
              <a:off x="1258984" y="3438526"/>
              <a:ext cx="3313016" cy="901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25400" dist="254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6" name="직사각형 4"/>
            <p:cNvSpPr/>
            <p:nvPr/>
          </p:nvSpPr>
          <p:spPr>
            <a:xfrm>
              <a:off x="1326796" y="3534602"/>
              <a:ext cx="1000132" cy="714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398366" y="3534602"/>
              <a:ext cx="1000132" cy="714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월간</a:t>
              </a: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469936" y="3534602"/>
              <a:ext cx="1000132" cy="714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년간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66670" y="3566918"/>
              <a:ext cx="10001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교육 </a:t>
              </a:r>
              <a:endParaRPr lang="en-US" altLang="ko-KR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주기</a:t>
              </a:r>
              <a:endParaRPr lang="ko-KR" alt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848313" y="2724146"/>
            <a:ext cx="5804914" cy="901388"/>
            <a:chOff x="1000100" y="2724146"/>
            <a:chExt cx="5804914" cy="901388"/>
          </a:xfrm>
        </p:grpSpPr>
        <p:grpSp>
          <p:nvGrpSpPr>
            <p:cNvPr id="252" name="그룹 251"/>
            <p:cNvGrpSpPr/>
            <p:nvPr/>
          </p:nvGrpSpPr>
          <p:grpSpPr>
            <a:xfrm>
              <a:off x="1000100" y="2743195"/>
              <a:ext cx="1285884" cy="851480"/>
              <a:chOff x="1047725" y="2457443"/>
              <a:chExt cx="1285884" cy="851480"/>
            </a:xfrm>
          </p:grpSpPr>
          <p:grpSp>
            <p:nvGrpSpPr>
              <p:cNvPr id="245" name="그룹 244"/>
              <p:cNvGrpSpPr/>
              <p:nvPr/>
            </p:nvGrpSpPr>
            <p:grpSpPr>
              <a:xfrm>
                <a:off x="1047725" y="2457443"/>
                <a:ext cx="1285884" cy="851480"/>
                <a:chOff x="2071670" y="1453758"/>
                <a:chExt cx="1285884" cy="851480"/>
              </a:xfrm>
            </p:grpSpPr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2071670" y="1453758"/>
                  <a:ext cx="1285884" cy="851480"/>
                </a:xfrm>
                <a:prstGeom prst="roundRect">
                  <a:avLst>
                    <a:gd name="adj" fmla="val 1985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2700000" algn="tl" rotWithShape="0">
                    <a:prstClr val="black">
                      <a:alpha val="4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247" name="그룹 73"/>
                <p:cNvGrpSpPr/>
                <p:nvPr/>
              </p:nvGrpSpPr>
              <p:grpSpPr>
                <a:xfrm>
                  <a:off x="2143108" y="1676216"/>
                  <a:ext cx="109550" cy="411392"/>
                  <a:chOff x="1469672" y="1000108"/>
                  <a:chExt cx="109550" cy="429422"/>
                </a:xfrm>
              </p:grpSpPr>
              <p:cxnSp>
                <p:nvCxnSpPr>
                  <p:cNvPr id="248" name="직선 연결선 247"/>
                  <p:cNvCxnSpPr/>
                  <p:nvPr/>
                </p:nvCxnSpPr>
                <p:spPr>
                  <a:xfrm rot="5400000">
                    <a:off x="1256152" y="1214422"/>
                    <a:ext cx="428628" cy="1588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직선 연결선 248"/>
                  <p:cNvCxnSpPr/>
                  <p:nvPr/>
                </p:nvCxnSpPr>
                <p:spPr>
                  <a:xfrm rot="5400000">
                    <a:off x="1306324" y="1213628"/>
                    <a:ext cx="428628" cy="1588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/>
                  <p:cNvCxnSpPr/>
                  <p:nvPr/>
                </p:nvCxnSpPr>
                <p:spPr>
                  <a:xfrm rot="5400000">
                    <a:off x="1364114" y="1213628"/>
                    <a:ext cx="428628" cy="1588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1" name="TextBox 250"/>
              <p:cNvSpPr txBox="1"/>
              <p:nvPr/>
            </p:nvSpPr>
            <p:spPr>
              <a:xfrm>
                <a:off x="1171551" y="2589585"/>
                <a:ext cx="100013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강좌 </a:t>
                </a:r>
                <a:r>
                  <a:rPr lang="en-US" altLang="ko-KR" sz="13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br>
                  <a:rPr lang="en-US" altLang="ko-KR" sz="13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ko-KR" altLang="en-US" sz="13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등록</a:t>
                </a:r>
                <a:endParaRPr lang="en-US" altLang="ko-KR" sz="1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4" name="그룹 131"/>
            <p:cNvGrpSpPr/>
            <p:nvPr/>
          </p:nvGrpSpPr>
          <p:grpSpPr>
            <a:xfrm>
              <a:off x="6376386" y="2742846"/>
              <a:ext cx="428628" cy="851480"/>
              <a:chOff x="3857620" y="3214686"/>
              <a:chExt cx="428628" cy="851480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3857620" y="3214686"/>
                <a:ext cx="428628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167" name="그룹 126"/>
              <p:cNvGrpSpPr/>
              <p:nvPr/>
            </p:nvGrpSpPr>
            <p:grpSpPr>
              <a:xfrm>
                <a:off x="4105260" y="3429000"/>
                <a:ext cx="109550" cy="429422"/>
                <a:chOff x="1469672" y="1000108"/>
                <a:chExt cx="109550" cy="429422"/>
              </a:xfrm>
            </p:grpSpPr>
            <p:cxnSp>
              <p:nvCxnSpPr>
                <p:cNvPr id="168" name="직선 연결선 167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직사각형 156"/>
            <p:cNvSpPr/>
            <p:nvPr/>
          </p:nvSpPr>
          <p:spPr>
            <a:xfrm>
              <a:off x="2124537" y="2724146"/>
              <a:ext cx="4394725" cy="9013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25400" dist="254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8" name="직사각형 4"/>
            <p:cNvSpPr/>
            <p:nvPr/>
          </p:nvSpPr>
          <p:spPr>
            <a:xfrm>
              <a:off x="2192349" y="2820222"/>
              <a:ext cx="1000132" cy="7143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매주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263919" y="2820222"/>
              <a:ext cx="1000132" cy="7143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매월</a:t>
              </a: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335489" y="2820222"/>
              <a:ext cx="1000132" cy="7143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분기별</a:t>
              </a: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5407059" y="2820222"/>
              <a:ext cx="1000132" cy="7143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연도별</a:t>
              </a:r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1928794" y="1722744"/>
            <a:ext cx="6786610" cy="901388"/>
            <a:chOff x="2071670" y="1722744"/>
            <a:chExt cx="6786610" cy="901388"/>
          </a:xfrm>
        </p:grpSpPr>
        <p:grpSp>
          <p:nvGrpSpPr>
            <p:cNvPr id="132" name="그룹 131"/>
            <p:cNvGrpSpPr/>
            <p:nvPr/>
          </p:nvGrpSpPr>
          <p:grpSpPr>
            <a:xfrm>
              <a:off x="8429652" y="1741444"/>
              <a:ext cx="428628" cy="851480"/>
              <a:chOff x="3857620" y="3214686"/>
              <a:chExt cx="428628" cy="851480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3857620" y="3214686"/>
                <a:ext cx="428628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4105260" y="3429000"/>
                <a:ext cx="109550" cy="429422"/>
                <a:chOff x="1469672" y="1000108"/>
                <a:chExt cx="109550" cy="429422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3" name="그룹 242"/>
            <p:cNvGrpSpPr/>
            <p:nvPr/>
          </p:nvGrpSpPr>
          <p:grpSpPr>
            <a:xfrm>
              <a:off x="2071670" y="1739510"/>
              <a:ext cx="1285884" cy="851480"/>
              <a:chOff x="2071670" y="1453758"/>
              <a:chExt cx="1285884" cy="851480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2071670" y="1453758"/>
                <a:ext cx="1285884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2143108" y="1676216"/>
                <a:ext cx="109550" cy="411392"/>
                <a:chOff x="1469672" y="1000108"/>
                <a:chExt cx="109550" cy="429422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직사각형 86"/>
            <p:cNvSpPr/>
            <p:nvPr/>
          </p:nvSpPr>
          <p:spPr>
            <a:xfrm>
              <a:off x="3206246" y="1722744"/>
              <a:ext cx="5418838" cy="9013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25400" dist="254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74058" y="1818820"/>
              <a:ext cx="1000132" cy="7143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명 미만</a:t>
              </a:r>
              <a:endPara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45628" y="1818820"/>
              <a:ext cx="1000132" cy="7143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50~100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명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417198" y="1818820"/>
              <a:ext cx="1000132" cy="7143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100-500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88768" y="1818820"/>
              <a:ext cx="1000132" cy="7143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500-1,000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명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60338" y="1818820"/>
              <a:ext cx="1000132" cy="7143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1,000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명 </a:t>
              </a:r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이상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61544" y="1871652"/>
              <a:ext cx="10001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조직 </a:t>
              </a:r>
              <a:endParaRPr lang="en-US" altLang="ko-KR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규모</a:t>
              </a:r>
              <a:endParaRPr lang="ko-KR" alt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885185" y="4719647"/>
            <a:ext cx="5776953" cy="901388"/>
            <a:chOff x="1028061" y="4719647"/>
            <a:chExt cx="5776953" cy="901388"/>
          </a:xfrm>
        </p:grpSpPr>
        <p:grpSp>
          <p:nvGrpSpPr>
            <p:cNvPr id="261" name="그룹 260"/>
            <p:cNvGrpSpPr/>
            <p:nvPr/>
          </p:nvGrpSpPr>
          <p:grpSpPr>
            <a:xfrm>
              <a:off x="1028061" y="4730185"/>
              <a:ext cx="1285884" cy="851480"/>
              <a:chOff x="2071670" y="1453758"/>
              <a:chExt cx="1285884" cy="851480"/>
            </a:xfrm>
          </p:grpSpPr>
          <p:sp>
            <p:nvSpPr>
              <p:cNvPr id="262" name="모서리가 둥근 직사각형 261"/>
              <p:cNvSpPr/>
              <p:nvPr/>
            </p:nvSpPr>
            <p:spPr>
              <a:xfrm>
                <a:off x="2071670" y="1453758"/>
                <a:ext cx="1285884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263" name="그룹 73"/>
              <p:cNvGrpSpPr/>
              <p:nvPr/>
            </p:nvGrpSpPr>
            <p:grpSpPr>
              <a:xfrm>
                <a:off x="2143108" y="1676216"/>
                <a:ext cx="109550" cy="411392"/>
                <a:chOff x="1469672" y="1000108"/>
                <a:chExt cx="109550" cy="429422"/>
              </a:xfrm>
            </p:grpSpPr>
            <p:cxnSp>
              <p:nvCxnSpPr>
                <p:cNvPr id="264" name="직선 연결선 263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0" name="그룹 131"/>
            <p:cNvGrpSpPr/>
            <p:nvPr/>
          </p:nvGrpSpPr>
          <p:grpSpPr>
            <a:xfrm>
              <a:off x="6376386" y="4738347"/>
              <a:ext cx="428628" cy="851480"/>
              <a:chOff x="3857620" y="3214686"/>
              <a:chExt cx="428628" cy="851480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3857620" y="3214686"/>
                <a:ext cx="428628" cy="851480"/>
              </a:xfrm>
              <a:prstGeom prst="roundRect">
                <a:avLst>
                  <a:gd name="adj" fmla="val 198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4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203" name="그룹 126"/>
              <p:cNvGrpSpPr/>
              <p:nvPr/>
            </p:nvGrpSpPr>
            <p:grpSpPr>
              <a:xfrm>
                <a:off x="4105260" y="3429000"/>
                <a:ext cx="109550" cy="429422"/>
                <a:chOff x="1469672" y="1000108"/>
                <a:chExt cx="109550" cy="429422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1256152" y="121442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130632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1364114" y="1213628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3" name="직사각형 192"/>
            <p:cNvSpPr/>
            <p:nvPr/>
          </p:nvSpPr>
          <p:spPr>
            <a:xfrm>
              <a:off x="2116240" y="4719647"/>
              <a:ext cx="4403022" cy="9013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25400" dist="254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4" name="직사각형 4"/>
            <p:cNvSpPr/>
            <p:nvPr/>
          </p:nvSpPr>
          <p:spPr>
            <a:xfrm>
              <a:off x="2184052" y="4815723"/>
              <a:ext cx="1000132" cy="714380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 이하</a:t>
              </a: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255622" y="4815723"/>
              <a:ext cx="1000132" cy="714380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10~20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327192" y="4815723"/>
              <a:ext cx="1000132" cy="714380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20~40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398762" y="4815723"/>
              <a:ext cx="1000132" cy="714380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 이상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151887" y="4862327"/>
              <a:ext cx="10001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수강</a:t>
              </a:r>
              <a:endParaRPr lang="en-US" altLang="ko-KR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인원</a:t>
              </a:r>
              <a:endParaRPr lang="en-US" altLang="ko-KR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4081459" y="1071546"/>
            <a:ext cx="1219562" cy="5572164"/>
            <a:chOff x="4224335" y="1071546"/>
            <a:chExt cx="1219562" cy="5572164"/>
          </a:xfrm>
        </p:grpSpPr>
        <p:sp>
          <p:nvSpPr>
            <p:cNvPr id="241" name="모서리가 둥근 직사각형 240"/>
            <p:cNvSpPr/>
            <p:nvPr/>
          </p:nvSpPr>
          <p:spPr>
            <a:xfrm>
              <a:off x="4234213" y="1071546"/>
              <a:ext cx="1205274" cy="601998"/>
            </a:xfrm>
            <a:prstGeom prst="roundRect">
              <a:avLst/>
            </a:prstGeom>
            <a:solidFill>
              <a:schemeClr val="bg1"/>
            </a:solidFill>
            <a:ln w="95250" cmpd="sng">
              <a:solidFill>
                <a:schemeClr val="bg1"/>
              </a:solidFill>
              <a:prstDash val="solid"/>
            </a:ln>
            <a:effectLst>
              <a:outerShdw blurRad="25400" dist="25400" dir="2400000" algn="tl" rotWithShape="0">
                <a:schemeClr val="tx1">
                  <a:alpha val="49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교육 시스템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</a:rPr>
                <a:t>평가 기준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4229451" y="1709726"/>
              <a:ext cx="1205274" cy="959188"/>
            </a:xfrm>
            <a:prstGeom prst="roundRect">
              <a:avLst/>
            </a:prstGeom>
            <a:noFill/>
            <a:ln w="139700" cmpd="sng">
              <a:solidFill>
                <a:schemeClr val="bg1"/>
              </a:solidFill>
              <a:prstDash val="solid"/>
            </a:ln>
            <a:effectLst>
              <a:outerShdw blurRad="25400" dist="25400" dir="2400000" algn="tl" rotWithShape="0">
                <a:schemeClr val="tx1">
                  <a:alpha val="49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4224335" y="2697489"/>
              <a:ext cx="1205274" cy="959188"/>
            </a:xfrm>
            <a:prstGeom prst="roundRect">
              <a:avLst/>
            </a:prstGeom>
            <a:noFill/>
            <a:ln w="139700" cmpd="sng">
              <a:solidFill>
                <a:schemeClr val="bg1"/>
              </a:solidFill>
              <a:prstDash val="solid"/>
            </a:ln>
            <a:effectLst>
              <a:outerShdw blurRad="25400" dist="25400" dir="2400000" algn="tl" rotWithShape="0">
                <a:schemeClr val="tx1">
                  <a:alpha val="49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4238623" y="3693783"/>
              <a:ext cx="1205274" cy="959188"/>
            </a:xfrm>
            <a:prstGeom prst="roundRect">
              <a:avLst/>
            </a:prstGeom>
            <a:noFill/>
            <a:ln w="139700" cmpd="sng">
              <a:solidFill>
                <a:schemeClr val="bg1"/>
              </a:solidFill>
              <a:prstDash val="solid"/>
            </a:ln>
            <a:effectLst>
              <a:outerShdw blurRad="25400" dist="25400" dir="2400000" algn="tl" rotWithShape="0">
                <a:schemeClr val="tx1">
                  <a:alpha val="49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4224335" y="4688228"/>
              <a:ext cx="1205274" cy="959188"/>
            </a:xfrm>
            <a:prstGeom prst="roundRect">
              <a:avLst/>
            </a:prstGeom>
            <a:noFill/>
            <a:ln w="139700" cmpd="sng">
              <a:solidFill>
                <a:schemeClr val="bg1"/>
              </a:solidFill>
              <a:prstDash val="solid"/>
            </a:ln>
            <a:effectLst>
              <a:outerShdw blurRad="25400" dist="25400" dir="2400000" algn="tl" rotWithShape="0">
                <a:schemeClr val="tx1">
                  <a:alpha val="49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4238623" y="5684522"/>
              <a:ext cx="1205274" cy="959188"/>
            </a:xfrm>
            <a:prstGeom prst="roundRect">
              <a:avLst/>
            </a:prstGeom>
            <a:noFill/>
            <a:ln w="139700" cmpd="sng">
              <a:solidFill>
                <a:schemeClr val="bg1"/>
              </a:solidFill>
              <a:prstDash val="solid"/>
            </a:ln>
            <a:effectLst>
              <a:outerShdw blurRad="25400" dist="25400" dir="2400000" algn="tl" rotWithShape="0">
                <a:schemeClr val="tx1">
                  <a:alpha val="49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357158" y="571480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온라인 교육 시스템 평가</a:t>
            </a:r>
            <a:endParaRPr lang="ko-KR" alt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" name="아래쪽 화살표 103"/>
          <p:cNvSpPr/>
          <p:nvPr/>
        </p:nvSpPr>
        <p:spPr>
          <a:xfrm rot="16200000">
            <a:off x="6810391" y="2714620"/>
            <a:ext cx="500066" cy="928694"/>
          </a:xfrm>
          <a:prstGeom prst="downArrow">
            <a:avLst>
              <a:gd name="adj1" fmla="val 50000"/>
              <a:gd name="adj2" fmla="val 50000"/>
            </a:avLst>
          </a:prstGeom>
          <a:noFill/>
          <a:ln w="31750">
            <a:solidFill>
              <a:schemeClr val="bg1">
                <a:lumMod val="8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아래쪽 화살표 104"/>
          <p:cNvSpPr/>
          <p:nvPr/>
        </p:nvSpPr>
        <p:spPr>
          <a:xfrm rot="5400000">
            <a:off x="2328847" y="3681415"/>
            <a:ext cx="500066" cy="928694"/>
          </a:xfrm>
          <a:prstGeom prst="downArrow">
            <a:avLst>
              <a:gd name="adj1" fmla="val 50000"/>
              <a:gd name="adj2" fmla="val 50000"/>
            </a:avLst>
          </a:prstGeom>
          <a:noFill/>
          <a:ln w="31750">
            <a:solidFill>
              <a:schemeClr val="bg1">
                <a:lumMod val="8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</TotalTime>
  <Words>43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21</cp:revision>
  <dcterms:created xsi:type="dcterms:W3CDTF">2008-10-17T06:14:05Z</dcterms:created>
  <dcterms:modified xsi:type="dcterms:W3CDTF">2009-10-25T05:25:13Z</dcterms:modified>
</cp:coreProperties>
</file>