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722"/>
    <a:srgbClr val="232A4D"/>
    <a:srgbClr val="2B435F"/>
    <a:srgbClr val="253951"/>
    <a:srgbClr val="29711D"/>
    <a:srgbClr val="73CB23"/>
    <a:srgbClr val="3B4A1E"/>
    <a:srgbClr val="18170E"/>
    <a:srgbClr val="201E12"/>
    <a:srgbClr val="2D2A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0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95638-CF7B-40C0-AC95-D74867D77B35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29932-5A42-4DEC-9AF5-BAB892EE01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8B1C-4DEA-4AA7-9FB0-DC212D058E94}" type="datetimeFigureOut">
              <a:rPr lang="ko-KR" altLang="en-US" smtClean="0"/>
              <a:pPr/>
              <a:t>2009-04-17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DE05-9125-42CF-9ECA-23C7F8C8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0">
              <a:schemeClr val="tx1"/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2451875" y="1376056"/>
            <a:ext cx="4048951" cy="2981638"/>
          </a:xfrm>
          <a:custGeom>
            <a:avLst/>
            <a:gdLst>
              <a:gd name="connsiteX0" fmla="*/ 290945 w 3645724"/>
              <a:gd name="connsiteY0" fmla="*/ 427511 h 2571007"/>
              <a:gd name="connsiteX1" fmla="*/ 249381 w 3645724"/>
              <a:gd name="connsiteY1" fmla="*/ 439387 h 2571007"/>
              <a:gd name="connsiteX2" fmla="*/ 213755 w 3645724"/>
              <a:gd name="connsiteY2" fmla="*/ 469075 h 2571007"/>
              <a:gd name="connsiteX3" fmla="*/ 201880 w 3645724"/>
              <a:gd name="connsiteY3" fmla="*/ 486888 h 2571007"/>
              <a:gd name="connsiteX4" fmla="*/ 184067 w 3645724"/>
              <a:gd name="connsiteY4" fmla="*/ 504701 h 2571007"/>
              <a:gd name="connsiteX5" fmla="*/ 190005 w 3645724"/>
              <a:gd name="connsiteY5" fmla="*/ 623454 h 2571007"/>
              <a:gd name="connsiteX6" fmla="*/ 195943 w 3645724"/>
              <a:gd name="connsiteY6" fmla="*/ 647205 h 2571007"/>
              <a:gd name="connsiteX7" fmla="*/ 207818 w 3645724"/>
              <a:gd name="connsiteY7" fmla="*/ 682831 h 2571007"/>
              <a:gd name="connsiteX8" fmla="*/ 213755 w 3645724"/>
              <a:gd name="connsiteY8" fmla="*/ 700644 h 2571007"/>
              <a:gd name="connsiteX9" fmla="*/ 237506 w 3645724"/>
              <a:gd name="connsiteY9" fmla="*/ 783771 h 2571007"/>
              <a:gd name="connsiteX10" fmla="*/ 243444 w 3645724"/>
              <a:gd name="connsiteY10" fmla="*/ 801584 h 2571007"/>
              <a:gd name="connsiteX11" fmla="*/ 243444 w 3645724"/>
              <a:gd name="connsiteY11" fmla="*/ 920337 h 2571007"/>
              <a:gd name="connsiteX12" fmla="*/ 231568 w 3645724"/>
              <a:gd name="connsiteY12" fmla="*/ 932213 h 2571007"/>
              <a:gd name="connsiteX13" fmla="*/ 219693 w 3645724"/>
              <a:gd name="connsiteY13" fmla="*/ 950026 h 2571007"/>
              <a:gd name="connsiteX14" fmla="*/ 213755 w 3645724"/>
              <a:gd name="connsiteY14" fmla="*/ 979714 h 2571007"/>
              <a:gd name="connsiteX15" fmla="*/ 207818 w 3645724"/>
              <a:gd name="connsiteY15" fmla="*/ 1104405 h 2571007"/>
              <a:gd name="connsiteX16" fmla="*/ 184067 w 3645724"/>
              <a:gd name="connsiteY16" fmla="*/ 1098467 h 2571007"/>
              <a:gd name="connsiteX17" fmla="*/ 83127 w 3645724"/>
              <a:gd name="connsiteY17" fmla="*/ 1110342 h 2571007"/>
              <a:gd name="connsiteX18" fmla="*/ 47501 w 3645724"/>
              <a:gd name="connsiteY18" fmla="*/ 1122218 h 2571007"/>
              <a:gd name="connsiteX19" fmla="*/ 41563 w 3645724"/>
              <a:gd name="connsiteY19" fmla="*/ 1140031 h 2571007"/>
              <a:gd name="connsiteX20" fmla="*/ 29688 w 3645724"/>
              <a:gd name="connsiteY20" fmla="*/ 1157844 h 2571007"/>
              <a:gd name="connsiteX21" fmla="*/ 47501 w 3645724"/>
              <a:gd name="connsiteY21" fmla="*/ 1294410 h 2571007"/>
              <a:gd name="connsiteX22" fmla="*/ 53439 w 3645724"/>
              <a:gd name="connsiteY22" fmla="*/ 1312223 h 2571007"/>
              <a:gd name="connsiteX23" fmla="*/ 65314 w 3645724"/>
              <a:gd name="connsiteY23" fmla="*/ 1330036 h 2571007"/>
              <a:gd name="connsiteX24" fmla="*/ 71252 w 3645724"/>
              <a:gd name="connsiteY24" fmla="*/ 1347849 h 2571007"/>
              <a:gd name="connsiteX25" fmla="*/ 112815 w 3645724"/>
              <a:gd name="connsiteY25" fmla="*/ 1395350 h 2571007"/>
              <a:gd name="connsiteX26" fmla="*/ 106878 w 3645724"/>
              <a:gd name="connsiteY26" fmla="*/ 1442852 h 2571007"/>
              <a:gd name="connsiteX27" fmla="*/ 95002 w 3645724"/>
              <a:gd name="connsiteY27" fmla="*/ 1454727 h 2571007"/>
              <a:gd name="connsiteX28" fmla="*/ 83127 w 3645724"/>
              <a:gd name="connsiteY28" fmla="*/ 1472540 h 2571007"/>
              <a:gd name="connsiteX29" fmla="*/ 65314 w 3645724"/>
              <a:gd name="connsiteY29" fmla="*/ 1490353 h 2571007"/>
              <a:gd name="connsiteX30" fmla="*/ 47501 w 3645724"/>
              <a:gd name="connsiteY30" fmla="*/ 1525979 h 2571007"/>
              <a:gd name="connsiteX31" fmla="*/ 35626 w 3645724"/>
              <a:gd name="connsiteY31" fmla="*/ 1543792 h 2571007"/>
              <a:gd name="connsiteX32" fmla="*/ 17813 w 3645724"/>
              <a:gd name="connsiteY32" fmla="*/ 1597231 h 2571007"/>
              <a:gd name="connsiteX33" fmla="*/ 11875 w 3645724"/>
              <a:gd name="connsiteY33" fmla="*/ 1615044 h 2571007"/>
              <a:gd name="connsiteX34" fmla="*/ 17813 w 3645724"/>
              <a:gd name="connsiteY34" fmla="*/ 1721922 h 2571007"/>
              <a:gd name="connsiteX35" fmla="*/ 59376 w 3645724"/>
              <a:gd name="connsiteY35" fmla="*/ 1769423 h 2571007"/>
              <a:gd name="connsiteX36" fmla="*/ 83127 w 3645724"/>
              <a:gd name="connsiteY36" fmla="*/ 1793174 h 2571007"/>
              <a:gd name="connsiteX37" fmla="*/ 106878 w 3645724"/>
              <a:gd name="connsiteY37" fmla="*/ 1822862 h 2571007"/>
              <a:gd name="connsiteX38" fmla="*/ 83127 w 3645724"/>
              <a:gd name="connsiteY38" fmla="*/ 1846613 h 2571007"/>
              <a:gd name="connsiteX39" fmla="*/ 59376 w 3645724"/>
              <a:gd name="connsiteY39" fmla="*/ 1882239 h 2571007"/>
              <a:gd name="connsiteX40" fmla="*/ 23750 w 3645724"/>
              <a:gd name="connsiteY40" fmla="*/ 1917865 h 2571007"/>
              <a:gd name="connsiteX41" fmla="*/ 0 w 3645724"/>
              <a:gd name="connsiteY41" fmla="*/ 1953491 h 2571007"/>
              <a:gd name="connsiteX42" fmla="*/ 5937 w 3645724"/>
              <a:gd name="connsiteY42" fmla="*/ 2000992 h 2571007"/>
              <a:gd name="connsiteX43" fmla="*/ 29688 w 3645724"/>
              <a:gd name="connsiteY43" fmla="*/ 2036618 h 2571007"/>
              <a:gd name="connsiteX44" fmla="*/ 47501 w 3645724"/>
              <a:gd name="connsiteY44" fmla="*/ 2060368 h 2571007"/>
              <a:gd name="connsiteX45" fmla="*/ 83127 w 3645724"/>
              <a:gd name="connsiteY45" fmla="*/ 2078181 h 2571007"/>
              <a:gd name="connsiteX46" fmla="*/ 124691 w 3645724"/>
              <a:gd name="connsiteY46" fmla="*/ 2101932 h 2571007"/>
              <a:gd name="connsiteX47" fmla="*/ 172192 w 3645724"/>
              <a:gd name="connsiteY47" fmla="*/ 2125683 h 2571007"/>
              <a:gd name="connsiteX48" fmla="*/ 190005 w 3645724"/>
              <a:gd name="connsiteY48" fmla="*/ 2119745 h 2571007"/>
              <a:gd name="connsiteX49" fmla="*/ 225631 w 3645724"/>
              <a:gd name="connsiteY49" fmla="*/ 2095994 h 2571007"/>
              <a:gd name="connsiteX50" fmla="*/ 267194 w 3645724"/>
              <a:gd name="connsiteY50" fmla="*/ 2084119 h 2571007"/>
              <a:gd name="connsiteX51" fmla="*/ 285007 w 3645724"/>
              <a:gd name="connsiteY51" fmla="*/ 2072244 h 2571007"/>
              <a:gd name="connsiteX52" fmla="*/ 302820 w 3645724"/>
              <a:gd name="connsiteY52" fmla="*/ 2042555 h 2571007"/>
              <a:gd name="connsiteX53" fmla="*/ 314696 w 3645724"/>
              <a:gd name="connsiteY53" fmla="*/ 2060368 h 2571007"/>
              <a:gd name="connsiteX54" fmla="*/ 320633 w 3645724"/>
              <a:gd name="connsiteY54" fmla="*/ 2113807 h 2571007"/>
              <a:gd name="connsiteX55" fmla="*/ 344384 w 3645724"/>
              <a:gd name="connsiteY55" fmla="*/ 2167246 h 2571007"/>
              <a:gd name="connsiteX56" fmla="*/ 368135 w 3645724"/>
              <a:gd name="connsiteY56" fmla="*/ 2190997 h 2571007"/>
              <a:gd name="connsiteX57" fmla="*/ 445324 w 3645724"/>
              <a:gd name="connsiteY57" fmla="*/ 2196935 h 2571007"/>
              <a:gd name="connsiteX58" fmla="*/ 463137 w 3645724"/>
              <a:gd name="connsiteY58" fmla="*/ 2256311 h 2571007"/>
              <a:gd name="connsiteX59" fmla="*/ 475013 w 3645724"/>
              <a:gd name="connsiteY59" fmla="*/ 2268187 h 2571007"/>
              <a:gd name="connsiteX60" fmla="*/ 486888 w 3645724"/>
              <a:gd name="connsiteY60" fmla="*/ 2286000 h 2571007"/>
              <a:gd name="connsiteX61" fmla="*/ 522514 w 3645724"/>
              <a:gd name="connsiteY61" fmla="*/ 2297875 h 2571007"/>
              <a:gd name="connsiteX62" fmla="*/ 611579 w 3645724"/>
              <a:gd name="connsiteY62" fmla="*/ 2280062 h 2571007"/>
              <a:gd name="connsiteX63" fmla="*/ 635330 w 3645724"/>
              <a:gd name="connsiteY63" fmla="*/ 2268187 h 2571007"/>
              <a:gd name="connsiteX64" fmla="*/ 670955 w 3645724"/>
              <a:gd name="connsiteY64" fmla="*/ 2256311 h 2571007"/>
              <a:gd name="connsiteX65" fmla="*/ 706581 w 3645724"/>
              <a:gd name="connsiteY65" fmla="*/ 2274124 h 2571007"/>
              <a:gd name="connsiteX66" fmla="*/ 736270 w 3645724"/>
              <a:gd name="connsiteY66" fmla="*/ 2303813 h 2571007"/>
              <a:gd name="connsiteX67" fmla="*/ 748145 w 3645724"/>
              <a:gd name="connsiteY67" fmla="*/ 2321626 h 2571007"/>
              <a:gd name="connsiteX68" fmla="*/ 754083 w 3645724"/>
              <a:gd name="connsiteY68" fmla="*/ 2339439 h 2571007"/>
              <a:gd name="connsiteX69" fmla="*/ 771896 w 3645724"/>
              <a:gd name="connsiteY69" fmla="*/ 2351314 h 2571007"/>
              <a:gd name="connsiteX70" fmla="*/ 789709 w 3645724"/>
              <a:gd name="connsiteY70" fmla="*/ 2375065 h 2571007"/>
              <a:gd name="connsiteX71" fmla="*/ 813459 w 3645724"/>
              <a:gd name="connsiteY71" fmla="*/ 2410691 h 2571007"/>
              <a:gd name="connsiteX72" fmla="*/ 825335 w 3645724"/>
              <a:gd name="connsiteY72" fmla="*/ 2422566 h 2571007"/>
              <a:gd name="connsiteX73" fmla="*/ 860961 w 3645724"/>
              <a:gd name="connsiteY73" fmla="*/ 2434441 h 2571007"/>
              <a:gd name="connsiteX74" fmla="*/ 890649 w 3645724"/>
              <a:gd name="connsiteY74" fmla="*/ 2416628 h 2571007"/>
              <a:gd name="connsiteX75" fmla="*/ 908462 w 3645724"/>
              <a:gd name="connsiteY75" fmla="*/ 2410691 h 2571007"/>
              <a:gd name="connsiteX76" fmla="*/ 944088 w 3645724"/>
              <a:gd name="connsiteY76" fmla="*/ 2392878 h 2571007"/>
              <a:gd name="connsiteX77" fmla="*/ 961901 w 3645724"/>
              <a:gd name="connsiteY77" fmla="*/ 2404753 h 2571007"/>
              <a:gd name="connsiteX78" fmla="*/ 979714 w 3645724"/>
              <a:gd name="connsiteY78" fmla="*/ 2428504 h 2571007"/>
              <a:gd name="connsiteX79" fmla="*/ 997527 w 3645724"/>
              <a:gd name="connsiteY79" fmla="*/ 2440379 h 2571007"/>
              <a:gd name="connsiteX80" fmla="*/ 1021278 w 3645724"/>
              <a:gd name="connsiteY80" fmla="*/ 2470067 h 2571007"/>
              <a:gd name="connsiteX81" fmla="*/ 1039091 w 3645724"/>
              <a:gd name="connsiteY81" fmla="*/ 2476005 h 2571007"/>
              <a:gd name="connsiteX82" fmla="*/ 1074717 w 3645724"/>
              <a:gd name="connsiteY82" fmla="*/ 2470067 h 2571007"/>
              <a:gd name="connsiteX83" fmla="*/ 1092530 w 3645724"/>
              <a:gd name="connsiteY83" fmla="*/ 2458192 h 2571007"/>
              <a:gd name="connsiteX84" fmla="*/ 1128155 w 3645724"/>
              <a:gd name="connsiteY84" fmla="*/ 2446317 h 2571007"/>
              <a:gd name="connsiteX85" fmla="*/ 1145968 w 3645724"/>
              <a:gd name="connsiteY85" fmla="*/ 2440379 h 2571007"/>
              <a:gd name="connsiteX86" fmla="*/ 1163781 w 3645724"/>
              <a:gd name="connsiteY86" fmla="*/ 2434441 h 2571007"/>
              <a:gd name="connsiteX87" fmla="*/ 1199407 w 3645724"/>
              <a:gd name="connsiteY87" fmla="*/ 2446317 h 2571007"/>
              <a:gd name="connsiteX88" fmla="*/ 1223158 w 3645724"/>
              <a:gd name="connsiteY88" fmla="*/ 2476005 h 2571007"/>
              <a:gd name="connsiteX89" fmla="*/ 1235033 w 3645724"/>
              <a:gd name="connsiteY89" fmla="*/ 2493818 h 2571007"/>
              <a:gd name="connsiteX90" fmla="*/ 1312223 w 3645724"/>
              <a:gd name="connsiteY90" fmla="*/ 2464129 h 2571007"/>
              <a:gd name="connsiteX91" fmla="*/ 1347849 w 3645724"/>
              <a:gd name="connsiteY91" fmla="*/ 2452254 h 2571007"/>
              <a:gd name="connsiteX92" fmla="*/ 1377537 w 3645724"/>
              <a:gd name="connsiteY92" fmla="*/ 2458192 h 2571007"/>
              <a:gd name="connsiteX93" fmla="*/ 1389413 w 3645724"/>
              <a:gd name="connsiteY93" fmla="*/ 2470067 h 2571007"/>
              <a:gd name="connsiteX94" fmla="*/ 1419101 w 3645724"/>
              <a:gd name="connsiteY94" fmla="*/ 2493818 h 2571007"/>
              <a:gd name="connsiteX95" fmla="*/ 1430976 w 3645724"/>
              <a:gd name="connsiteY95" fmla="*/ 2511631 h 2571007"/>
              <a:gd name="connsiteX96" fmla="*/ 1466602 w 3645724"/>
              <a:gd name="connsiteY96" fmla="*/ 2523506 h 2571007"/>
              <a:gd name="connsiteX97" fmla="*/ 1484415 w 3645724"/>
              <a:gd name="connsiteY97" fmla="*/ 2529444 h 2571007"/>
              <a:gd name="connsiteX98" fmla="*/ 1502228 w 3645724"/>
              <a:gd name="connsiteY98" fmla="*/ 2535381 h 2571007"/>
              <a:gd name="connsiteX99" fmla="*/ 1520041 w 3645724"/>
              <a:gd name="connsiteY99" fmla="*/ 2541319 h 2571007"/>
              <a:gd name="connsiteX100" fmla="*/ 1585355 w 3645724"/>
              <a:gd name="connsiteY100" fmla="*/ 2553194 h 2571007"/>
              <a:gd name="connsiteX101" fmla="*/ 1609106 w 3645724"/>
              <a:gd name="connsiteY101" fmla="*/ 2559132 h 2571007"/>
              <a:gd name="connsiteX102" fmla="*/ 1626919 w 3645724"/>
              <a:gd name="connsiteY102" fmla="*/ 2565070 h 2571007"/>
              <a:gd name="connsiteX103" fmla="*/ 1668483 w 3645724"/>
              <a:gd name="connsiteY103" fmla="*/ 2571007 h 2571007"/>
              <a:gd name="connsiteX104" fmla="*/ 1787236 w 3645724"/>
              <a:gd name="connsiteY104" fmla="*/ 2565070 h 2571007"/>
              <a:gd name="connsiteX105" fmla="*/ 1822862 w 3645724"/>
              <a:gd name="connsiteY105" fmla="*/ 2553194 h 2571007"/>
              <a:gd name="connsiteX106" fmla="*/ 1846613 w 3645724"/>
              <a:gd name="connsiteY106" fmla="*/ 2547257 h 2571007"/>
              <a:gd name="connsiteX107" fmla="*/ 1876301 w 3645724"/>
              <a:gd name="connsiteY107" fmla="*/ 2529444 h 2571007"/>
              <a:gd name="connsiteX108" fmla="*/ 1888176 w 3645724"/>
              <a:gd name="connsiteY108" fmla="*/ 2517568 h 2571007"/>
              <a:gd name="connsiteX109" fmla="*/ 1923802 w 3645724"/>
              <a:gd name="connsiteY109" fmla="*/ 2505693 h 2571007"/>
              <a:gd name="connsiteX110" fmla="*/ 1959428 w 3645724"/>
              <a:gd name="connsiteY110" fmla="*/ 2517568 h 2571007"/>
              <a:gd name="connsiteX111" fmla="*/ 1983179 w 3645724"/>
              <a:gd name="connsiteY111" fmla="*/ 2547257 h 2571007"/>
              <a:gd name="connsiteX112" fmla="*/ 2006930 w 3645724"/>
              <a:gd name="connsiteY112" fmla="*/ 2553194 h 2571007"/>
              <a:gd name="connsiteX113" fmla="*/ 2048493 w 3645724"/>
              <a:gd name="connsiteY113" fmla="*/ 2535381 h 2571007"/>
              <a:gd name="connsiteX114" fmla="*/ 2084119 w 3645724"/>
              <a:gd name="connsiteY114" fmla="*/ 2523506 h 2571007"/>
              <a:gd name="connsiteX115" fmla="*/ 2131620 w 3645724"/>
              <a:gd name="connsiteY115" fmla="*/ 2541319 h 2571007"/>
              <a:gd name="connsiteX116" fmla="*/ 2143496 w 3645724"/>
              <a:gd name="connsiteY116" fmla="*/ 2553194 h 2571007"/>
              <a:gd name="connsiteX117" fmla="*/ 2196935 w 3645724"/>
              <a:gd name="connsiteY117" fmla="*/ 2547257 h 2571007"/>
              <a:gd name="connsiteX118" fmla="*/ 2220685 w 3645724"/>
              <a:gd name="connsiteY118" fmla="*/ 2517568 h 2571007"/>
              <a:gd name="connsiteX119" fmla="*/ 2250374 w 3645724"/>
              <a:gd name="connsiteY119" fmla="*/ 2487880 h 2571007"/>
              <a:gd name="connsiteX120" fmla="*/ 2268187 w 3645724"/>
              <a:gd name="connsiteY120" fmla="*/ 2470067 h 2571007"/>
              <a:gd name="connsiteX121" fmla="*/ 2286000 w 3645724"/>
              <a:gd name="connsiteY121" fmla="*/ 2464129 h 2571007"/>
              <a:gd name="connsiteX122" fmla="*/ 2333501 w 3645724"/>
              <a:gd name="connsiteY122" fmla="*/ 2440379 h 2571007"/>
              <a:gd name="connsiteX123" fmla="*/ 2351314 w 3645724"/>
              <a:gd name="connsiteY123" fmla="*/ 2422566 h 2571007"/>
              <a:gd name="connsiteX124" fmla="*/ 2410691 w 3645724"/>
              <a:gd name="connsiteY124" fmla="*/ 2386940 h 2571007"/>
              <a:gd name="connsiteX125" fmla="*/ 2446317 w 3645724"/>
              <a:gd name="connsiteY125" fmla="*/ 2369127 h 2571007"/>
              <a:gd name="connsiteX126" fmla="*/ 2476005 w 3645724"/>
              <a:gd name="connsiteY126" fmla="*/ 2392878 h 2571007"/>
              <a:gd name="connsiteX127" fmla="*/ 2487880 w 3645724"/>
              <a:gd name="connsiteY127" fmla="*/ 2410691 h 2571007"/>
              <a:gd name="connsiteX128" fmla="*/ 2505693 w 3645724"/>
              <a:gd name="connsiteY128" fmla="*/ 2416628 h 2571007"/>
              <a:gd name="connsiteX129" fmla="*/ 2529444 w 3645724"/>
              <a:gd name="connsiteY129" fmla="*/ 2410691 h 2571007"/>
              <a:gd name="connsiteX130" fmla="*/ 2582883 w 3645724"/>
              <a:gd name="connsiteY130" fmla="*/ 2369127 h 2571007"/>
              <a:gd name="connsiteX131" fmla="*/ 2630384 w 3645724"/>
              <a:gd name="connsiteY131" fmla="*/ 2315688 h 2571007"/>
              <a:gd name="connsiteX132" fmla="*/ 2648197 w 3645724"/>
              <a:gd name="connsiteY132" fmla="*/ 2309750 h 2571007"/>
              <a:gd name="connsiteX133" fmla="*/ 2737262 w 3645724"/>
              <a:gd name="connsiteY133" fmla="*/ 2309750 h 2571007"/>
              <a:gd name="connsiteX134" fmla="*/ 2755075 w 3645724"/>
              <a:gd name="connsiteY134" fmla="*/ 2291937 h 2571007"/>
              <a:gd name="connsiteX135" fmla="*/ 2749137 w 3645724"/>
              <a:gd name="connsiteY135" fmla="*/ 2268187 h 2571007"/>
              <a:gd name="connsiteX136" fmla="*/ 2737262 w 3645724"/>
              <a:gd name="connsiteY136" fmla="*/ 2256311 h 2571007"/>
              <a:gd name="connsiteX137" fmla="*/ 2701636 w 3645724"/>
              <a:gd name="connsiteY137" fmla="*/ 2208810 h 2571007"/>
              <a:gd name="connsiteX138" fmla="*/ 2683823 w 3645724"/>
              <a:gd name="connsiteY138" fmla="*/ 2214748 h 2571007"/>
              <a:gd name="connsiteX139" fmla="*/ 2677885 w 3645724"/>
              <a:gd name="connsiteY139" fmla="*/ 2232561 h 2571007"/>
              <a:gd name="connsiteX140" fmla="*/ 2701636 w 3645724"/>
              <a:gd name="connsiteY140" fmla="*/ 2226623 h 2571007"/>
              <a:gd name="connsiteX141" fmla="*/ 2737262 w 3645724"/>
              <a:gd name="connsiteY141" fmla="*/ 2214748 h 2571007"/>
              <a:gd name="connsiteX142" fmla="*/ 2820389 w 3645724"/>
              <a:gd name="connsiteY142" fmla="*/ 2226623 h 2571007"/>
              <a:gd name="connsiteX143" fmla="*/ 2844140 w 3645724"/>
              <a:gd name="connsiteY143" fmla="*/ 2232561 h 2571007"/>
              <a:gd name="connsiteX144" fmla="*/ 2879766 w 3645724"/>
              <a:gd name="connsiteY144" fmla="*/ 2256311 h 2571007"/>
              <a:gd name="connsiteX145" fmla="*/ 2897579 w 3645724"/>
              <a:gd name="connsiteY145" fmla="*/ 2268187 h 2571007"/>
              <a:gd name="connsiteX146" fmla="*/ 2933205 w 3645724"/>
              <a:gd name="connsiteY146" fmla="*/ 2297875 h 2571007"/>
              <a:gd name="connsiteX147" fmla="*/ 2968831 w 3645724"/>
              <a:gd name="connsiteY147" fmla="*/ 2309750 h 2571007"/>
              <a:gd name="connsiteX148" fmla="*/ 3010394 w 3645724"/>
              <a:gd name="connsiteY148" fmla="*/ 2291937 h 2571007"/>
              <a:gd name="connsiteX149" fmla="*/ 3022270 w 3645724"/>
              <a:gd name="connsiteY149" fmla="*/ 2256311 h 2571007"/>
              <a:gd name="connsiteX150" fmla="*/ 3028207 w 3645724"/>
              <a:gd name="connsiteY150" fmla="*/ 2226623 h 2571007"/>
              <a:gd name="connsiteX151" fmla="*/ 3111335 w 3645724"/>
              <a:gd name="connsiteY151" fmla="*/ 2220685 h 2571007"/>
              <a:gd name="connsiteX152" fmla="*/ 3146961 w 3645724"/>
              <a:gd name="connsiteY152" fmla="*/ 2202872 h 2571007"/>
              <a:gd name="connsiteX153" fmla="*/ 3164774 w 3645724"/>
              <a:gd name="connsiteY153" fmla="*/ 2190997 h 2571007"/>
              <a:gd name="connsiteX154" fmla="*/ 3176649 w 3645724"/>
              <a:gd name="connsiteY154" fmla="*/ 2173184 h 2571007"/>
              <a:gd name="connsiteX155" fmla="*/ 3146961 w 3645724"/>
              <a:gd name="connsiteY155" fmla="*/ 2101932 h 2571007"/>
              <a:gd name="connsiteX156" fmla="*/ 3135085 w 3645724"/>
              <a:gd name="connsiteY156" fmla="*/ 2084119 h 2571007"/>
              <a:gd name="connsiteX157" fmla="*/ 3141023 w 3645724"/>
              <a:gd name="connsiteY157" fmla="*/ 2066306 h 2571007"/>
              <a:gd name="connsiteX158" fmla="*/ 3206337 w 3645724"/>
              <a:gd name="connsiteY158" fmla="*/ 2036618 h 2571007"/>
              <a:gd name="connsiteX159" fmla="*/ 3360717 w 3645724"/>
              <a:gd name="connsiteY159" fmla="*/ 2030680 h 2571007"/>
              <a:gd name="connsiteX160" fmla="*/ 3384467 w 3645724"/>
              <a:gd name="connsiteY160" fmla="*/ 2018805 h 2571007"/>
              <a:gd name="connsiteX161" fmla="*/ 3414155 w 3645724"/>
              <a:gd name="connsiteY161" fmla="*/ 2000992 h 2571007"/>
              <a:gd name="connsiteX162" fmla="*/ 3431968 w 3645724"/>
              <a:gd name="connsiteY162" fmla="*/ 1965366 h 2571007"/>
              <a:gd name="connsiteX163" fmla="*/ 3426031 w 3645724"/>
              <a:gd name="connsiteY163" fmla="*/ 1935678 h 2571007"/>
              <a:gd name="connsiteX164" fmla="*/ 3396343 w 3645724"/>
              <a:gd name="connsiteY164" fmla="*/ 1900052 h 2571007"/>
              <a:gd name="connsiteX165" fmla="*/ 3390405 w 3645724"/>
              <a:gd name="connsiteY165" fmla="*/ 1882239 h 2571007"/>
              <a:gd name="connsiteX166" fmla="*/ 3366654 w 3645724"/>
              <a:gd name="connsiteY166" fmla="*/ 1852550 h 2571007"/>
              <a:gd name="connsiteX167" fmla="*/ 3372592 w 3645724"/>
              <a:gd name="connsiteY167" fmla="*/ 1834737 h 2571007"/>
              <a:gd name="connsiteX168" fmla="*/ 3414155 w 3645724"/>
              <a:gd name="connsiteY168" fmla="*/ 1810987 h 2571007"/>
              <a:gd name="connsiteX169" fmla="*/ 3455719 w 3645724"/>
              <a:gd name="connsiteY169" fmla="*/ 1793174 h 2571007"/>
              <a:gd name="connsiteX170" fmla="*/ 3485407 w 3645724"/>
              <a:gd name="connsiteY170" fmla="*/ 1769423 h 2571007"/>
              <a:gd name="connsiteX171" fmla="*/ 3515096 w 3645724"/>
              <a:gd name="connsiteY171" fmla="*/ 1745672 h 2571007"/>
              <a:gd name="connsiteX172" fmla="*/ 3521033 w 3645724"/>
              <a:gd name="connsiteY172" fmla="*/ 1727859 h 2571007"/>
              <a:gd name="connsiteX173" fmla="*/ 3532909 w 3645724"/>
              <a:gd name="connsiteY173" fmla="*/ 1710046 h 2571007"/>
              <a:gd name="connsiteX174" fmla="*/ 3509158 w 3645724"/>
              <a:gd name="connsiteY174" fmla="*/ 1644732 h 2571007"/>
              <a:gd name="connsiteX175" fmla="*/ 3491345 w 3645724"/>
              <a:gd name="connsiteY175" fmla="*/ 1632857 h 2571007"/>
              <a:gd name="connsiteX176" fmla="*/ 3497283 w 3645724"/>
              <a:gd name="connsiteY176" fmla="*/ 1615044 h 2571007"/>
              <a:gd name="connsiteX177" fmla="*/ 3526971 w 3645724"/>
              <a:gd name="connsiteY177" fmla="*/ 1591293 h 2571007"/>
              <a:gd name="connsiteX178" fmla="*/ 3538846 w 3645724"/>
              <a:gd name="connsiteY178" fmla="*/ 1573480 h 2571007"/>
              <a:gd name="connsiteX179" fmla="*/ 3550722 w 3645724"/>
              <a:gd name="connsiteY179" fmla="*/ 1537854 h 2571007"/>
              <a:gd name="connsiteX180" fmla="*/ 3532909 w 3645724"/>
              <a:gd name="connsiteY180" fmla="*/ 1401288 h 2571007"/>
              <a:gd name="connsiteX181" fmla="*/ 3521033 w 3645724"/>
              <a:gd name="connsiteY181" fmla="*/ 1389413 h 2571007"/>
              <a:gd name="connsiteX182" fmla="*/ 3544784 w 3645724"/>
              <a:gd name="connsiteY182" fmla="*/ 1353787 h 2571007"/>
              <a:gd name="connsiteX183" fmla="*/ 3568535 w 3645724"/>
              <a:gd name="connsiteY183" fmla="*/ 1330036 h 2571007"/>
              <a:gd name="connsiteX184" fmla="*/ 3592285 w 3645724"/>
              <a:gd name="connsiteY184" fmla="*/ 1294410 h 2571007"/>
              <a:gd name="connsiteX185" fmla="*/ 3616036 w 3645724"/>
              <a:gd name="connsiteY185" fmla="*/ 1258784 h 2571007"/>
              <a:gd name="connsiteX186" fmla="*/ 3621974 w 3645724"/>
              <a:gd name="connsiteY186" fmla="*/ 1240971 h 2571007"/>
              <a:gd name="connsiteX187" fmla="*/ 3645724 w 3645724"/>
              <a:gd name="connsiteY187" fmla="*/ 1199407 h 2571007"/>
              <a:gd name="connsiteX188" fmla="*/ 3639787 w 3645724"/>
              <a:gd name="connsiteY188" fmla="*/ 1169719 h 2571007"/>
              <a:gd name="connsiteX189" fmla="*/ 3621974 w 3645724"/>
              <a:gd name="connsiteY189" fmla="*/ 1157844 h 2571007"/>
              <a:gd name="connsiteX190" fmla="*/ 3586348 w 3645724"/>
              <a:gd name="connsiteY190" fmla="*/ 1140031 h 2571007"/>
              <a:gd name="connsiteX191" fmla="*/ 3586348 w 3645724"/>
              <a:gd name="connsiteY191" fmla="*/ 1015340 h 2571007"/>
              <a:gd name="connsiteX192" fmla="*/ 3580410 w 3645724"/>
              <a:gd name="connsiteY192" fmla="*/ 991589 h 2571007"/>
              <a:gd name="connsiteX193" fmla="*/ 3556659 w 3645724"/>
              <a:gd name="connsiteY193" fmla="*/ 955963 h 2571007"/>
              <a:gd name="connsiteX194" fmla="*/ 3538846 w 3645724"/>
              <a:gd name="connsiteY194" fmla="*/ 950026 h 2571007"/>
              <a:gd name="connsiteX195" fmla="*/ 3521033 w 3645724"/>
              <a:gd name="connsiteY195" fmla="*/ 961901 h 2571007"/>
              <a:gd name="connsiteX196" fmla="*/ 3485407 w 3645724"/>
              <a:gd name="connsiteY196" fmla="*/ 920337 h 2571007"/>
              <a:gd name="connsiteX197" fmla="*/ 3449781 w 3645724"/>
              <a:gd name="connsiteY197" fmla="*/ 896587 h 2571007"/>
              <a:gd name="connsiteX198" fmla="*/ 3431968 w 3645724"/>
              <a:gd name="connsiteY198" fmla="*/ 884711 h 2571007"/>
              <a:gd name="connsiteX199" fmla="*/ 3378530 w 3645724"/>
              <a:gd name="connsiteY199" fmla="*/ 896587 h 2571007"/>
              <a:gd name="connsiteX200" fmla="*/ 3360717 w 3645724"/>
              <a:gd name="connsiteY200" fmla="*/ 902524 h 2571007"/>
              <a:gd name="connsiteX201" fmla="*/ 3342904 w 3645724"/>
              <a:gd name="connsiteY201" fmla="*/ 914400 h 2571007"/>
              <a:gd name="connsiteX202" fmla="*/ 3307278 w 3645724"/>
              <a:gd name="connsiteY202" fmla="*/ 926275 h 2571007"/>
              <a:gd name="connsiteX203" fmla="*/ 3354779 w 3645724"/>
              <a:gd name="connsiteY203" fmla="*/ 866898 h 2571007"/>
              <a:gd name="connsiteX204" fmla="*/ 3354779 w 3645724"/>
              <a:gd name="connsiteY204" fmla="*/ 866898 h 2571007"/>
              <a:gd name="connsiteX205" fmla="*/ 3366654 w 3645724"/>
              <a:gd name="connsiteY205" fmla="*/ 849085 h 2571007"/>
              <a:gd name="connsiteX206" fmla="*/ 3390405 w 3645724"/>
              <a:gd name="connsiteY206" fmla="*/ 795646 h 2571007"/>
              <a:gd name="connsiteX207" fmla="*/ 3372592 w 3645724"/>
              <a:gd name="connsiteY207" fmla="*/ 682831 h 2571007"/>
              <a:gd name="connsiteX208" fmla="*/ 3360717 w 3645724"/>
              <a:gd name="connsiteY208" fmla="*/ 670955 h 2571007"/>
              <a:gd name="connsiteX209" fmla="*/ 3325091 w 3645724"/>
              <a:gd name="connsiteY209" fmla="*/ 676893 h 2571007"/>
              <a:gd name="connsiteX210" fmla="*/ 3336966 w 3645724"/>
              <a:gd name="connsiteY210" fmla="*/ 659080 h 2571007"/>
              <a:gd name="connsiteX211" fmla="*/ 3354779 w 3645724"/>
              <a:gd name="connsiteY211" fmla="*/ 647205 h 2571007"/>
              <a:gd name="connsiteX212" fmla="*/ 3384467 w 3645724"/>
              <a:gd name="connsiteY212" fmla="*/ 629392 h 2571007"/>
              <a:gd name="connsiteX213" fmla="*/ 3396343 w 3645724"/>
              <a:gd name="connsiteY213" fmla="*/ 617517 h 2571007"/>
              <a:gd name="connsiteX214" fmla="*/ 3390405 w 3645724"/>
              <a:gd name="connsiteY214" fmla="*/ 558140 h 2571007"/>
              <a:gd name="connsiteX215" fmla="*/ 3354779 w 3645724"/>
              <a:gd name="connsiteY215" fmla="*/ 546265 h 2571007"/>
              <a:gd name="connsiteX216" fmla="*/ 3295402 w 3645724"/>
              <a:gd name="connsiteY216" fmla="*/ 534389 h 2571007"/>
              <a:gd name="connsiteX217" fmla="*/ 3236026 w 3645724"/>
              <a:gd name="connsiteY217" fmla="*/ 528452 h 2571007"/>
              <a:gd name="connsiteX218" fmla="*/ 3123210 w 3645724"/>
              <a:gd name="connsiteY218" fmla="*/ 534389 h 2571007"/>
              <a:gd name="connsiteX219" fmla="*/ 3111335 w 3645724"/>
              <a:gd name="connsiteY219" fmla="*/ 546265 h 2571007"/>
              <a:gd name="connsiteX220" fmla="*/ 3093522 w 3645724"/>
              <a:gd name="connsiteY220" fmla="*/ 552202 h 2571007"/>
              <a:gd name="connsiteX221" fmla="*/ 3099459 w 3645724"/>
              <a:gd name="connsiteY221" fmla="*/ 528452 h 2571007"/>
              <a:gd name="connsiteX222" fmla="*/ 3117272 w 3645724"/>
              <a:gd name="connsiteY222" fmla="*/ 516576 h 2571007"/>
              <a:gd name="connsiteX223" fmla="*/ 3141023 w 3645724"/>
              <a:gd name="connsiteY223" fmla="*/ 486888 h 2571007"/>
              <a:gd name="connsiteX224" fmla="*/ 3146961 w 3645724"/>
              <a:gd name="connsiteY224" fmla="*/ 463137 h 2571007"/>
              <a:gd name="connsiteX225" fmla="*/ 3158836 w 3645724"/>
              <a:gd name="connsiteY225" fmla="*/ 445324 h 2571007"/>
              <a:gd name="connsiteX226" fmla="*/ 3182587 w 3645724"/>
              <a:gd name="connsiteY226" fmla="*/ 403761 h 2571007"/>
              <a:gd name="connsiteX227" fmla="*/ 3176649 w 3645724"/>
              <a:gd name="connsiteY227" fmla="*/ 285007 h 2571007"/>
              <a:gd name="connsiteX228" fmla="*/ 3152898 w 3645724"/>
              <a:gd name="connsiteY228" fmla="*/ 279070 h 2571007"/>
              <a:gd name="connsiteX229" fmla="*/ 3046020 w 3645724"/>
              <a:gd name="connsiteY229" fmla="*/ 267194 h 2571007"/>
              <a:gd name="connsiteX230" fmla="*/ 3022270 w 3645724"/>
              <a:gd name="connsiteY230" fmla="*/ 249381 h 2571007"/>
              <a:gd name="connsiteX231" fmla="*/ 3004457 w 3645724"/>
              <a:gd name="connsiteY231" fmla="*/ 237506 h 2571007"/>
              <a:gd name="connsiteX232" fmla="*/ 2992581 w 3645724"/>
              <a:gd name="connsiteY232" fmla="*/ 225631 h 2571007"/>
              <a:gd name="connsiteX233" fmla="*/ 2974768 w 3645724"/>
              <a:gd name="connsiteY233" fmla="*/ 219693 h 2571007"/>
              <a:gd name="connsiteX234" fmla="*/ 2921330 w 3645724"/>
              <a:gd name="connsiteY234" fmla="*/ 207818 h 2571007"/>
              <a:gd name="connsiteX235" fmla="*/ 2814452 w 3645724"/>
              <a:gd name="connsiteY235" fmla="*/ 213755 h 2571007"/>
              <a:gd name="connsiteX236" fmla="*/ 2784763 w 3645724"/>
              <a:gd name="connsiteY236" fmla="*/ 219693 h 2571007"/>
              <a:gd name="connsiteX237" fmla="*/ 2755075 w 3645724"/>
              <a:gd name="connsiteY237" fmla="*/ 237506 h 2571007"/>
              <a:gd name="connsiteX238" fmla="*/ 2731324 w 3645724"/>
              <a:gd name="connsiteY238" fmla="*/ 243444 h 2571007"/>
              <a:gd name="connsiteX239" fmla="*/ 2707574 w 3645724"/>
              <a:gd name="connsiteY239" fmla="*/ 255319 h 2571007"/>
              <a:gd name="connsiteX240" fmla="*/ 2683823 w 3645724"/>
              <a:gd name="connsiteY240" fmla="*/ 261257 h 2571007"/>
              <a:gd name="connsiteX241" fmla="*/ 2666010 w 3645724"/>
              <a:gd name="connsiteY241" fmla="*/ 267194 h 2571007"/>
              <a:gd name="connsiteX242" fmla="*/ 2630384 w 3645724"/>
              <a:gd name="connsiteY242" fmla="*/ 255319 h 2571007"/>
              <a:gd name="connsiteX243" fmla="*/ 2612571 w 3645724"/>
              <a:gd name="connsiteY243" fmla="*/ 219693 h 2571007"/>
              <a:gd name="connsiteX244" fmla="*/ 2588820 w 3645724"/>
              <a:gd name="connsiteY244" fmla="*/ 184067 h 2571007"/>
              <a:gd name="connsiteX245" fmla="*/ 2576945 w 3645724"/>
              <a:gd name="connsiteY245" fmla="*/ 166254 h 2571007"/>
              <a:gd name="connsiteX246" fmla="*/ 2529444 w 3645724"/>
              <a:gd name="connsiteY246" fmla="*/ 130628 h 2571007"/>
              <a:gd name="connsiteX247" fmla="*/ 2422566 w 3645724"/>
              <a:gd name="connsiteY247" fmla="*/ 124691 h 2571007"/>
              <a:gd name="connsiteX248" fmla="*/ 2404753 w 3645724"/>
              <a:gd name="connsiteY248" fmla="*/ 95002 h 2571007"/>
              <a:gd name="connsiteX249" fmla="*/ 2398815 w 3645724"/>
              <a:gd name="connsiteY249" fmla="*/ 77189 h 2571007"/>
              <a:gd name="connsiteX250" fmla="*/ 2351314 w 3645724"/>
              <a:gd name="connsiteY250" fmla="*/ 23750 h 2571007"/>
              <a:gd name="connsiteX251" fmla="*/ 2315688 w 3645724"/>
              <a:gd name="connsiteY251" fmla="*/ 0 h 2571007"/>
              <a:gd name="connsiteX252" fmla="*/ 2274124 w 3645724"/>
              <a:gd name="connsiteY252" fmla="*/ 11875 h 2571007"/>
              <a:gd name="connsiteX253" fmla="*/ 2244436 w 3645724"/>
              <a:gd name="connsiteY253" fmla="*/ 35626 h 2571007"/>
              <a:gd name="connsiteX254" fmla="*/ 2190997 w 3645724"/>
              <a:gd name="connsiteY254" fmla="*/ 83127 h 2571007"/>
              <a:gd name="connsiteX255" fmla="*/ 2161309 w 3645724"/>
              <a:gd name="connsiteY255" fmla="*/ 118753 h 2571007"/>
              <a:gd name="connsiteX256" fmla="*/ 2143496 w 3645724"/>
              <a:gd name="connsiteY256" fmla="*/ 154379 h 2571007"/>
              <a:gd name="connsiteX257" fmla="*/ 2137558 w 3645724"/>
              <a:gd name="connsiteY257" fmla="*/ 172192 h 2571007"/>
              <a:gd name="connsiteX258" fmla="*/ 2125683 w 3645724"/>
              <a:gd name="connsiteY258" fmla="*/ 195942 h 2571007"/>
              <a:gd name="connsiteX259" fmla="*/ 2119745 w 3645724"/>
              <a:gd name="connsiteY259" fmla="*/ 213755 h 2571007"/>
              <a:gd name="connsiteX260" fmla="*/ 2084119 w 3645724"/>
              <a:gd name="connsiteY260" fmla="*/ 261257 h 2571007"/>
              <a:gd name="connsiteX261" fmla="*/ 2066306 w 3645724"/>
              <a:gd name="connsiteY261" fmla="*/ 255319 h 2571007"/>
              <a:gd name="connsiteX262" fmla="*/ 2060368 w 3645724"/>
              <a:gd name="connsiteY262" fmla="*/ 237506 h 2571007"/>
              <a:gd name="connsiteX263" fmla="*/ 2048493 w 3645724"/>
              <a:gd name="connsiteY263" fmla="*/ 213755 h 2571007"/>
              <a:gd name="connsiteX264" fmla="*/ 2036618 w 3645724"/>
              <a:gd name="connsiteY264" fmla="*/ 178129 h 2571007"/>
              <a:gd name="connsiteX265" fmla="*/ 2030680 w 3645724"/>
              <a:gd name="connsiteY265" fmla="*/ 160317 h 2571007"/>
              <a:gd name="connsiteX266" fmla="*/ 2006930 w 3645724"/>
              <a:gd name="connsiteY266" fmla="*/ 124691 h 2571007"/>
              <a:gd name="connsiteX267" fmla="*/ 1989117 w 3645724"/>
              <a:gd name="connsiteY267" fmla="*/ 118753 h 2571007"/>
              <a:gd name="connsiteX268" fmla="*/ 1947553 w 3645724"/>
              <a:gd name="connsiteY268" fmla="*/ 130628 h 2571007"/>
              <a:gd name="connsiteX269" fmla="*/ 1935678 w 3645724"/>
              <a:gd name="connsiteY269" fmla="*/ 142504 h 2571007"/>
              <a:gd name="connsiteX270" fmla="*/ 1900052 w 3645724"/>
              <a:gd name="connsiteY270" fmla="*/ 160317 h 2571007"/>
              <a:gd name="connsiteX271" fmla="*/ 1870363 w 3645724"/>
              <a:gd name="connsiteY271" fmla="*/ 190005 h 2571007"/>
              <a:gd name="connsiteX272" fmla="*/ 1834737 w 3645724"/>
              <a:gd name="connsiteY272" fmla="*/ 237506 h 2571007"/>
              <a:gd name="connsiteX273" fmla="*/ 1816924 w 3645724"/>
              <a:gd name="connsiteY273" fmla="*/ 249381 h 2571007"/>
              <a:gd name="connsiteX274" fmla="*/ 1799111 w 3645724"/>
              <a:gd name="connsiteY274" fmla="*/ 255319 h 2571007"/>
              <a:gd name="connsiteX275" fmla="*/ 1733797 w 3645724"/>
              <a:gd name="connsiteY275" fmla="*/ 201880 h 2571007"/>
              <a:gd name="connsiteX276" fmla="*/ 1692233 w 3645724"/>
              <a:gd name="connsiteY276" fmla="*/ 166254 h 2571007"/>
              <a:gd name="connsiteX277" fmla="*/ 1644732 w 3645724"/>
              <a:gd name="connsiteY277" fmla="*/ 136566 h 2571007"/>
              <a:gd name="connsiteX278" fmla="*/ 1585355 w 3645724"/>
              <a:gd name="connsiteY278" fmla="*/ 89065 h 2571007"/>
              <a:gd name="connsiteX279" fmla="*/ 1573480 w 3645724"/>
              <a:gd name="connsiteY279" fmla="*/ 71252 h 2571007"/>
              <a:gd name="connsiteX280" fmla="*/ 1502228 w 3645724"/>
              <a:gd name="connsiteY280" fmla="*/ 71252 h 2571007"/>
              <a:gd name="connsiteX281" fmla="*/ 1484415 w 3645724"/>
              <a:gd name="connsiteY281" fmla="*/ 77189 h 2571007"/>
              <a:gd name="connsiteX282" fmla="*/ 1472540 w 3645724"/>
              <a:gd name="connsiteY282" fmla="*/ 95002 h 2571007"/>
              <a:gd name="connsiteX283" fmla="*/ 1454727 w 3645724"/>
              <a:gd name="connsiteY283" fmla="*/ 106878 h 2571007"/>
              <a:gd name="connsiteX284" fmla="*/ 1442852 w 3645724"/>
              <a:gd name="connsiteY284" fmla="*/ 124691 h 2571007"/>
              <a:gd name="connsiteX285" fmla="*/ 1395350 w 3645724"/>
              <a:gd name="connsiteY285" fmla="*/ 166254 h 2571007"/>
              <a:gd name="connsiteX286" fmla="*/ 1365662 w 3645724"/>
              <a:gd name="connsiteY286" fmla="*/ 160317 h 2571007"/>
              <a:gd name="connsiteX287" fmla="*/ 1318161 w 3645724"/>
              <a:gd name="connsiteY287" fmla="*/ 142504 h 2571007"/>
              <a:gd name="connsiteX288" fmla="*/ 1294410 w 3645724"/>
              <a:gd name="connsiteY288" fmla="*/ 136566 h 2571007"/>
              <a:gd name="connsiteX289" fmla="*/ 1252846 w 3645724"/>
              <a:gd name="connsiteY289" fmla="*/ 124691 h 2571007"/>
              <a:gd name="connsiteX290" fmla="*/ 1199407 w 3645724"/>
              <a:gd name="connsiteY290" fmla="*/ 148441 h 2571007"/>
              <a:gd name="connsiteX291" fmla="*/ 1175657 w 3645724"/>
              <a:gd name="connsiteY291" fmla="*/ 166254 h 2571007"/>
              <a:gd name="connsiteX292" fmla="*/ 1140031 w 3645724"/>
              <a:gd name="connsiteY292" fmla="*/ 201880 h 2571007"/>
              <a:gd name="connsiteX293" fmla="*/ 1128155 w 3645724"/>
              <a:gd name="connsiteY293" fmla="*/ 219693 h 2571007"/>
              <a:gd name="connsiteX294" fmla="*/ 1110343 w 3645724"/>
              <a:gd name="connsiteY294" fmla="*/ 225631 h 2571007"/>
              <a:gd name="connsiteX295" fmla="*/ 1068779 w 3645724"/>
              <a:gd name="connsiteY295" fmla="*/ 273132 h 2571007"/>
              <a:gd name="connsiteX296" fmla="*/ 1050966 w 3645724"/>
              <a:gd name="connsiteY296" fmla="*/ 279070 h 2571007"/>
              <a:gd name="connsiteX297" fmla="*/ 991589 w 3645724"/>
              <a:gd name="connsiteY297" fmla="*/ 249381 h 2571007"/>
              <a:gd name="connsiteX298" fmla="*/ 944088 w 3645724"/>
              <a:gd name="connsiteY298" fmla="*/ 261257 h 2571007"/>
              <a:gd name="connsiteX299" fmla="*/ 920337 w 3645724"/>
              <a:gd name="connsiteY299" fmla="*/ 273132 h 2571007"/>
              <a:gd name="connsiteX300" fmla="*/ 890649 w 3645724"/>
              <a:gd name="connsiteY300" fmla="*/ 296883 h 2571007"/>
              <a:gd name="connsiteX301" fmla="*/ 855023 w 3645724"/>
              <a:gd name="connsiteY301" fmla="*/ 326571 h 2571007"/>
              <a:gd name="connsiteX302" fmla="*/ 831272 w 3645724"/>
              <a:gd name="connsiteY302" fmla="*/ 350322 h 2571007"/>
              <a:gd name="connsiteX303" fmla="*/ 801584 w 3645724"/>
              <a:gd name="connsiteY303" fmla="*/ 368135 h 2571007"/>
              <a:gd name="connsiteX304" fmla="*/ 783771 w 3645724"/>
              <a:gd name="connsiteY304" fmla="*/ 391885 h 2571007"/>
              <a:gd name="connsiteX305" fmla="*/ 754083 w 3645724"/>
              <a:gd name="connsiteY305" fmla="*/ 421574 h 2571007"/>
              <a:gd name="connsiteX306" fmla="*/ 736270 w 3645724"/>
              <a:gd name="connsiteY306" fmla="*/ 445324 h 2571007"/>
              <a:gd name="connsiteX307" fmla="*/ 718457 w 3645724"/>
              <a:gd name="connsiteY307" fmla="*/ 451262 h 2571007"/>
              <a:gd name="connsiteX308" fmla="*/ 706581 w 3645724"/>
              <a:gd name="connsiteY308" fmla="*/ 439387 h 2571007"/>
              <a:gd name="connsiteX309" fmla="*/ 694706 w 3645724"/>
              <a:gd name="connsiteY309" fmla="*/ 421574 h 2571007"/>
              <a:gd name="connsiteX310" fmla="*/ 659080 w 3645724"/>
              <a:gd name="connsiteY310" fmla="*/ 397823 h 2571007"/>
              <a:gd name="connsiteX311" fmla="*/ 635330 w 3645724"/>
              <a:gd name="connsiteY311" fmla="*/ 415636 h 2571007"/>
              <a:gd name="connsiteX312" fmla="*/ 611579 w 3645724"/>
              <a:gd name="connsiteY312" fmla="*/ 427511 h 2571007"/>
              <a:gd name="connsiteX313" fmla="*/ 564078 w 3645724"/>
              <a:gd name="connsiteY313" fmla="*/ 457200 h 2571007"/>
              <a:gd name="connsiteX314" fmla="*/ 516576 w 3645724"/>
              <a:gd name="connsiteY314" fmla="*/ 498763 h 2571007"/>
              <a:gd name="connsiteX315" fmla="*/ 457200 w 3645724"/>
              <a:gd name="connsiteY315" fmla="*/ 475013 h 2571007"/>
              <a:gd name="connsiteX316" fmla="*/ 421574 w 3645724"/>
              <a:gd name="connsiteY316" fmla="*/ 439387 h 2571007"/>
              <a:gd name="connsiteX317" fmla="*/ 409698 w 3645724"/>
              <a:gd name="connsiteY317" fmla="*/ 427511 h 2571007"/>
              <a:gd name="connsiteX318" fmla="*/ 385948 w 3645724"/>
              <a:gd name="connsiteY318" fmla="*/ 409698 h 2571007"/>
              <a:gd name="connsiteX319" fmla="*/ 356259 w 3645724"/>
              <a:gd name="connsiteY319" fmla="*/ 391885 h 2571007"/>
              <a:gd name="connsiteX320" fmla="*/ 320633 w 3645724"/>
              <a:gd name="connsiteY320" fmla="*/ 403761 h 2571007"/>
              <a:gd name="connsiteX321" fmla="*/ 302820 w 3645724"/>
              <a:gd name="connsiteY321" fmla="*/ 415636 h 2571007"/>
              <a:gd name="connsiteX322" fmla="*/ 290945 w 3645724"/>
              <a:gd name="connsiteY322" fmla="*/ 427511 h 2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</a:cxnLst>
            <a:rect l="l" t="t" r="r" b="b"/>
            <a:pathLst>
              <a:path w="3645724" h="2571007">
                <a:moveTo>
                  <a:pt x="290945" y="427511"/>
                </a:moveTo>
                <a:cubicBezTo>
                  <a:pt x="282039" y="431469"/>
                  <a:pt x="262760" y="434036"/>
                  <a:pt x="249381" y="439387"/>
                </a:cubicBezTo>
                <a:cubicBezTo>
                  <a:pt x="237704" y="444058"/>
                  <a:pt x="221172" y="460174"/>
                  <a:pt x="213755" y="469075"/>
                </a:cubicBezTo>
                <a:cubicBezTo>
                  <a:pt x="209187" y="474557"/>
                  <a:pt x="206448" y="481406"/>
                  <a:pt x="201880" y="486888"/>
                </a:cubicBezTo>
                <a:cubicBezTo>
                  <a:pt x="196504" y="493339"/>
                  <a:pt x="190005" y="498763"/>
                  <a:pt x="184067" y="504701"/>
                </a:cubicBezTo>
                <a:cubicBezTo>
                  <a:pt x="186046" y="544285"/>
                  <a:pt x="186713" y="583957"/>
                  <a:pt x="190005" y="623454"/>
                </a:cubicBezTo>
                <a:cubicBezTo>
                  <a:pt x="190683" y="631586"/>
                  <a:pt x="193598" y="639388"/>
                  <a:pt x="195943" y="647205"/>
                </a:cubicBezTo>
                <a:cubicBezTo>
                  <a:pt x="199540" y="659195"/>
                  <a:pt x="203860" y="670956"/>
                  <a:pt x="207818" y="682831"/>
                </a:cubicBezTo>
                <a:cubicBezTo>
                  <a:pt x="209797" y="688769"/>
                  <a:pt x="212237" y="694572"/>
                  <a:pt x="213755" y="700644"/>
                </a:cubicBezTo>
                <a:cubicBezTo>
                  <a:pt x="228665" y="760281"/>
                  <a:pt x="220471" y="732667"/>
                  <a:pt x="237506" y="783771"/>
                </a:cubicBezTo>
                <a:lnTo>
                  <a:pt x="243444" y="801584"/>
                </a:lnTo>
                <a:cubicBezTo>
                  <a:pt x="250495" y="850948"/>
                  <a:pt x="255128" y="861916"/>
                  <a:pt x="243444" y="920337"/>
                </a:cubicBezTo>
                <a:cubicBezTo>
                  <a:pt x="242346" y="925827"/>
                  <a:pt x="235065" y="927841"/>
                  <a:pt x="231568" y="932213"/>
                </a:cubicBezTo>
                <a:cubicBezTo>
                  <a:pt x="227110" y="937785"/>
                  <a:pt x="223651" y="944088"/>
                  <a:pt x="219693" y="950026"/>
                </a:cubicBezTo>
                <a:cubicBezTo>
                  <a:pt x="217714" y="959922"/>
                  <a:pt x="214529" y="969652"/>
                  <a:pt x="213755" y="979714"/>
                </a:cubicBezTo>
                <a:cubicBezTo>
                  <a:pt x="210564" y="1021202"/>
                  <a:pt x="217910" y="1064037"/>
                  <a:pt x="207818" y="1104405"/>
                </a:cubicBezTo>
                <a:cubicBezTo>
                  <a:pt x="205839" y="1112322"/>
                  <a:pt x="191984" y="1100446"/>
                  <a:pt x="184067" y="1098467"/>
                </a:cubicBezTo>
                <a:cubicBezTo>
                  <a:pt x="169306" y="1099943"/>
                  <a:pt x="103192" y="1105712"/>
                  <a:pt x="83127" y="1110342"/>
                </a:cubicBezTo>
                <a:cubicBezTo>
                  <a:pt x="70930" y="1113157"/>
                  <a:pt x="47501" y="1122218"/>
                  <a:pt x="47501" y="1122218"/>
                </a:cubicBezTo>
                <a:cubicBezTo>
                  <a:pt x="45522" y="1128156"/>
                  <a:pt x="44362" y="1134433"/>
                  <a:pt x="41563" y="1140031"/>
                </a:cubicBezTo>
                <a:cubicBezTo>
                  <a:pt x="38372" y="1146414"/>
                  <a:pt x="30044" y="1150717"/>
                  <a:pt x="29688" y="1157844"/>
                </a:cubicBezTo>
                <a:cubicBezTo>
                  <a:pt x="25627" y="1239073"/>
                  <a:pt x="28954" y="1238770"/>
                  <a:pt x="47501" y="1294410"/>
                </a:cubicBezTo>
                <a:cubicBezTo>
                  <a:pt x="49480" y="1300348"/>
                  <a:pt x="49967" y="1307015"/>
                  <a:pt x="53439" y="1312223"/>
                </a:cubicBezTo>
                <a:cubicBezTo>
                  <a:pt x="57397" y="1318161"/>
                  <a:pt x="62123" y="1323653"/>
                  <a:pt x="65314" y="1330036"/>
                </a:cubicBezTo>
                <a:cubicBezTo>
                  <a:pt x="68113" y="1335634"/>
                  <a:pt x="68212" y="1342378"/>
                  <a:pt x="71252" y="1347849"/>
                </a:cubicBezTo>
                <a:cubicBezTo>
                  <a:pt x="91627" y="1384524"/>
                  <a:pt x="86794" y="1378003"/>
                  <a:pt x="112815" y="1395350"/>
                </a:cubicBezTo>
                <a:cubicBezTo>
                  <a:pt x="110836" y="1411184"/>
                  <a:pt x="111463" y="1427568"/>
                  <a:pt x="106878" y="1442852"/>
                </a:cubicBezTo>
                <a:cubicBezTo>
                  <a:pt x="105269" y="1448214"/>
                  <a:pt x="98499" y="1450356"/>
                  <a:pt x="95002" y="1454727"/>
                </a:cubicBezTo>
                <a:cubicBezTo>
                  <a:pt x="90544" y="1460299"/>
                  <a:pt x="87695" y="1467058"/>
                  <a:pt x="83127" y="1472540"/>
                </a:cubicBezTo>
                <a:cubicBezTo>
                  <a:pt x="77751" y="1478991"/>
                  <a:pt x="70690" y="1483902"/>
                  <a:pt x="65314" y="1490353"/>
                </a:cubicBezTo>
                <a:cubicBezTo>
                  <a:pt x="44046" y="1515875"/>
                  <a:pt x="60890" y="1499202"/>
                  <a:pt x="47501" y="1525979"/>
                </a:cubicBezTo>
                <a:cubicBezTo>
                  <a:pt x="44310" y="1532362"/>
                  <a:pt x="38524" y="1537271"/>
                  <a:pt x="35626" y="1543792"/>
                </a:cubicBezTo>
                <a:cubicBezTo>
                  <a:pt x="35615" y="1543817"/>
                  <a:pt x="20786" y="1588311"/>
                  <a:pt x="17813" y="1597231"/>
                </a:cubicBezTo>
                <a:lnTo>
                  <a:pt x="11875" y="1615044"/>
                </a:lnTo>
                <a:cubicBezTo>
                  <a:pt x="13854" y="1650670"/>
                  <a:pt x="10536" y="1686991"/>
                  <a:pt x="17813" y="1721922"/>
                </a:cubicBezTo>
                <a:cubicBezTo>
                  <a:pt x="25200" y="1757378"/>
                  <a:pt x="39849" y="1752685"/>
                  <a:pt x="59376" y="1769423"/>
                </a:cubicBezTo>
                <a:cubicBezTo>
                  <a:pt x="67877" y="1776709"/>
                  <a:pt x="76917" y="1783858"/>
                  <a:pt x="83127" y="1793174"/>
                </a:cubicBezTo>
                <a:cubicBezTo>
                  <a:pt x="98107" y="1815645"/>
                  <a:pt x="89956" y="1805941"/>
                  <a:pt x="106878" y="1822862"/>
                </a:cubicBezTo>
                <a:cubicBezTo>
                  <a:pt x="98961" y="1830779"/>
                  <a:pt x="89338" y="1837297"/>
                  <a:pt x="83127" y="1846613"/>
                </a:cubicBezTo>
                <a:cubicBezTo>
                  <a:pt x="75210" y="1858488"/>
                  <a:pt x="69468" y="1872147"/>
                  <a:pt x="59376" y="1882239"/>
                </a:cubicBezTo>
                <a:cubicBezTo>
                  <a:pt x="47501" y="1894114"/>
                  <a:pt x="33066" y="1903891"/>
                  <a:pt x="23750" y="1917865"/>
                </a:cubicBezTo>
                <a:lnTo>
                  <a:pt x="0" y="1953491"/>
                </a:lnTo>
                <a:cubicBezTo>
                  <a:pt x="1979" y="1969325"/>
                  <a:pt x="570" y="1985965"/>
                  <a:pt x="5937" y="2000992"/>
                </a:cubicBezTo>
                <a:cubicBezTo>
                  <a:pt x="10737" y="2014433"/>
                  <a:pt x="21124" y="2025200"/>
                  <a:pt x="29688" y="2036618"/>
                </a:cubicBezTo>
                <a:cubicBezTo>
                  <a:pt x="35626" y="2044535"/>
                  <a:pt x="40504" y="2053371"/>
                  <a:pt x="47501" y="2060368"/>
                </a:cubicBezTo>
                <a:cubicBezTo>
                  <a:pt x="59013" y="2071880"/>
                  <a:pt x="68637" y="2073352"/>
                  <a:pt x="83127" y="2078181"/>
                </a:cubicBezTo>
                <a:cubicBezTo>
                  <a:pt x="120451" y="2103065"/>
                  <a:pt x="79492" y="2076822"/>
                  <a:pt x="124691" y="2101932"/>
                </a:cubicBezTo>
                <a:cubicBezTo>
                  <a:pt x="166760" y="2125303"/>
                  <a:pt x="139627" y="2114827"/>
                  <a:pt x="172192" y="2125683"/>
                </a:cubicBezTo>
                <a:cubicBezTo>
                  <a:pt x="178130" y="2123704"/>
                  <a:pt x="184534" y="2122785"/>
                  <a:pt x="190005" y="2119745"/>
                </a:cubicBezTo>
                <a:cubicBezTo>
                  <a:pt x="202481" y="2112814"/>
                  <a:pt x="211785" y="2099455"/>
                  <a:pt x="225631" y="2095994"/>
                </a:cubicBezTo>
                <a:cubicBezTo>
                  <a:pt x="233246" y="2094091"/>
                  <a:pt x="258672" y="2088380"/>
                  <a:pt x="267194" y="2084119"/>
                </a:cubicBezTo>
                <a:cubicBezTo>
                  <a:pt x="273577" y="2080928"/>
                  <a:pt x="279069" y="2076202"/>
                  <a:pt x="285007" y="2072244"/>
                </a:cubicBezTo>
                <a:cubicBezTo>
                  <a:pt x="285705" y="2070149"/>
                  <a:pt x="292790" y="2040048"/>
                  <a:pt x="302820" y="2042555"/>
                </a:cubicBezTo>
                <a:cubicBezTo>
                  <a:pt x="309743" y="2044286"/>
                  <a:pt x="310737" y="2054430"/>
                  <a:pt x="314696" y="2060368"/>
                </a:cubicBezTo>
                <a:cubicBezTo>
                  <a:pt x="316675" y="2078181"/>
                  <a:pt x="317118" y="2096232"/>
                  <a:pt x="320633" y="2113807"/>
                </a:cubicBezTo>
                <a:cubicBezTo>
                  <a:pt x="324521" y="2133246"/>
                  <a:pt x="331406" y="2152105"/>
                  <a:pt x="344384" y="2167246"/>
                </a:cubicBezTo>
                <a:cubicBezTo>
                  <a:pt x="351670" y="2175747"/>
                  <a:pt x="356972" y="2190138"/>
                  <a:pt x="368135" y="2190997"/>
                </a:cubicBezTo>
                <a:lnTo>
                  <a:pt x="445324" y="2196935"/>
                </a:lnTo>
                <a:cubicBezTo>
                  <a:pt x="448015" y="2207697"/>
                  <a:pt x="458320" y="2251494"/>
                  <a:pt x="463137" y="2256311"/>
                </a:cubicBezTo>
                <a:cubicBezTo>
                  <a:pt x="467096" y="2260270"/>
                  <a:pt x="471516" y="2263815"/>
                  <a:pt x="475013" y="2268187"/>
                </a:cubicBezTo>
                <a:cubicBezTo>
                  <a:pt x="479471" y="2273759"/>
                  <a:pt x="480837" y="2282218"/>
                  <a:pt x="486888" y="2286000"/>
                </a:cubicBezTo>
                <a:cubicBezTo>
                  <a:pt x="497503" y="2292634"/>
                  <a:pt x="522514" y="2297875"/>
                  <a:pt x="522514" y="2297875"/>
                </a:cubicBezTo>
                <a:cubicBezTo>
                  <a:pt x="625410" y="2289300"/>
                  <a:pt x="566590" y="2305769"/>
                  <a:pt x="611579" y="2280062"/>
                </a:cubicBezTo>
                <a:cubicBezTo>
                  <a:pt x="619264" y="2275671"/>
                  <a:pt x="627112" y="2271474"/>
                  <a:pt x="635330" y="2268187"/>
                </a:cubicBezTo>
                <a:cubicBezTo>
                  <a:pt x="646952" y="2263538"/>
                  <a:pt x="670955" y="2256311"/>
                  <a:pt x="670955" y="2256311"/>
                </a:cubicBezTo>
                <a:cubicBezTo>
                  <a:pt x="685442" y="2261140"/>
                  <a:pt x="695071" y="2262614"/>
                  <a:pt x="706581" y="2274124"/>
                </a:cubicBezTo>
                <a:cubicBezTo>
                  <a:pt x="746170" y="2313712"/>
                  <a:pt x="688765" y="2272141"/>
                  <a:pt x="736270" y="2303813"/>
                </a:cubicBezTo>
                <a:cubicBezTo>
                  <a:pt x="740228" y="2309751"/>
                  <a:pt x="744954" y="2315243"/>
                  <a:pt x="748145" y="2321626"/>
                </a:cubicBezTo>
                <a:cubicBezTo>
                  <a:pt x="750944" y="2327224"/>
                  <a:pt x="750173" y="2334552"/>
                  <a:pt x="754083" y="2339439"/>
                </a:cubicBezTo>
                <a:cubicBezTo>
                  <a:pt x="758541" y="2345011"/>
                  <a:pt x="765958" y="2347356"/>
                  <a:pt x="771896" y="2351314"/>
                </a:cubicBezTo>
                <a:cubicBezTo>
                  <a:pt x="777834" y="2359231"/>
                  <a:pt x="784034" y="2366958"/>
                  <a:pt x="789709" y="2375065"/>
                </a:cubicBezTo>
                <a:cubicBezTo>
                  <a:pt x="797893" y="2386757"/>
                  <a:pt x="803367" y="2400599"/>
                  <a:pt x="813459" y="2410691"/>
                </a:cubicBezTo>
                <a:cubicBezTo>
                  <a:pt x="817418" y="2414649"/>
                  <a:pt x="820328" y="2420063"/>
                  <a:pt x="825335" y="2422566"/>
                </a:cubicBezTo>
                <a:cubicBezTo>
                  <a:pt x="836531" y="2428164"/>
                  <a:pt x="860961" y="2434441"/>
                  <a:pt x="860961" y="2434441"/>
                </a:cubicBezTo>
                <a:cubicBezTo>
                  <a:pt x="911422" y="2417623"/>
                  <a:pt x="849897" y="2441079"/>
                  <a:pt x="890649" y="2416628"/>
                </a:cubicBezTo>
                <a:cubicBezTo>
                  <a:pt x="896016" y="2413408"/>
                  <a:pt x="902524" y="2412670"/>
                  <a:pt x="908462" y="2410691"/>
                </a:cubicBezTo>
                <a:cubicBezTo>
                  <a:pt x="914666" y="2406554"/>
                  <a:pt x="934253" y="2391239"/>
                  <a:pt x="944088" y="2392878"/>
                </a:cubicBezTo>
                <a:cubicBezTo>
                  <a:pt x="951127" y="2394051"/>
                  <a:pt x="955963" y="2400795"/>
                  <a:pt x="961901" y="2404753"/>
                </a:cubicBezTo>
                <a:cubicBezTo>
                  <a:pt x="967839" y="2412670"/>
                  <a:pt x="972716" y="2421506"/>
                  <a:pt x="979714" y="2428504"/>
                </a:cubicBezTo>
                <a:cubicBezTo>
                  <a:pt x="984760" y="2433550"/>
                  <a:pt x="992481" y="2435333"/>
                  <a:pt x="997527" y="2440379"/>
                </a:cubicBezTo>
                <a:cubicBezTo>
                  <a:pt x="1009667" y="2452519"/>
                  <a:pt x="1006584" y="2461251"/>
                  <a:pt x="1021278" y="2470067"/>
                </a:cubicBezTo>
                <a:cubicBezTo>
                  <a:pt x="1026645" y="2473287"/>
                  <a:pt x="1033153" y="2474026"/>
                  <a:pt x="1039091" y="2476005"/>
                </a:cubicBezTo>
                <a:cubicBezTo>
                  <a:pt x="1050966" y="2474026"/>
                  <a:pt x="1063296" y="2473874"/>
                  <a:pt x="1074717" y="2470067"/>
                </a:cubicBezTo>
                <a:cubicBezTo>
                  <a:pt x="1081487" y="2467810"/>
                  <a:pt x="1086009" y="2461090"/>
                  <a:pt x="1092530" y="2458192"/>
                </a:cubicBezTo>
                <a:cubicBezTo>
                  <a:pt x="1103969" y="2453108"/>
                  <a:pt x="1116280" y="2450275"/>
                  <a:pt x="1128155" y="2446317"/>
                </a:cubicBezTo>
                <a:lnTo>
                  <a:pt x="1145968" y="2440379"/>
                </a:lnTo>
                <a:lnTo>
                  <a:pt x="1163781" y="2434441"/>
                </a:lnTo>
                <a:cubicBezTo>
                  <a:pt x="1175656" y="2438400"/>
                  <a:pt x="1195448" y="2434442"/>
                  <a:pt x="1199407" y="2446317"/>
                </a:cubicBezTo>
                <a:cubicBezTo>
                  <a:pt x="1207602" y="2470899"/>
                  <a:pt x="1200138" y="2460657"/>
                  <a:pt x="1223158" y="2476005"/>
                </a:cubicBezTo>
                <a:cubicBezTo>
                  <a:pt x="1227116" y="2481943"/>
                  <a:pt x="1228067" y="2492270"/>
                  <a:pt x="1235033" y="2493818"/>
                </a:cubicBezTo>
                <a:cubicBezTo>
                  <a:pt x="1281941" y="2504242"/>
                  <a:pt x="1273911" y="2476899"/>
                  <a:pt x="1312223" y="2464129"/>
                </a:cubicBezTo>
                <a:lnTo>
                  <a:pt x="1347849" y="2452254"/>
                </a:lnTo>
                <a:cubicBezTo>
                  <a:pt x="1357745" y="2454233"/>
                  <a:pt x="1368261" y="2454217"/>
                  <a:pt x="1377537" y="2458192"/>
                </a:cubicBezTo>
                <a:cubicBezTo>
                  <a:pt x="1382683" y="2460397"/>
                  <a:pt x="1385041" y="2466570"/>
                  <a:pt x="1389413" y="2470067"/>
                </a:cubicBezTo>
                <a:cubicBezTo>
                  <a:pt x="1406560" y="2483784"/>
                  <a:pt x="1406357" y="2477887"/>
                  <a:pt x="1419101" y="2493818"/>
                </a:cubicBezTo>
                <a:cubicBezTo>
                  <a:pt x="1423559" y="2499390"/>
                  <a:pt x="1424925" y="2507849"/>
                  <a:pt x="1430976" y="2511631"/>
                </a:cubicBezTo>
                <a:cubicBezTo>
                  <a:pt x="1441591" y="2518265"/>
                  <a:pt x="1454727" y="2519548"/>
                  <a:pt x="1466602" y="2523506"/>
                </a:cubicBezTo>
                <a:lnTo>
                  <a:pt x="1484415" y="2529444"/>
                </a:lnTo>
                <a:lnTo>
                  <a:pt x="1502228" y="2535381"/>
                </a:lnTo>
                <a:cubicBezTo>
                  <a:pt x="1508166" y="2537360"/>
                  <a:pt x="1513867" y="2540290"/>
                  <a:pt x="1520041" y="2541319"/>
                </a:cubicBezTo>
                <a:cubicBezTo>
                  <a:pt x="1545804" y="2545613"/>
                  <a:pt x="1560474" y="2547665"/>
                  <a:pt x="1585355" y="2553194"/>
                </a:cubicBezTo>
                <a:cubicBezTo>
                  <a:pt x="1593321" y="2554964"/>
                  <a:pt x="1601259" y="2556890"/>
                  <a:pt x="1609106" y="2559132"/>
                </a:cubicBezTo>
                <a:cubicBezTo>
                  <a:pt x="1615124" y="2560852"/>
                  <a:pt x="1620782" y="2563843"/>
                  <a:pt x="1626919" y="2565070"/>
                </a:cubicBezTo>
                <a:cubicBezTo>
                  <a:pt x="1640643" y="2567815"/>
                  <a:pt x="1654628" y="2569028"/>
                  <a:pt x="1668483" y="2571007"/>
                </a:cubicBezTo>
                <a:cubicBezTo>
                  <a:pt x="1708067" y="2569028"/>
                  <a:pt x="1747863" y="2569613"/>
                  <a:pt x="1787236" y="2565070"/>
                </a:cubicBezTo>
                <a:cubicBezTo>
                  <a:pt x="1799671" y="2563635"/>
                  <a:pt x="1810718" y="2556230"/>
                  <a:pt x="1822862" y="2553194"/>
                </a:cubicBezTo>
                <a:lnTo>
                  <a:pt x="1846613" y="2547257"/>
                </a:lnTo>
                <a:cubicBezTo>
                  <a:pt x="1876702" y="2517166"/>
                  <a:pt x="1837762" y="2552568"/>
                  <a:pt x="1876301" y="2529444"/>
                </a:cubicBezTo>
                <a:cubicBezTo>
                  <a:pt x="1881101" y="2526564"/>
                  <a:pt x="1883169" y="2520072"/>
                  <a:pt x="1888176" y="2517568"/>
                </a:cubicBezTo>
                <a:cubicBezTo>
                  <a:pt x="1899372" y="2511970"/>
                  <a:pt x="1923802" y="2505693"/>
                  <a:pt x="1923802" y="2505693"/>
                </a:cubicBezTo>
                <a:cubicBezTo>
                  <a:pt x="1935677" y="2509651"/>
                  <a:pt x="1952484" y="2507153"/>
                  <a:pt x="1959428" y="2517568"/>
                </a:cubicBezTo>
                <a:cubicBezTo>
                  <a:pt x="1963622" y="2523858"/>
                  <a:pt x="1974721" y="2543028"/>
                  <a:pt x="1983179" y="2547257"/>
                </a:cubicBezTo>
                <a:cubicBezTo>
                  <a:pt x="1990478" y="2550907"/>
                  <a:pt x="1999013" y="2551215"/>
                  <a:pt x="2006930" y="2553194"/>
                </a:cubicBezTo>
                <a:cubicBezTo>
                  <a:pt x="2069755" y="2537489"/>
                  <a:pt x="1995773" y="2558812"/>
                  <a:pt x="2048493" y="2535381"/>
                </a:cubicBezTo>
                <a:cubicBezTo>
                  <a:pt x="2059932" y="2530297"/>
                  <a:pt x="2084119" y="2523506"/>
                  <a:pt x="2084119" y="2523506"/>
                </a:cubicBezTo>
                <a:cubicBezTo>
                  <a:pt x="2105006" y="2528728"/>
                  <a:pt x="2112990" y="2528899"/>
                  <a:pt x="2131620" y="2541319"/>
                </a:cubicBezTo>
                <a:cubicBezTo>
                  <a:pt x="2136278" y="2544424"/>
                  <a:pt x="2139537" y="2549236"/>
                  <a:pt x="2143496" y="2553194"/>
                </a:cubicBezTo>
                <a:cubicBezTo>
                  <a:pt x="2161309" y="2551215"/>
                  <a:pt x="2179644" y="2551973"/>
                  <a:pt x="2196935" y="2547257"/>
                </a:cubicBezTo>
                <a:cubicBezTo>
                  <a:pt x="2204536" y="2545184"/>
                  <a:pt x="2217586" y="2521110"/>
                  <a:pt x="2220685" y="2517568"/>
                </a:cubicBezTo>
                <a:cubicBezTo>
                  <a:pt x="2229901" y="2507036"/>
                  <a:pt x="2240478" y="2497776"/>
                  <a:pt x="2250374" y="2487880"/>
                </a:cubicBezTo>
                <a:cubicBezTo>
                  <a:pt x="2256312" y="2481942"/>
                  <a:pt x="2260221" y="2472723"/>
                  <a:pt x="2268187" y="2470067"/>
                </a:cubicBezTo>
                <a:cubicBezTo>
                  <a:pt x="2274125" y="2468088"/>
                  <a:pt x="2280302" y="2466719"/>
                  <a:pt x="2286000" y="2464129"/>
                </a:cubicBezTo>
                <a:cubicBezTo>
                  <a:pt x="2302116" y="2456804"/>
                  <a:pt x="2333501" y="2440379"/>
                  <a:pt x="2333501" y="2440379"/>
                </a:cubicBezTo>
                <a:cubicBezTo>
                  <a:pt x="2339439" y="2434441"/>
                  <a:pt x="2344686" y="2427721"/>
                  <a:pt x="2351314" y="2422566"/>
                </a:cubicBezTo>
                <a:cubicBezTo>
                  <a:pt x="2391539" y="2391280"/>
                  <a:pt x="2375889" y="2406826"/>
                  <a:pt x="2410691" y="2386940"/>
                </a:cubicBezTo>
                <a:cubicBezTo>
                  <a:pt x="2442922" y="2368523"/>
                  <a:pt x="2413656" y="2380015"/>
                  <a:pt x="2446317" y="2369127"/>
                </a:cubicBezTo>
                <a:cubicBezTo>
                  <a:pt x="2459546" y="2377946"/>
                  <a:pt x="2466334" y="2380789"/>
                  <a:pt x="2476005" y="2392878"/>
                </a:cubicBezTo>
                <a:cubicBezTo>
                  <a:pt x="2480463" y="2398450"/>
                  <a:pt x="2482308" y="2406233"/>
                  <a:pt x="2487880" y="2410691"/>
                </a:cubicBezTo>
                <a:cubicBezTo>
                  <a:pt x="2492767" y="2414601"/>
                  <a:pt x="2499755" y="2414649"/>
                  <a:pt x="2505693" y="2416628"/>
                </a:cubicBezTo>
                <a:cubicBezTo>
                  <a:pt x="2513610" y="2414649"/>
                  <a:pt x="2522145" y="2414340"/>
                  <a:pt x="2529444" y="2410691"/>
                </a:cubicBezTo>
                <a:cubicBezTo>
                  <a:pt x="2548358" y="2401234"/>
                  <a:pt x="2568921" y="2385882"/>
                  <a:pt x="2582883" y="2369127"/>
                </a:cubicBezTo>
                <a:cubicBezTo>
                  <a:pt x="2598116" y="2350847"/>
                  <a:pt x="2603733" y="2324572"/>
                  <a:pt x="2630384" y="2315688"/>
                </a:cubicBezTo>
                <a:lnTo>
                  <a:pt x="2648197" y="2309750"/>
                </a:lnTo>
                <a:cubicBezTo>
                  <a:pt x="2682402" y="2321152"/>
                  <a:pt x="2683449" y="2324100"/>
                  <a:pt x="2737262" y="2309750"/>
                </a:cubicBezTo>
                <a:cubicBezTo>
                  <a:pt x="2745376" y="2307586"/>
                  <a:pt x="2749137" y="2297875"/>
                  <a:pt x="2755075" y="2291937"/>
                </a:cubicBezTo>
                <a:cubicBezTo>
                  <a:pt x="2753096" y="2284020"/>
                  <a:pt x="2752786" y="2275486"/>
                  <a:pt x="2749137" y="2268187"/>
                </a:cubicBezTo>
                <a:cubicBezTo>
                  <a:pt x="2746633" y="2263180"/>
                  <a:pt x="2740516" y="2260866"/>
                  <a:pt x="2737262" y="2256311"/>
                </a:cubicBezTo>
                <a:cubicBezTo>
                  <a:pt x="2700377" y="2204671"/>
                  <a:pt x="2738343" y="2245517"/>
                  <a:pt x="2701636" y="2208810"/>
                </a:cubicBezTo>
                <a:cubicBezTo>
                  <a:pt x="2695698" y="2210789"/>
                  <a:pt x="2688249" y="2210322"/>
                  <a:pt x="2683823" y="2214748"/>
                </a:cubicBezTo>
                <a:cubicBezTo>
                  <a:pt x="2679397" y="2219174"/>
                  <a:pt x="2672677" y="2229089"/>
                  <a:pt x="2677885" y="2232561"/>
                </a:cubicBezTo>
                <a:cubicBezTo>
                  <a:pt x="2684675" y="2237088"/>
                  <a:pt x="2693819" y="2228968"/>
                  <a:pt x="2701636" y="2226623"/>
                </a:cubicBezTo>
                <a:cubicBezTo>
                  <a:pt x="2713626" y="2223026"/>
                  <a:pt x="2737262" y="2214748"/>
                  <a:pt x="2737262" y="2214748"/>
                </a:cubicBezTo>
                <a:cubicBezTo>
                  <a:pt x="2764971" y="2218706"/>
                  <a:pt x="2792780" y="2222021"/>
                  <a:pt x="2820389" y="2226623"/>
                </a:cubicBezTo>
                <a:cubicBezTo>
                  <a:pt x="2828439" y="2227965"/>
                  <a:pt x="2836841" y="2228911"/>
                  <a:pt x="2844140" y="2232561"/>
                </a:cubicBezTo>
                <a:cubicBezTo>
                  <a:pt x="2856906" y="2238944"/>
                  <a:pt x="2867891" y="2248394"/>
                  <a:pt x="2879766" y="2256311"/>
                </a:cubicBezTo>
                <a:cubicBezTo>
                  <a:pt x="2885704" y="2260270"/>
                  <a:pt x="2892533" y="2263141"/>
                  <a:pt x="2897579" y="2268187"/>
                </a:cubicBezTo>
                <a:cubicBezTo>
                  <a:pt x="2908766" y="2279374"/>
                  <a:pt x="2918325" y="2291262"/>
                  <a:pt x="2933205" y="2297875"/>
                </a:cubicBezTo>
                <a:cubicBezTo>
                  <a:pt x="2944644" y="2302959"/>
                  <a:pt x="2968831" y="2309750"/>
                  <a:pt x="2968831" y="2309750"/>
                </a:cubicBezTo>
                <a:cubicBezTo>
                  <a:pt x="2980056" y="2306944"/>
                  <a:pt x="3002800" y="2304088"/>
                  <a:pt x="3010394" y="2291937"/>
                </a:cubicBezTo>
                <a:cubicBezTo>
                  <a:pt x="3017028" y="2281322"/>
                  <a:pt x="3019815" y="2268586"/>
                  <a:pt x="3022270" y="2256311"/>
                </a:cubicBezTo>
                <a:cubicBezTo>
                  <a:pt x="3024249" y="2246415"/>
                  <a:pt x="3018837" y="2230371"/>
                  <a:pt x="3028207" y="2226623"/>
                </a:cubicBezTo>
                <a:cubicBezTo>
                  <a:pt x="3054000" y="2216306"/>
                  <a:pt x="3083626" y="2222664"/>
                  <a:pt x="3111335" y="2220685"/>
                </a:cubicBezTo>
                <a:cubicBezTo>
                  <a:pt x="3162384" y="2186653"/>
                  <a:pt x="3097795" y="2227455"/>
                  <a:pt x="3146961" y="2202872"/>
                </a:cubicBezTo>
                <a:cubicBezTo>
                  <a:pt x="3153344" y="2199681"/>
                  <a:pt x="3158836" y="2194955"/>
                  <a:pt x="3164774" y="2190997"/>
                </a:cubicBezTo>
                <a:cubicBezTo>
                  <a:pt x="3168732" y="2185059"/>
                  <a:pt x="3175861" y="2180276"/>
                  <a:pt x="3176649" y="2173184"/>
                </a:cubicBezTo>
                <a:cubicBezTo>
                  <a:pt x="3180199" y="2141232"/>
                  <a:pt x="3163360" y="2126530"/>
                  <a:pt x="3146961" y="2101932"/>
                </a:cubicBezTo>
                <a:lnTo>
                  <a:pt x="3135085" y="2084119"/>
                </a:lnTo>
                <a:cubicBezTo>
                  <a:pt x="3137064" y="2078181"/>
                  <a:pt x="3136597" y="2070732"/>
                  <a:pt x="3141023" y="2066306"/>
                </a:cubicBezTo>
                <a:cubicBezTo>
                  <a:pt x="3160414" y="2046915"/>
                  <a:pt x="3180071" y="2038313"/>
                  <a:pt x="3206337" y="2036618"/>
                </a:cubicBezTo>
                <a:cubicBezTo>
                  <a:pt x="3257728" y="2033303"/>
                  <a:pt x="3309257" y="2032659"/>
                  <a:pt x="3360717" y="2030680"/>
                </a:cubicBezTo>
                <a:cubicBezTo>
                  <a:pt x="3368634" y="2026722"/>
                  <a:pt x="3377102" y="2023715"/>
                  <a:pt x="3384467" y="2018805"/>
                </a:cubicBezTo>
                <a:cubicBezTo>
                  <a:pt x="3417068" y="1997071"/>
                  <a:pt x="3372811" y="2014773"/>
                  <a:pt x="3414155" y="2000992"/>
                </a:cubicBezTo>
                <a:cubicBezTo>
                  <a:pt x="3420161" y="1991984"/>
                  <a:pt x="3431968" y="1977660"/>
                  <a:pt x="3431968" y="1965366"/>
                </a:cubicBezTo>
                <a:cubicBezTo>
                  <a:pt x="3431968" y="1955274"/>
                  <a:pt x="3429575" y="1945127"/>
                  <a:pt x="3426031" y="1935678"/>
                </a:cubicBezTo>
                <a:cubicBezTo>
                  <a:pt x="3421072" y="1922454"/>
                  <a:pt x="3405581" y="1909291"/>
                  <a:pt x="3396343" y="1900052"/>
                </a:cubicBezTo>
                <a:cubicBezTo>
                  <a:pt x="3394364" y="1894114"/>
                  <a:pt x="3393204" y="1887837"/>
                  <a:pt x="3390405" y="1882239"/>
                </a:cubicBezTo>
                <a:cubicBezTo>
                  <a:pt x="3382914" y="1867257"/>
                  <a:pt x="3377700" y="1863596"/>
                  <a:pt x="3366654" y="1852550"/>
                </a:cubicBezTo>
                <a:cubicBezTo>
                  <a:pt x="3368633" y="1846612"/>
                  <a:pt x="3368585" y="1839545"/>
                  <a:pt x="3372592" y="1834737"/>
                </a:cubicBezTo>
                <a:cubicBezTo>
                  <a:pt x="3389886" y="1813985"/>
                  <a:pt x="3394204" y="1819537"/>
                  <a:pt x="3414155" y="1810987"/>
                </a:cubicBezTo>
                <a:cubicBezTo>
                  <a:pt x="3465510" y="1788977"/>
                  <a:pt x="3413949" y="1807096"/>
                  <a:pt x="3455719" y="1793174"/>
                </a:cubicBezTo>
                <a:cubicBezTo>
                  <a:pt x="3484383" y="1764508"/>
                  <a:pt x="3447967" y="1799373"/>
                  <a:pt x="3485407" y="1769423"/>
                </a:cubicBezTo>
                <a:cubicBezTo>
                  <a:pt x="3527722" y="1735573"/>
                  <a:pt x="3460255" y="1782234"/>
                  <a:pt x="3515096" y="1745672"/>
                </a:cubicBezTo>
                <a:cubicBezTo>
                  <a:pt x="3517075" y="1739734"/>
                  <a:pt x="3518234" y="1733457"/>
                  <a:pt x="3521033" y="1727859"/>
                </a:cubicBezTo>
                <a:cubicBezTo>
                  <a:pt x="3524224" y="1721476"/>
                  <a:pt x="3532909" y="1717182"/>
                  <a:pt x="3532909" y="1710046"/>
                </a:cubicBezTo>
                <a:cubicBezTo>
                  <a:pt x="3532909" y="1693163"/>
                  <a:pt x="3524137" y="1659711"/>
                  <a:pt x="3509158" y="1644732"/>
                </a:cubicBezTo>
                <a:cubicBezTo>
                  <a:pt x="3504112" y="1639686"/>
                  <a:pt x="3497283" y="1636815"/>
                  <a:pt x="3491345" y="1632857"/>
                </a:cubicBezTo>
                <a:cubicBezTo>
                  <a:pt x="3493324" y="1626919"/>
                  <a:pt x="3494063" y="1620411"/>
                  <a:pt x="3497283" y="1615044"/>
                </a:cubicBezTo>
                <a:cubicBezTo>
                  <a:pt x="3502925" y="1605641"/>
                  <a:pt x="3518878" y="1596688"/>
                  <a:pt x="3526971" y="1591293"/>
                </a:cubicBezTo>
                <a:cubicBezTo>
                  <a:pt x="3530929" y="1585355"/>
                  <a:pt x="3535948" y="1580001"/>
                  <a:pt x="3538846" y="1573480"/>
                </a:cubicBezTo>
                <a:cubicBezTo>
                  <a:pt x="3543930" y="1562041"/>
                  <a:pt x="3550722" y="1537854"/>
                  <a:pt x="3550722" y="1537854"/>
                </a:cubicBezTo>
                <a:cubicBezTo>
                  <a:pt x="3547810" y="1482532"/>
                  <a:pt x="3560804" y="1443129"/>
                  <a:pt x="3532909" y="1401288"/>
                </a:cubicBezTo>
                <a:cubicBezTo>
                  <a:pt x="3529804" y="1396630"/>
                  <a:pt x="3524992" y="1393371"/>
                  <a:pt x="3521033" y="1389413"/>
                </a:cubicBezTo>
                <a:cubicBezTo>
                  <a:pt x="3528950" y="1377538"/>
                  <a:pt x="3534692" y="1363879"/>
                  <a:pt x="3544784" y="1353787"/>
                </a:cubicBezTo>
                <a:cubicBezTo>
                  <a:pt x="3552701" y="1345870"/>
                  <a:pt x="3562325" y="1339352"/>
                  <a:pt x="3568535" y="1330036"/>
                </a:cubicBezTo>
                <a:lnTo>
                  <a:pt x="3592285" y="1294410"/>
                </a:lnTo>
                <a:lnTo>
                  <a:pt x="3616036" y="1258784"/>
                </a:lnTo>
                <a:cubicBezTo>
                  <a:pt x="3618015" y="1252846"/>
                  <a:pt x="3619509" y="1246724"/>
                  <a:pt x="3621974" y="1240971"/>
                </a:cubicBezTo>
                <a:cubicBezTo>
                  <a:pt x="3631015" y="1219876"/>
                  <a:pt x="3633797" y="1217298"/>
                  <a:pt x="3645724" y="1199407"/>
                </a:cubicBezTo>
                <a:cubicBezTo>
                  <a:pt x="3643745" y="1189511"/>
                  <a:pt x="3644794" y="1178481"/>
                  <a:pt x="3639787" y="1169719"/>
                </a:cubicBezTo>
                <a:cubicBezTo>
                  <a:pt x="3636247" y="1163523"/>
                  <a:pt x="3627546" y="1162302"/>
                  <a:pt x="3621974" y="1157844"/>
                </a:cubicBezTo>
                <a:cubicBezTo>
                  <a:pt x="3597911" y="1138594"/>
                  <a:pt x="3624883" y="1149664"/>
                  <a:pt x="3586348" y="1140031"/>
                </a:cubicBezTo>
                <a:cubicBezTo>
                  <a:pt x="3594278" y="1076586"/>
                  <a:pt x="3595462" y="1092811"/>
                  <a:pt x="3586348" y="1015340"/>
                </a:cubicBezTo>
                <a:cubicBezTo>
                  <a:pt x="3585395" y="1007235"/>
                  <a:pt x="3582652" y="999436"/>
                  <a:pt x="3580410" y="991589"/>
                </a:cubicBezTo>
                <a:cubicBezTo>
                  <a:pt x="3575283" y="973647"/>
                  <a:pt x="3574246" y="967688"/>
                  <a:pt x="3556659" y="955963"/>
                </a:cubicBezTo>
                <a:cubicBezTo>
                  <a:pt x="3551451" y="952491"/>
                  <a:pt x="3544784" y="952005"/>
                  <a:pt x="3538846" y="950026"/>
                </a:cubicBezTo>
                <a:cubicBezTo>
                  <a:pt x="3532908" y="953984"/>
                  <a:pt x="3528072" y="963074"/>
                  <a:pt x="3521033" y="961901"/>
                </a:cubicBezTo>
                <a:cubicBezTo>
                  <a:pt x="3512917" y="960548"/>
                  <a:pt x="3488583" y="923160"/>
                  <a:pt x="3485407" y="920337"/>
                </a:cubicBezTo>
                <a:cubicBezTo>
                  <a:pt x="3474740" y="910855"/>
                  <a:pt x="3461656" y="904504"/>
                  <a:pt x="3449781" y="896587"/>
                </a:cubicBezTo>
                <a:lnTo>
                  <a:pt x="3431968" y="884711"/>
                </a:lnTo>
                <a:cubicBezTo>
                  <a:pt x="3414155" y="888670"/>
                  <a:pt x="3396232" y="892161"/>
                  <a:pt x="3378530" y="896587"/>
                </a:cubicBezTo>
                <a:cubicBezTo>
                  <a:pt x="3372458" y="898105"/>
                  <a:pt x="3366315" y="899725"/>
                  <a:pt x="3360717" y="902524"/>
                </a:cubicBezTo>
                <a:cubicBezTo>
                  <a:pt x="3354334" y="905715"/>
                  <a:pt x="3349425" y="911502"/>
                  <a:pt x="3342904" y="914400"/>
                </a:cubicBezTo>
                <a:cubicBezTo>
                  <a:pt x="3331465" y="919484"/>
                  <a:pt x="3307278" y="926275"/>
                  <a:pt x="3307278" y="926275"/>
                </a:cubicBezTo>
                <a:cubicBezTo>
                  <a:pt x="3326663" y="887503"/>
                  <a:pt x="3312894" y="908783"/>
                  <a:pt x="3354779" y="866898"/>
                </a:cubicBezTo>
                <a:lnTo>
                  <a:pt x="3354779" y="866898"/>
                </a:lnTo>
                <a:cubicBezTo>
                  <a:pt x="3358737" y="860960"/>
                  <a:pt x="3363756" y="855606"/>
                  <a:pt x="3366654" y="849085"/>
                </a:cubicBezTo>
                <a:cubicBezTo>
                  <a:pt x="3394918" y="785491"/>
                  <a:pt x="3363530" y="835959"/>
                  <a:pt x="3390405" y="795646"/>
                </a:cubicBezTo>
                <a:cubicBezTo>
                  <a:pt x="3386243" y="729059"/>
                  <a:pt x="3401567" y="719052"/>
                  <a:pt x="3372592" y="682831"/>
                </a:cubicBezTo>
                <a:cubicBezTo>
                  <a:pt x="3369095" y="678459"/>
                  <a:pt x="3364675" y="674914"/>
                  <a:pt x="3360717" y="670955"/>
                </a:cubicBezTo>
                <a:cubicBezTo>
                  <a:pt x="3348842" y="672934"/>
                  <a:pt x="3335859" y="682277"/>
                  <a:pt x="3325091" y="676893"/>
                </a:cubicBezTo>
                <a:cubicBezTo>
                  <a:pt x="3318708" y="673702"/>
                  <a:pt x="3331920" y="664126"/>
                  <a:pt x="3336966" y="659080"/>
                </a:cubicBezTo>
                <a:cubicBezTo>
                  <a:pt x="3342012" y="654034"/>
                  <a:pt x="3349207" y="651663"/>
                  <a:pt x="3354779" y="647205"/>
                </a:cubicBezTo>
                <a:cubicBezTo>
                  <a:pt x="3378067" y="628574"/>
                  <a:pt x="3353531" y="639703"/>
                  <a:pt x="3384467" y="629392"/>
                </a:cubicBezTo>
                <a:cubicBezTo>
                  <a:pt x="3388426" y="625434"/>
                  <a:pt x="3395878" y="623096"/>
                  <a:pt x="3396343" y="617517"/>
                </a:cubicBezTo>
                <a:cubicBezTo>
                  <a:pt x="3397995" y="597695"/>
                  <a:pt x="3400428" y="575321"/>
                  <a:pt x="3390405" y="558140"/>
                </a:cubicBezTo>
                <a:cubicBezTo>
                  <a:pt x="3384098" y="547328"/>
                  <a:pt x="3366654" y="550223"/>
                  <a:pt x="3354779" y="546265"/>
                </a:cubicBezTo>
                <a:cubicBezTo>
                  <a:pt x="3326184" y="536733"/>
                  <a:pt x="3337584" y="539351"/>
                  <a:pt x="3295402" y="534389"/>
                </a:cubicBezTo>
                <a:cubicBezTo>
                  <a:pt x="3275648" y="532065"/>
                  <a:pt x="3255818" y="530431"/>
                  <a:pt x="3236026" y="528452"/>
                </a:cubicBezTo>
                <a:cubicBezTo>
                  <a:pt x="3198421" y="530431"/>
                  <a:pt x="3160489" y="529063"/>
                  <a:pt x="3123210" y="534389"/>
                </a:cubicBezTo>
                <a:cubicBezTo>
                  <a:pt x="3117668" y="535181"/>
                  <a:pt x="3116135" y="543385"/>
                  <a:pt x="3111335" y="546265"/>
                </a:cubicBezTo>
                <a:cubicBezTo>
                  <a:pt x="3105968" y="549485"/>
                  <a:pt x="3099460" y="550223"/>
                  <a:pt x="3093522" y="552202"/>
                </a:cubicBezTo>
                <a:cubicBezTo>
                  <a:pt x="3095501" y="544285"/>
                  <a:pt x="3094933" y="535242"/>
                  <a:pt x="3099459" y="528452"/>
                </a:cubicBezTo>
                <a:cubicBezTo>
                  <a:pt x="3103417" y="522514"/>
                  <a:pt x="3111699" y="521034"/>
                  <a:pt x="3117272" y="516576"/>
                </a:cubicBezTo>
                <a:cubicBezTo>
                  <a:pt x="3129362" y="506904"/>
                  <a:pt x="3132203" y="500118"/>
                  <a:pt x="3141023" y="486888"/>
                </a:cubicBezTo>
                <a:cubicBezTo>
                  <a:pt x="3143002" y="478971"/>
                  <a:pt x="3143746" y="470638"/>
                  <a:pt x="3146961" y="463137"/>
                </a:cubicBezTo>
                <a:cubicBezTo>
                  <a:pt x="3149772" y="456578"/>
                  <a:pt x="3155296" y="451520"/>
                  <a:pt x="3158836" y="445324"/>
                </a:cubicBezTo>
                <a:cubicBezTo>
                  <a:pt x="3188961" y="392604"/>
                  <a:pt x="3153660" y="447149"/>
                  <a:pt x="3182587" y="403761"/>
                </a:cubicBezTo>
                <a:cubicBezTo>
                  <a:pt x="3180608" y="364176"/>
                  <a:pt x="3185829" y="323563"/>
                  <a:pt x="3176649" y="285007"/>
                </a:cubicBezTo>
                <a:cubicBezTo>
                  <a:pt x="3174759" y="277068"/>
                  <a:pt x="3160984" y="280173"/>
                  <a:pt x="3152898" y="279070"/>
                </a:cubicBezTo>
                <a:cubicBezTo>
                  <a:pt x="3117381" y="274227"/>
                  <a:pt x="3081646" y="271153"/>
                  <a:pt x="3046020" y="267194"/>
                </a:cubicBezTo>
                <a:cubicBezTo>
                  <a:pt x="3038103" y="261256"/>
                  <a:pt x="3030323" y="255133"/>
                  <a:pt x="3022270" y="249381"/>
                </a:cubicBezTo>
                <a:cubicBezTo>
                  <a:pt x="3016463" y="245233"/>
                  <a:pt x="3010029" y="241964"/>
                  <a:pt x="3004457" y="237506"/>
                </a:cubicBezTo>
                <a:cubicBezTo>
                  <a:pt x="3000085" y="234009"/>
                  <a:pt x="2997381" y="228511"/>
                  <a:pt x="2992581" y="225631"/>
                </a:cubicBezTo>
                <a:cubicBezTo>
                  <a:pt x="2987214" y="222411"/>
                  <a:pt x="2980786" y="221413"/>
                  <a:pt x="2974768" y="219693"/>
                </a:cubicBezTo>
                <a:cubicBezTo>
                  <a:pt x="2955196" y="214101"/>
                  <a:pt x="2941745" y="211901"/>
                  <a:pt x="2921330" y="207818"/>
                </a:cubicBezTo>
                <a:cubicBezTo>
                  <a:pt x="2885704" y="209797"/>
                  <a:pt x="2849999" y="210664"/>
                  <a:pt x="2814452" y="213755"/>
                </a:cubicBezTo>
                <a:cubicBezTo>
                  <a:pt x="2804398" y="214629"/>
                  <a:pt x="2794133" y="215945"/>
                  <a:pt x="2784763" y="219693"/>
                </a:cubicBezTo>
                <a:cubicBezTo>
                  <a:pt x="2774048" y="223979"/>
                  <a:pt x="2765621" y="232819"/>
                  <a:pt x="2755075" y="237506"/>
                </a:cubicBezTo>
                <a:cubicBezTo>
                  <a:pt x="2747618" y="240820"/>
                  <a:pt x="2738965" y="240579"/>
                  <a:pt x="2731324" y="243444"/>
                </a:cubicBezTo>
                <a:cubicBezTo>
                  <a:pt x="2723036" y="246552"/>
                  <a:pt x="2715862" y="252211"/>
                  <a:pt x="2707574" y="255319"/>
                </a:cubicBezTo>
                <a:cubicBezTo>
                  <a:pt x="2699933" y="258184"/>
                  <a:pt x="2691670" y="259015"/>
                  <a:pt x="2683823" y="261257"/>
                </a:cubicBezTo>
                <a:cubicBezTo>
                  <a:pt x="2677805" y="262976"/>
                  <a:pt x="2671948" y="265215"/>
                  <a:pt x="2666010" y="267194"/>
                </a:cubicBezTo>
                <a:cubicBezTo>
                  <a:pt x="2654135" y="263236"/>
                  <a:pt x="2640999" y="261953"/>
                  <a:pt x="2630384" y="255319"/>
                </a:cubicBezTo>
                <a:cubicBezTo>
                  <a:pt x="2616925" y="246907"/>
                  <a:pt x="2619110" y="231463"/>
                  <a:pt x="2612571" y="219693"/>
                </a:cubicBezTo>
                <a:cubicBezTo>
                  <a:pt x="2605640" y="207217"/>
                  <a:pt x="2596737" y="195942"/>
                  <a:pt x="2588820" y="184067"/>
                </a:cubicBezTo>
                <a:cubicBezTo>
                  <a:pt x="2584862" y="178129"/>
                  <a:pt x="2582883" y="170212"/>
                  <a:pt x="2576945" y="166254"/>
                </a:cubicBezTo>
                <a:cubicBezTo>
                  <a:pt x="2536661" y="139399"/>
                  <a:pt x="2551411" y="152596"/>
                  <a:pt x="2529444" y="130628"/>
                </a:cubicBezTo>
                <a:cubicBezTo>
                  <a:pt x="2511897" y="131798"/>
                  <a:pt x="2446276" y="154328"/>
                  <a:pt x="2422566" y="124691"/>
                </a:cubicBezTo>
                <a:cubicBezTo>
                  <a:pt x="2360878" y="47583"/>
                  <a:pt x="2469335" y="159589"/>
                  <a:pt x="2404753" y="95002"/>
                </a:cubicBezTo>
                <a:cubicBezTo>
                  <a:pt x="2402774" y="89064"/>
                  <a:pt x="2401614" y="82787"/>
                  <a:pt x="2398815" y="77189"/>
                </a:cubicBezTo>
                <a:cubicBezTo>
                  <a:pt x="2389891" y="59341"/>
                  <a:pt x="2363118" y="31619"/>
                  <a:pt x="2351314" y="23750"/>
                </a:cubicBezTo>
                <a:lnTo>
                  <a:pt x="2315688" y="0"/>
                </a:lnTo>
                <a:cubicBezTo>
                  <a:pt x="2308073" y="1904"/>
                  <a:pt x="2282646" y="7614"/>
                  <a:pt x="2274124" y="11875"/>
                </a:cubicBezTo>
                <a:cubicBezTo>
                  <a:pt x="2249751" y="24061"/>
                  <a:pt x="2262849" y="20896"/>
                  <a:pt x="2244436" y="35626"/>
                </a:cubicBezTo>
                <a:cubicBezTo>
                  <a:pt x="2218938" y="56025"/>
                  <a:pt x="2216869" y="44318"/>
                  <a:pt x="2190997" y="83127"/>
                </a:cubicBezTo>
                <a:cubicBezTo>
                  <a:pt x="2174464" y="107927"/>
                  <a:pt x="2184168" y="95894"/>
                  <a:pt x="2161309" y="118753"/>
                </a:cubicBezTo>
                <a:cubicBezTo>
                  <a:pt x="2146384" y="163527"/>
                  <a:pt x="2166517" y="108337"/>
                  <a:pt x="2143496" y="154379"/>
                </a:cubicBezTo>
                <a:cubicBezTo>
                  <a:pt x="2140697" y="159977"/>
                  <a:pt x="2140024" y="166439"/>
                  <a:pt x="2137558" y="172192"/>
                </a:cubicBezTo>
                <a:cubicBezTo>
                  <a:pt x="2134071" y="180327"/>
                  <a:pt x="2129170" y="187807"/>
                  <a:pt x="2125683" y="195942"/>
                </a:cubicBezTo>
                <a:cubicBezTo>
                  <a:pt x="2123217" y="201695"/>
                  <a:pt x="2122785" y="208284"/>
                  <a:pt x="2119745" y="213755"/>
                </a:cubicBezTo>
                <a:cubicBezTo>
                  <a:pt x="2102961" y="243966"/>
                  <a:pt x="2102135" y="243239"/>
                  <a:pt x="2084119" y="261257"/>
                </a:cubicBezTo>
                <a:cubicBezTo>
                  <a:pt x="2078181" y="259278"/>
                  <a:pt x="2070732" y="259745"/>
                  <a:pt x="2066306" y="255319"/>
                </a:cubicBezTo>
                <a:cubicBezTo>
                  <a:pt x="2061880" y="250893"/>
                  <a:pt x="2062833" y="243259"/>
                  <a:pt x="2060368" y="237506"/>
                </a:cubicBezTo>
                <a:cubicBezTo>
                  <a:pt x="2056881" y="229370"/>
                  <a:pt x="2051780" y="221973"/>
                  <a:pt x="2048493" y="213755"/>
                </a:cubicBezTo>
                <a:cubicBezTo>
                  <a:pt x="2043844" y="202133"/>
                  <a:pt x="2040577" y="190004"/>
                  <a:pt x="2036618" y="178129"/>
                </a:cubicBezTo>
                <a:lnTo>
                  <a:pt x="2030680" y="160317"/>
                </a:lnTo>
                <a:cubicBezTo>
                  <a:pt x="2024454" y="141640"/>
                  <a:pt x="2025993" y="137400"/>
                  <a:pt x="2006930" y="124691"/>
                </a:cubicBezTo>
                <a:cubicBezTo>
                  <a:pt x="2001722" y="121219"/>
                  <a:pt x="1995055" y="120732"/>
                  <a:pt x="1989117" y="118753"/>
                </a:cubicBezTo>
                <a:cubicBezTo>
                  <a:pt x="1984686" y="119861"/>
                  <a:pt x="1953634" y="126979"/>
                  <a:pt x="1947553" y="130628"/>
                </a:cubicBezTo>
                <a:cubicBezTo>
                  <a:pt x="1942753" y="133508"/>
                  <a:pt x="1940049" y="139007"/>
                  <a:pt x="1935678" y="142504"/>
                </a:cubicBezTo>
                <a:cubicBezTo>
                  <a:pt x="1919237" y="155658"/>
                  <a:pt x="1918864" y="154046"/>
                  <a:pt x="1900052" y="160317"/>
                </a:cubicBezTo>
                <a:cubicBezTo>
                  <a:pt x="1890156" y="170213"/>
                  <a:pt x="1878126" y="178360"/>
                  <a:pt x="1870363" y="190005"/>
                </a:cubicBezTo>
                <a:cubicBezTo>
                  <a:pt x="1859504" y="206293"/>
                  <a:pt x="1850431" y="224952"/>
                  <a:pt x="1834737" y="237506"/>
                </a:cubicBezTo>
                <a:cubicBezTo>
                  <a:pt x="1829165" y="241964"/>
                  <a:pt x="1823307" y="246190"/>
                  <a:pt x="1816924" y="249381"/>
                </a:cubicBezTo>
                <a:cubicBezTo>
                  <a:pt x="1811326" y="252180"/>
                  <a:pt x="1805049" y="253340"/>
                  <a:pt x="1799111" y="255319"/>
                </a:cubicBezTo>
                <a:cubicBezTo>
                  <a:pt x="1716828" y="173036"/>
                  <a:pt x="1804340" y="254787"/>
                  <a:pt x="1733797" y="201880"/>
                </a:cubicBezTo>
                <a:cubicBezTo>
                  <a:pt x="1660413" y="146842"/>
                  <a:pt x="1779946" y="224729"/>
                  <a:pt x="1692233" y="166254"/>
                </a:cubicBezTo>
                <a:cubicBezTo>
                  <a:pt x="1676697" y="155897"/>
                  <a:pt x="1657935" y="149769"/>
                  <a:pt x="1644732" y="136566"/>
                </a:cubicBezTo>
                <a:cubicBezTo>
                  <a:pt x="1598742" y="90576"/>
                  <a:pt x="1621756" y="101197"/>
                  <a:pt x="1585355" y="89065"/>
                </a:cubicBezTo>
                <a:cubicBezTo>
                  <a:pt x="1581397" y="83127"/>
                  <a:pt x="1579052" y="75710"/>
                  <a:pt x="1573480" y="71252"/>
                </a:cubicBezTo>
                <a:cubicBezTo>
                  <a:pt x="1556496" y="57665"/>
                  <a:pt x="1510825" y="70297"/>
                  <a:pt x="1502228" y="71252"/>
                </a:cubicBezTo>
                <a:cubicBezTo>
                  <a:pt x="1496290" y="73231"/>
                  <a:pt x="1489302" y="73279"/>
                  <a:pt x="1484415" y="77189"/>
                </a:cubicBezTo>
                <a:cubicBezTo>
                  <a:pt x="1478843" y="81647"/>
                  <a:pt x="1477586" y="89956"/>
                  <a:pt x="1472540" y="95002"/>
                </a:cubicBezTo>
                <a:cubicBezTo>
                  <a:pt x="1467494" y="100048"/>
                  <a:pt x="1460665" y="102919"/>
                  <a:pt x="1454727" y="106878"/>
                </a:cubicBezTo>
                <a:cubicBezTo>
                  <a:pt x="1450769" y="112816"/>
                  <a:pt x="1447551" y="119321"/>
                  <a:pt x="1442852" y="124691"/>
                </a:cubicBezTo>
                <a:cubicBezTo>
                  <a:pt x="1418539" y="152477"/>
                  <a:pt x="1419494" y="150159"/>
                  <a:pt x="1395350" y="166254"/>
                </a:cubicBezTo>
                <a:cubicBezTo>
                  <a:pt x="1385454" y="164275"/>
                  <a:pt x="1375453" y="162765"/>
                  <a:pt x="1365662" y="160317"/>
                </a:cubicBezTo>
                <a:cubicBezTo>
                  <a:pt x="1348994" y="156150"/>
                  <a:pt x="1334492" y="147948"/>
                  <a:pt x="1318161" y="142504"/>
                </a:cubicBezTo>
                <a:cubicBezTo>
                  <a:pt x="1310419" y="139923"/>
                  <a:pt x="1302257" y="138808"/>
                  <a:pt x="1294410" y="136566"/>
                </a:cubicBezTo>
                <a:cubicBezTo>
                  <a:pt x="1234822" y="119540"/>
                  <a:pt x="1327043" y="143238"/>
                  <a:pt x="1252846" y="124691"/>
                </a:cubicBezTo>
                <a:cubicBezTo>
                  <a:pt x="1237208" y="130946"/>
                  <a:pt x="1214198" y="139197"/>
                  <a:pt x="1199407" y="148441"/>
                </a:cubicBezTo>
                <a:cubicBezTo>
                  <a:pt x="1191015" y="153686"/>
                  <a:pt x="1183013" y="159634"/>
                  <a:pt x="1175657" y="166254"/>
                </a:cubicBezTo>
                <a:cubicBezTo>
                  <a:pt x="1163174" y="177489"/>
                  <a:pt x="1149347" y="187907"/>
                  <a:pt x="1140031" y="201880"/>
                </a:cubicBezTo>
                <a:cubicBezTo>
                  <a:pt x="1136072" y="207818"/>
                  <a:pt x="1133727" y="215235"/>
                  <a:pt x="1128155" y="219693"/>
                </a:cubicBezTo>
                <a:cubicBezTo>
                  <a:pt x="1123268" y="223603"/>
                  <a:pt x="1116280" y="223652"/>
                  <a:pt x="1110343" y="225631"/>
                </a:cubicBezTo>
                <a:cubicBezTo>
                  <a:pt x="1092529" y="252352"/>
                  <a:pt x="1093520" y="260762"/>
                  <a:pt x="1068779" y="273132"/>
                </a:cubicBezTo>
                <a:cubicBezTo>
                  <a:pt x="1063181" y="275931"/>
                  <a:pt x="1056904" y="277091"/>
                  <a:pt x="1050966" y="279070"/>
                </a:cubicBezTo>
                <a:cubicBezTo>
                  <a:pt x="1008550" y="250792"/>
                  <a:pt x="1029186" y="258781"/>
                  <a:pt x="991589" y="249381"/>
                </a:cubicBezTo>
                <a:cubicBezTo>
                  <a:pt x="974161" y="252867"/>
                  <a:pt x="960066" y="254410"/>
                  <a:pt x="944088" y="261257"/>
                </a:cubicBezTo>
                <a:cubicBezTo>
                  <a:pt x="935952" y="264744"/>
                  <a:pt x="928254" y="269174"/>
                  <a:pt x="920337" y="273132"/>
                </a:cubicBezTo>
                <a:cubicBezTo>
                  <a:pt x="883972" y="327681"/>
                  <a:pt x="933667" y="261035"/>
                  <a:pt x="890649" y="296883"/>
                </a:cubicBezTo>
                <a:cubicBezTo>
                  <a:pt x="847512" y="332830"/>
                  <a:pt x="895865" y="312956"/>
                  <a:pt x="855023" y="326571"/>
                </a:cubicBezTo>
                <a:cubicBezTo>
                  <a:pt x="847106" y="334488"/>
                  <a:pt x="840110" y="343448"/>
                  <a:pt x="831272" y="350322"/>
                </a:cubicBezTo>
                <a:cubicBezTo>
                  <a:pt x="822162" y="357407"/>
                  <a:pt x="810269" y="360535"/>
                  <a:pt x="801584" y="368135"/>
                </a:cubicBezTo>
                <a:cubicBezTo>
                  <a:pt x="794137" y="374651"/>
                  <a:pt x="790345" y="384489"/>
                  <a:pt x="783771" y="391885"/>
                </a:cubicBezTo>
                <a:cubicBezTo>
                  <a:pt x="774473" y="402345"/>
                  <a:pt x="762480" y="410378"/>
                  <a:pt x="754083" y="421574"/>
                </a:cubicBezTo>
                <a:cubicBezTo>
                  <a:pt x="748145" y="429491"/>
                  <a:pt x="743872" y="438989"/>
                  <a:pt x="736270" y="445324"/>
                </a:cubicBezTo>
                <a:cubicBezTo>
                  <a:pt x="731462" y="449331"/>
                  <a:pt x="724395" y="449283"/>
                  <a:pt x="718457" y="451262"/>
                </a:cubicBezTo>
                <a:cubicBezTo>
                  <a:pt x="714498" y="447304"/>
                  <a:pt x="710078" y="443758"/>
                  <a:pt x="706581" y="439387"/>
                </a:cubicBezTo>
                <a:cubicBezTo>
                  <a:pt x="702123" y="433815"/>
                  <a:pt x="700076" y="426273"/>
                  <a:pt x="694706" y="421574"/>
                </a:cubicBezTo>
                <a:cubicBezTo>
                  <a:pt x="683965" y="412175"/>
                  <a:pt x="659080" y="397823"/>
                  <a:pt x="659080" y="397823"/>
                </a:cubicBezTo>
                <a:cubicBezTo>
                  <a:pt x="651163" y="403761"/>
                  <a:pt x="643722" y="410391"/>
                  <a:pt x="635330" y="415636"/>
                </a:cubicBezTo>
                <a:cubicBezTo>
                  <a:pt x="627824" y="420327"/>
                  <a:pt x="619317" y="423212"/>
                  <a:pt x="611579" y="427511"/>
                </a:cubicBezTo>
                <a:cubicBezTo>
                  <a:pt x="609663" y="428575"/>
                  <a:pt x="570536" y="451549"/>
                  <a:pt x="564078" y="457200"/>
                </a:cubicBezTo>
                <a:cubicBezTo>
                  <a:pt x="508508" y="505824"/>
                  <a:pt x="556658" y="472043"/>
                  <a:pt x="516576" y="498763"/>
                </a:cubicBezTo>
                <a:cubicBezTo>
                  <a:pt x="490322" y="491262"/>
                  <a:pt x="476022" y="491743"/>
                  <a:pt x="457200" y="475013"/>
                </a:cubicBezTo>
                <a:cubicBezTo>
                  <a:pt x="444648" y="463856"/>
                  <a:pt x="433449" y="451262"/>
                  <a:pt x="421574" y="439387"/>
                </a:cubicBezTo>
                <a:cubicBezTo>
                  <a:pt x="417615" y="435428"/>
                  <a:pt x="414177" y="430870"/>
                  <a:pt x="409698" y="427511"/>
                </a:cubicBezTo>
                <a:cubicBezTo>
                  <a:pt x="401781" y="421573"/>
                  <a:pt x="393550" y="416033"/>
                  <a:pt x="385948" y="409698"/>
                </a:cubicBezTo>
                <a:cubicBezTo>
                  <a:pt x="364214" y="391587"/>
                  <a:pt x="385456" y="401618"/>
                  <a:pt x="356259" y="391885"/>
                </a:cubicBezTo>
                <a:cubicBezTo>
                  <a:pt x="344384" y="395844"/>
                  <a:pt x="331049" y="396818"/>
                  <a:pt x="320633" y="403761"/>
                </a:cubicBezTo>
                <a:cubicBezTo>
                  <a:pt x="314695" y="407719"/>
                  <a:pt x="308302" y="411068"/>
                  <a:pt x="302820" y="415636"/>
                </a:cubicBezTo>
                <a:cubicBezTo>
                  <a:pt x="271404" y="441816"/>
                  <a:pt x="299851" y="423553"/>
                  <a:pt x="290945" y="427511"/>
                </a:cubicBezTo>
                <a:close/>
              </a:path>
            </a:pathLst>
          </a:custGeom>
          <a:gradFill flip="none" rotWithShape="1">
            <a:gsLst>
              <a:gs pos="9000">
                <a:schemeClr val="accent1">
                  <a:lumMod val="60000"/>
                  <a:lumOff val="40000"/>
                </a:schemeClr>
              </a:gs>
              <a:gs pos="94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 w="22225" cap="rnd">
            <a:solidFill>
              <a:schemeClr val="accent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22"/>
          <p:cNvSpPr>
            <a:spLocks/>
          </p:cNvSpPr>
          <p:nvPr/>
        </p:nvSpPr>
        <p:spPr bwMode="auto">
          <a:xfrm rot="4189579">
            <a:off x="2928212" y="2795024"/>
            <a:ext cx="364161" cy="252648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auto">
          <a:xfrm rot="5400000">
            <a:off x="3536206" y="2642225"/>
            <a:ext cx="318146" cy="180179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7991415">
            <a:off x="4586603" y="2718190"/>
            <a:ext cx="318146" cy="180179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22"/>
          <p:cNvSpPr>
            <a:spLocks/>
          </p:cNvSpPr>
          <p:nvPr/>
        </p:nvSpPr>
        <p:spPr bwMode="auto">
          <a:xfrm rot="7991415">
            <a:off x="5409887" y="2638181"/>
            <a:ext cx="318146" cy="180179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22"/>
          <p:cNvSpPr>
            <a:spLocks/>
          </p:cNvSpPr>
          <p:nvPr/>
        </p:nvSpPr>
        <p:spPr bwMode="auto">
          <a:xfrm rot="4189579">
            <a:off x="3919775" y="2626264"/>
            <a:ext cx="451837" cy="271676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 rot="7286386">
            <a:off x="4844618" y="2576358"/>
            <a:ext cx="451837" cy="271676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7991415">
            <a:off x="5268415" y="2808337"/>
            <a:ext cx="215775" cy="122202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22"/>
          <p:cNvSpPr>
            <a:spLocks/>
          </p:cNvSpPr>
          <p:nvPr/>
        </p:nvSpPr>
        <p:spPr bwMode="auto">
          <a:xfrm rot="11149384">
            <a:off x="3796640" y="2945403"/>
            <a:ext cx="338506" cy="271676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22"/>
          <p:cNvSpPr>
            <a:spLocks/>
          </p:cNvSpPr>
          <p:nvPr/>
        </p:nvSpPr>
        <p:spPr bwMode="auto">
          <a:xfrm rot="9365268">
            <a:off x="5481319" y="2843917"/>
            <a:ext cx="318146" cy="180179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14678" y="2750097"/>
            <a:ext cx="2592966" cy="3179233"/>
          </a:xfrm>
          <a:custGeom>
            <a:avLst/>
            <a:gdLst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527101 w 2592966"/>
              <a:gd name="connsiteY137" fmla="*/ 1172451 h 3179233"/>
              <a:gd name="connsiteX138" fmla="*/ 1431734 w 2592966"/>
              <a:gd name="connsiteY138" fmla="*/ 1178061 h 3179233"/>
              <a:gd name="connsiteX139" fmla="*/ 1370026 w 2592966"/>
              <a:gd name="connsiteY139" fmla="*/ 1121963 h 3179233"/>
              <a:gd name="connsiteX140" fmla="*/ 1336367 w 2592966"/>
              <a:gd name="connsiteY140" fmla="*/ 1037816 h 3179233"/>
              <a:gd name="connsiteX141" fmla="*/ 1313928 w 2592966"/>
              <a:gd name="connsiteY141" fmla="*/ 757325 h 3179233"/>
              <a:gd name="connsiteX142" fmla="*/ 1347587 w 2592966"/>
              <a:gd name="connsiteY142" fmla="*/ 600250 h 3179233"/>
              <a:gd name="connsiteX143" fmla="*/ 1549540 w 2592966"/>
              <a:gd name="connsiteY143" fmla="*/ 471224 h 3179233"/>
              <a:gd name="connsiteX144" fmla="*/ 1532711 w 2592966"/>
              <a:gd name="connsiteY144" fmla="*/ 454395 h 3179233"/>
              <a:gd name="connsiteX145" fmla="*/ 1392466 w 2592966"/>
              <a:gd name="connsiteY145" fmla="*/ 527322 h 3179233"/>
              <a:gd name="connsiteX146" fmla="*/ 1459783 w 2592966"/>
              <a:gd name="connsiteY146" fmla="*/ 330979 h 3179233"/>
              <a:gd name="connsiteX147" fmla="*/ 1583199 w 2592966"/>
              <a:gd name="connsiteY147" fmla="*/ 291710 h 3179233"/>
              <a:gd name="connsiteX148" fmla="*/ 1583199 w 2592966"/>
              <a:gd name="connsiteY148" fmla="*/ 263661 h 3179233"/>
              <a:gd name="connsiteX149" fmla="*/ 1471003 w 2592966"/>
              <a:gd name="connsiteY149" fmla="*/ 302930 h 3179233"/>
              <a:gd name="connsiteX150" fmla="*/ 1515881 w 2592966"/>
              <a:gd name="connsiteY150" fmla="*/ 168294 h 3179233"/>
              <a:gd name="connsiteX151" fmla="*/ 1499052 w 2592966"/>
              <a:gd name="connsiteY151" fmla="*/ 157074 h 3179233"/>
              <a:gd name="connsiteX152" fmla="*/ 1403685 w 2592966"/>
              <a:gd name="connsiteY152" fmla="*/ 375857 h 3179233"/>
              <a:gd name="connsiteX153" fmla="*/ 1375636 w 2592966"/>
              <a:gd name="connsiteY153" fmla="*/ 258051 h 3179233"/>
              <a:gd name="connsiteX154" fmla="*/ 1353197 w 2592966"/>
              <a:gd name="connsiteY154" fmla="*/ 263661 h 3179233"/>
              <a:gd name="connsiteX155" fmla="*/ 1381246 w 2592966"/>
              <a:gd name="connsiteY155" fmla="*/ 415126 h 3179233"/>
              <a:gd name="connsiteX156" fmla="*/ 1302708 w 2592966"/>
              <a:gd name="connsiteY156" fmla="*/ 611470 h 3179233"/>
              <a:gd name="connsiteX157" fmla="*/ 1218561 w 2592966"/>
              <a:gd name="connsiteY157" fmla="*/ 488054 h 3179233"/>
              <a:gd name="connsiteX158" fmla="*/ 1257830 w 2592966"/>
              <a:gd name="connsiteY158" fmla="*/ 286100 h 3179233"/>
              <a:gd name="connsiteX159" fmla="*/ 1235391 w 2592966"/>
              <a:gd name="connsiteY159" fmla="*/ 269271 h 3179233"/>
              <a:gd name="connsiteX160" fmla="*/ 1196122 w 2592966"/>
              <a:gd name="connsiteY160" fmla="*/ 454395 h 3179233"/>
              <a:gd name="connsiteX161" fmla="*/ 1179293 w 2592966"/>
              <a:gd name="connsiteY161" fmla="*/ 129025 h 3179233"/>
              <a:gd name="connsiteX162" fmla="*/ 1156853 w 2592966"/>
              <a:gd name="connsiteY162" fmla="*/ 129025 h 3179233"/>
              <a:gd name="connsiteX163" fmla="*/ 1156853 w 2592966"/>
              <a:gd name="connsiteY163" fmla="*/ 258051 h 3179233"/>
              <a:gd name="connsiteX164" fmla="*/ 1089535 w 2592966"/>
              <a:gd name="connsiteY164" fmla="*/ 179514 h 3179233"/>
              <a:gd name="connsiteX165" fmla="*/ 1078316 w 2592966"/>
              <a:gd name="connsiteY165" fmla="*/ 196343 h 3179233"/>
              <a:gd name="connsiteX166" fmla="*/ 1145634 w 2592966"/>
              <a:gd name="connsiteY166" fmla="*/ 291710 h 3179233"/>
              <a:gd name="connsiteX167" fmla="*/ 1168073 w 2592966"/>
              <a:gd name="connsiteY167" fmla="*/ 488054 h 3179233"/>
              <a:gd name="connsiteX168" fmla="*/ 1257830 w 2592966"/>
              <a:gd name="connsiteY168" fmla="*/ 645128 h 3179233"/>
              <a:gd name="connsiteX169" fmla="*/ 1246610 w 2592966"/>
              <a:gd name="connsiteY169" fmla="*/ 953668 h 3179233"/>
              <a:gd name="connsiteX170" fmla="*/ 1218561 w 2592966"/>
              <a:gd name="connsiteY170" fmla="*/ 1116353 h 3179233"/>
              <a:gd name="connsiteX171" fmla="*/ 1151243 w 2592966"/>
              <a:gd name="connsiteY171" fmla="*/ 1161232 h 3179233"/>
              <a:gd name="connsiteX172" fmla="*/ 1100755 w 2592966"/>
              <a:gd name="connsiteY172" fmla="*/ 1166841 h 3179233"/>
              <a:gd name="connsiteX173" fmla="*/ 960510 w 2592966"/>
              <a:gd name="connsiteY173" fmla="*/ 1071474 h 3179233"/>
              <a:gd name="connsiteX174" fmla="*/ 859533 w 2592966"/>
              <a:gd name="connsiteY174" fmla="*/ 1015376 h 3179233"/>
              <a:gd name="connsiteX175" fmla="*/ 680019 w 2592966"/>
              <a:gd name="connsiteY175" fmla="*/ 964888 h 3179233"/>
              <a:gd name="connsiteX176" fmla="*/ 601481 w 2592966"/>
              <a:gd name="connsiteY176" fmla="*/ 903180 h 3179233"/>
              <a:gd name="connsiteX177" fmla="*/ 567823 w 2592966"/>
              <a:gd name="connsiteY177" fmla="*/ 583420 h 3179233"/>
              <a:gd name="connsiteX178" fmla="*/ 612701 w 2592966"/>
              <a:gd name="connsiteY178" fmla="*/ 499273 h 3179233"/>
              <a:gd name="connsiteX179" fmla="*/ 691239 w 2592966"/>
              <a:gd name="connsiteY179" fmla="*/ 437565 h 3179233"/>
              <a:gd name="connsiteX180" fmla="*/ 691239 w 2592966"/>
              <a:gd name="connsiteY180" fmla="*/ 409516 h 3179233"/>
              <a:gd name="connsiteX181" fmla="*/ 629531 w 2592966"/>
              <a:gd name="connsiteY181" fmla="*/ 448785 h 3179233"/>
              <a:gd name="connsiteX182" fmla="*/ 556603 w 2592966"/>
              <a:gd name="connsiteY182" fmla="*/ 516103 h 3179233"/>
              <a:gd name="connsiteX183" fmla="*/ 556603 w 2592966"/>
              <a:gd name="connsiteY183" fmla="*/ 286100 h 3179233"/>
              <a:gd name="connsiteX184" fmla="*/ 573432 w 2592966"/>
              <a:gd name="connsiteY184" fmla="*/ 123416 h 3179233"/>
              <a:gd name="connsiteX185" fmla="*/ 556603 w 2592966"/>
              <a:gd name="connsiteY185" fmla="*/ 123416 h 3179233"/>
              <a:gd name="connsiteX186" fmla="*/ 528554 w 2592966"/>
              <a:gd name="connsiteY186" fmla="*/ 224392 h 3179233"/>
              <a:gd name="connsiteX187" fmla="*/ 522944 w 2592966"/>
              <a:gd name="connsiteY187" fmla="*/ 443175 h 3179233"/>
              <a:gd name="connsiteX188" fmla="*/ 455626 w 2592966"/>
              <a:gd name="connsiteY188" fmla="*/ 230002 h 3179233"/>
              <a:gd name="connsiteX189" fmla="*/ 438797 w 2592966"/>
              <a:gd name="connsiteY189" fmla="*/ 241222 h 3179233"/>
              <a:gd name="connsiteX190" fmla="*/ 500505 w 2592966"/>
              <a:gd name="connsiteY190" fmla="*/ 476834 h 3179233"/>
              <a:gd name="connsiteX191" fmla="*/ 545383 w 2592966"/>
              <a:gd name="connsiteY191" fmla="*/ 863911 h 3179233"/>
              <a:gd name="connsiteX192" fmla="*/ 433187 w 2592966"/>
              <a:gd name="connsiteY192" fmla="*/ 729276 h 3179233"/>
              <a:gd name="connsiteX193" fmla="*/ 292942 w 2592966"/>
              <a:gd name="connsiteY193" fmla="*/ 510493 h 3179233"/>
              <a:gd name="connsiteX194" fmla="*/ 298551 w 2592966"/>
              <a:gd name="connsiteY194" fmla="*/ 392687 h 3179233"/>
              <a:gd name="connsiteX195" fmla="*/ 382699 w 2592966"/>
              <a:gd name="connsiteY195" fmla="*/ 297320 h 3179233"/>
              <a:gd name="connsiteX196" fmla="*/ 377089 w 2592966"/>
              <a:gd name="connsiteY196" fmla="*/ 280490 h 3179233"/>
              <a:gd name="connsiteX197" fmla="*/ 292942 w 2592966"/>
              <a:gd name="connsiteY197" fmla="*/ 347808 h 3179233"/>
              <a:gd name="connsiteX198" fmla="*/ 292942 w 2592966"/>
              <a:gd name="connsiteY198" fmla="*/ 145855 h 3179233"/>
              <a:gd name="connsiteX199" fmla="*/ 276112 w 2592966"/>
              <a:gd name="connsiteY199" fmla="*/ 145855 h 3179233"/>
              <a:gd name="connsiteX200" fmla="*/ 259283 w 2592966"/>
              <a:gd name="connsiteY200" fmla="*/ 241222 h 3179233"/>
              <a:gd name="connsiteX201" fmla="*/ 203185 w 2592966"/>
              <a:gd name="connsiteY201" fmla="*/ 173904 h 3179233"/>
              <a:gd name="connsiteX202" fmla="*/ 191965 w 2592966"/>
              <a:gd name="connsiteY202" fmla="*/ 190733 h 3179233"/>
              <a:gd name="connsiteX203" fmla="*/ 253673 w 2592966"/>
              <a:gd name="connsiteY203" fmla="*/ 308540 h 3179233"/>
              <a:gd name="connsiteX204" fmla="*/ 253673 w 2592966"/>
              <a:gd name="connsiteY204" fmla="*/ 493663 h 3179233"/>
              <a:gd name="connsiteX205" fmla="*/ 152696 w 2592966"/>
              <a:gd name="connsiteY205" fmla="*/ 375857 h 3179233"/>
              <a:gd name="connsiteX206" fmla="*/ 34890 w 2592966"/>
              <a:gd name="connsiteY206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375636 w 2592966"/>
              <a:gd name="connsiteY154" fmla="*/ 258051 h 3179233"/>
              <a:gd name="connsiteX155" fmla="*/ 1353197 w 2592966"/>
              <a:gd name="connsiteY155" fmla="*/ 263661 h 3179233"/>
              <a:gd name="connsiteX156" fmla="*/ 1381246 w 2592966"/>
              <a:gd name="connsiteY156" fmla="*/ 415126 h 3179233"/>
              <a:gd name="connsiteX157" fmla="*/ 1302708 w 2592966"/>
              <a:gd name="connsiteY157" fmla="*/ 611470 h 3179233"/>
              <a:gd name="connsiteX158" fmla="*/ 1218561 w 2592966"/>
              <a:gd name="connsiteY158" fmla="*/ 488054 h 3179233"/>
              <a:gd name="connsiteX159" fmla="*/ 1257830 w 2592966"/>
              <a:gd name="connsiteY159" fmla="*/ 286100 h 3179233"/>
              <a:gd name="connsiteX160" fmla="*/ 1235391 w 2592966"/>
              <a:gd name="connsiteY160" fmla="*/ 269271 h 3179233"/>
              <a:gd name="connsiteX161" fmla="*/ 1196122 w 2592966"/>
              <a:gd name="connsiteY161" fmla="*/ 454395 h 3179233"/>
              <a:gd name="connsiteX162" fmla="*/ 1179293 w 2592966"/>
              <a:gd name="connsiteY162" fmla="*/ 129025 h 3179233"/>
              <a:gd name="connsiteX163" fmla="*/ 1156853 w 2592966"/>
              <a:gd name="connsiteY163" fmla="*/ 129025 h 3179233"/>
              <a:gd name="connsiteX164" fmla="*/ 1156853 w 2592966"/>
              <a:gd name="connsiteY164" fmla="*/ 258051 h 3179233"/>
              <a:gd name="connsiteX165" fmla="*/ 1089535 w 2592966"/>
              <a:gd name="connsiteY165" fmla="*/ 179514 h 3179233"/>
              <a:gd name="connsiteX166" fmla="*/ 1078316 w 2592966"/>
              <a:gd name="connsiteY166" fmla="*/ 196343 h 3179233"/>
              <a:gd name="connsiteX167" fmla="*/ 1145634 w 2592966"/>
              <a:gd name="connsiteY167" fmla="*/ 291710 h 3179233"/>
              <a:gd name="connsiteX168" fmla="*/ 1168073 w 2592966"/>
              <a:gd name="connsiteY168" fmla="*/ 488054 h 3179233"/>
              <a:gd name="connsiteX169" fmla="*/ 1257830 w 2592966"/>
              <a:gd name="connsiteY169" fmla="*/ 645128 h 3179233"/>
              <a:gd name="connsiteX170" fmla="*/ 1246610 w 2592966"/>
              <a:gd name="connsiteY170" fmla="*/ 953668 h 3179233"/>
              <a:gd name="connsiteX171" fmla="*/ 1218561 w 2592966"/>
              <a:gd name="connsiteY171" fmla="*/ 1116353 h 3179233"/>
              <a:gd name="connsiteX172" fmla="*/ 1151243 w 2592966"/>
              <a:gd name="connsiteY172" fmla="*/ 1161232 h 3179233"/>
              <a:gd name="connsiteX173" fmla="*/ 1100755 w 2592966"/>
              <a:gd name="connsiteY173" fmla="*/ 1166841 h 3179233"/>
              <a:gd name="connsiteX174" fmla="*/ 960510 w 2592966"/>
              <a:gd name="connsiteY174" fmla="*/ 1071474 h 3179233"/>
              <a:gd name="connsiteX175" fmla="*/ 859533 w 2592966"/>
              <a:gd name="connsiteY175" fmla="*/ 1015376 h 3179233"/>
              <a:gd name="connsiteX176" fmla="*/ 680019 w 2592966"/>
              <a:gd name="connsiteY176" fmla="*/ 964888 h 3179233"/>
              <a:gd name="connsiteX177" fmla="*/ 601481 w 2592966"/>
              <a:gd name="connsiteY177" fmla="*/ 903180 h 3179233"/>
              <a:gd name="connsiteX178" fmla="*/ 567823 w 2592966"/>
              <a:gd name="connsiteY178" fmla="*/ 583420 h 3179233"/>
              <a:gd name="connsiteX179" fmla="*/ 612701 w 2592966"/>
              <a:gd name="connsiteY179" fmla="*/ 499273 h 3179233"/>
              <a:gd name="connsiteX180" fmla="*/ 691239 w 2592966"/>
              <a:gd name="connsiteY180" fmla="*/ 437565 h 3179233"/>
              <a:gd name="connsiteX181" fmla="*/ 691239 w 2592966"/>
              <a:gd name="connsiteY181" fmla="*/ 409516 h 3179233"/>
              <a:gd name="connsiteX182" fmla="*/ 629531 w 2592966"/>
              <a:gd name="connsiteY182" fmla="*/ 448785 h 3179233"/>
              <a:gd name="connsiteX183" fmla="*/ 556603 w 2592966"/>
              <a:gd name="connsiteY183" fmla="*/ 516103 h 3179233"/>
              <a:gd name="connsiteX184" fmla="*/ 556603 w 2592966"/>
              <a:gd name="connsiteY184" fmla="*/ 286100 h 3179233"/>
              <a:gd name="connsiteX185" fmla="*/ 573432 w 2592966"/>
              <a:gd name="connsiteY185" fmla="*/ 123416 h 3179233"/>
              <a:gd name="connsiteX186" fmla="*/ 556603 w 2592966"/>
              <a:gd name="connsiteY186" fmla="*/ 123416 h 3179233"/>
              <a:gd name="connsiteX187" fmla="*/ 528554 w 2592966"/>
              <a:gd name="connsiteY187" fmla="*/ 224392 h 3179233"/>
              <a:gd name="connsiteX188" fmla="*/ 522944 w 2592966"/>
              <a:gd name="connsiteY188" fmla="*/ 443175 h 3179233"/>
              <a:gd name="connsiteX189" fmla="*/ 455626 w 2592966"/>
              <a:gd name="connsiteY189" fmla="*/ 230002 h 3179233"/>
              <a:gd name="connsiteX190" fmla="*/ 438797 w 2592966"/>
              <a:gd name="connsiteY190" fmla="*/ 241222 h 3179233"/>
              <a:gd name="connsiteX191" fmla="*/ 500505 w 2592966"/>
              <a:gd name="connsiteY191" fmla="*/ 476834 h 3179233"/>
              <a:gd name="connsiteX192" fmla="*/ 545383 w 2592966"/>
              <a:gd name="connsiteY192" fmla="*/ 863911 h 3179233"/>
              <a:gd name="connsiteX193" fmla="*/ 433187 w 2592966"/>
              <a:gd name="connsiteY193" fmla="*/ 729276 h 3179233"/>
              <a:gd name="connsiteX194" fmla="*/ 292942 w 2592966"/>
              <a:gd name="connsiteY194" fmla="*/ 510493 h 3179233"/>
              <a:gd name="connsiteX195" fmla="*/ 298551 w 2592966"/>
              <a:gd name="connsiteY195" fmla="*/ 392687 h 3179233"/>
              <a:gd name="connsiteX196" fmla="*/ 382699 w 2592966"/>
              <a:gd name="connsiteY196" fmla="*/ 297320 h 3179233"/>
              <a:gd name="connsiteX197" fmla="*/ 377089 w 2592966"/>
              <a:gd name="connsiteY197" fmla="*/ 280490 h 3179233"/>
              <a:gd name="connsiteX198" fmla="*/ 292942 w 2592966"/>
              <a:gd name="connsiteY198" fmla="*/ 347808 h 3179233"/>
              <a:gd name="connsiteX199" fmla="*/ 292942 w 2592966"/>
              <a:gd name="connsiteY199" fmla="*/ 145855 h 3179233"/>
              <a:gd name="connsiteX200" fmla="*/ 276112 w 2592966"/>
              <a:gd name="connsiteY200" fmla="*/ 145855 h 3179233"/>
              <a:gd name="connsiteX201" fmla="*/ 259283 w 2592966"/>
              <a:gd name="connsiteY201" fmla="*/ 241222 h 3179233"/>
              <a:gd name="connsiteX202" fmla="*/ 203185 w 2592966"/>
              <a:gd name="connsiteY202" fmla="*/ 173904 h 3179233"/>
              <a:gd name="connsiteX203" fmla="*/ 191965 w 2592966"/>
              <a:gd name="connsiteY203" fmla="*/ 190733 h 3179233"/>
              <a:gd name="connsiteX204" fmla="*/ 253673 w 2592966"/>
              <a:gd name="connsiteY204" fmla="*/ 308540 h 3179233"/>
              <a:gd name="connsiteX205" fmla="*/ 253673 w 2592966"/>
              <a:gd name="connsiteY205" fmla="*/ 493663 h 3179233"/>
              <a:gd name="connsiteX206" fmla="*/ 152696 w 2592966"/>
              <a:gd name="connsiteY206" fmla="*/ 375857 h 3179233"/>
              <a:gd name="connsiteX207" fmla="*/ 34890 w 2592966"/>
              <a:gd name="connsiteY207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375636 w 2592966"/>
              <a:gd name="connsiteY154" fmla="*/ 258051 h 3179233"/>
              <a:gd name="connsiteX155" fmla="*/ 1353197 w 2592966"/>
              <a:gd name="connsiteY155" fmla="*/ 263661 h 3179233"/>
              <a:gd name="connsiteX156" fmla="*/ 1381246 w 2592966"/>
              <a:gd name="connsiteY156" fmla="*/ 415126 h 3179233"/>
              <a:gd name="connsiteX157" fmla="*/ 1302708 w 2592966"/>
              <a:gd name="connsiteY157" fmla="*/ 611470 h 3179233"/>
              <a:gd name="connsiteX158" fmla="*/ 1218561 w 2592966"/>
              <a:gd name="connsiteY158" fmla="*/ 488054 h 3179233"/>
              <a:gd name="connsiteX159" fmla="*/ 1257830 w 2592966"/>
              <a:gd name="connsiteY159" fmla="*/ 286100 h 3179233"/>
              <a:gd name="connsiteX160" fmla="*/ 1235391 w 2592966"/>
              <a:gd name="connsiteY160" fmla="*/ 269271 h 3179233"/>
              <a:gd name="connsiteX161" fmla="*/ 1196122 w 2592966"/>
              <a:gd name="connsiteY161" fmla="*/ 454395 h 3179233"/>
              <a:gd name="connsiteX162" fmla="*/ 1179293 w 2592966"/>
              <a:gd name="connsiteY162" fmla="*/ 129025 h 3179233"/>
              <a:gd name="connsiteX163" fmla="*/ 1156853 w 2592966"/>
              <a:gd name="connsiteY163" fmla="*/ 129025 h 3179233"/>
              <a:gd name="connsiteX164" fmla="*/ 1156853 w 2592966"/>
              <a:gd name="connsiteY164" fmla="*/ 258051 h 3179233"/>
              <a:gd name="connsiteX165" fmla="*/ 1089535 w 2592966"/>
              <a:gd name="connsiteY165" fmla="*/ 179514 h 3179233"/>
              <a:gd name="connsiteX166" fmla="*/ 1078316 w 2592966"/>
              <a:gd name="connsiteY166" fmla="*/ 196343 h 3179233"/>
              <a:gd name="connsiteX167" fmla="*/ 1145634 w 2592966"/>
              <a:gd name="connsiteY167" fmla="*/ 291710 h 3179233"/>
              <a:gd name="connsiteX168" fmla="*/ 1168073 w 2592966"/>
              <a:gd name="connsiteY168" fmla="*/ 488054 h 3179233"/>
              <a:gd name="connsiteX169" fmla="*/ 1257830 w 2592966"/>
              <a:gd name="connsiteY169" fmla="*/ 645128 h 3179233"/>
              <a:gd name="connsiteX170" fmla="*/ 1246610 w 2592966"/>
              <a:gd name="connsiteY170" fmla="*/ 953668 h 3179233"/>
              <a:gd name="connsiteX171" fmla="*/ 1218561 w 2592966"/>
              <a:gd name="connsiteY171" fmla="*/ 1116353 h 3179233"/>
              <a:gd name="connsiteX172" fmla="*/ 1151243 w 2592966"/>
              <a:gd name="connsiteY172" fmla="*/ 1161232 h 3179233"/>
              <a:gd name="connsiteX173" fmla="*/ 1100755 w 2592966"/>
              <a:gd name="connsiteY173" fmla="*/ 1166841 h 3179233"/>
              <a:gd name="connsiteX174" fmla="*/ 960510 w 2592966"/>
              <a:gd name="connsiteY174" fmla="*/ 1071474 h 3179233"/>
              <a:gd name="connsiteX175" fmla="*/ 859533 w 2592966"/>
              <a:gd name="connsiteY175" fmla="*/ 1015376 h 3179233"/>
              <a:gd name="connsiteX176" fmla="*/ 680019 w 2592966"/>
              <a:gd name="connsiteY176" fmla="*/ 964888 h 3179233"/>
              <a:gd name="connsiteX177" fmla="*/ 601481 w 2592966"/>
              <a:gd name="connsiteY177" fmla="*/ 903180 h 3179233"/>
              <a:gd name="connsiteX178" fmla="*/ 567823 w 2592966"/>
              <a:gd name="connsiteY178" fmla="*/ 583420 h 3179233"/>
              <a:gd name="connsiteX179" fmla="*/ 612701 w 2592966"/>
              <a:gd name="connsiteY179" fmla="*/ 499273 h 3179233"/>
              <a:gd name="connsiteX180" fmla="*/ 691239 w 2592966"/>
              <a:gd name="connsiteY180" fmla="*/ 437565 h 3179233"/>
              <a:gd name="connsiteX181" fmla="*/ 691239 w 2592966"/>
              <a:gd name="connsiteY181" fmla="*/ 409516 h 3179233"/>
              <a:gd name="connsiteX182" fmla="*/ 629531 w 2592966"/>
              <a:gd name="connsiteY182" fmla="*/ 448785 h 3179233"/>
              <a:gd name="connsiteX183" fmla="*/ 556603 w 2592966"/>
              <a:gd name="connsiteY183" fmla="*/ 516103 h 3179233"/>
              <a:gd name="connsiteX184" fmla="*/ 556603 w 2592966"/>
              <a:gd name="connsiteY184" fmla="*/ 286100 h 3179233"/>
              <a:gd name="connsiteX185" fmla="*/ 573432 w 2592966"/>
              <a:gd name="connsiteY185" fmla="*/ 123416 h 3179233"/>
              <a:gd name="connsiteX186" fmla="*/ 556603 w 2592966"/>
              <a:gd name="connsiteY186" fmla="*/ 123416 h 3179233"/>
              <a:gd name="connsiteX187" fmla="*/ 528554 w 2592966"/>
              <a:gd name="connsiteY187" fmla="*/ 224392 h 3179233"/>
              <a:gd name="connsiteX188" fmla="*/ 522944 w 2592966"/>
              <a:gd name="connsiteY188" fmla="*/ 443175 h 3179233"/>
              <a:gd name="connsiteX189" fmla="*/ 455626 w 2592966"/>
              <a:gd name="connsiteY189" fmla="*/ 230002 h 3179233"/>
              <a:gd name="connsiteX190" fmla="*/ 438797 w 2592966"/>
              <a:gd name="connsiteY190" fmla="*/ 241222 h 3179233"/>
              <a:gd name="connsiteX191" fmla="*/ 500505 w 2592966"/>
              <a:gd name="connsiteY191" fmla="*/ 476834 h 3179233"/>
              <a:gd name="connsiteX192" fmla="*/ 545383 w 2592966"/>
              <a:gd name="connsiteY192" fmla="*/ 863911 h 3179233"/>
              <a:gd name="connsiteX193" fmla="*/ 433187 w 2592966"/>
              <a:gd name="connsiteY193" fmla="*/ 729276 h 3179233"/>
              <a:gd name="connsiteX194" fmla="*/ 292942 w 2592966"/>
              <a:gd name="connsiteY194" fmla="*/ 510493 h 3179233"/>
              <a:gd name="connsiteX195" fmla="*/ 298551 w 2592966"/>
              <a:gd name="connsiteY195" fmla="*/ 392687 h 3179233"/>
              <a:gd name="connsiteX196" fmla="*/ 382699 w 2592966"/>
              <a:gd name="connsiteY196" fmla="*/ 297320 h 3179233"/>
              <a:gd name="connsiteX197" fmla="*/ 377089 w 2592966"/>
              <a:gd name="connsiteY197" fmla="*/ 280490 h 3179233"/>
              <a:gd name="connsiteX198" fmla="*/ 292942 w 2592966"/>
              <a:gd name="connsiteY198" fmla="*/ 347808 h 3179233"/>
              <a:gd name="connsiteX199" fmla="*/ 292942 w 2592966"/>
              <a:gd name="connsiteY199" fmla="*/ 145855 h 3179233"/>
              <a:gd name="connsiteX200" fmla="*/ 276112 w 2592966"/>
              <a:gd name="connsiteY200" fmla="*/ 145855 h 3179233"/>
              <a:gd name="connsiteX201" fmla="*/ 259283 w 2592966"/>
              <a:gd name="connsiteY201" fmla="*/ 241222 h 3179233"/>
              <a:gd name="connsiteX202" fmla="*/ 203185 w 2592966"/>
              <a:gd name="connsiteY202" fmla="*/ 173904 h 3179233"/>
              <a:gd name="connsiteX203" fmla="*/ 191965 w 2592966"/>
              <a:gd name="connsiteY203" fmla="*/ 190733 h 3179233"/>
              <a:gd name="connsiteX204" fmla="*/ 253673 w 2592966"/>
              <a:gd name="connsiteY204" fmla="*/ 308540 h 3179233"/>
              <a:gd name="connsiteX205" fmla="*/ 253673 w 2592966"/>
              <a:gd name="connsiteY205" fmla="*/ 493663 h 3179233"/>
              <a:gd name="connsiteX206" fmla="*/ 152696 w 2592966"/>
              <a:gd name="connsiteY206" fmla="*/ 375857 h 3179233"/>
              <a:gd name="connsiteX207" fmla="*/ 34890 w 2592966"/>
              <a:gd name="connsiteY207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375636 w 2592966"/>
              <a:gd name="connsiteY154" fmla="*/ 258051 h 3179233"/>
              <a:gd name="connsiteX155" fmla="*/ 1353197 w 2592966"/>
              <a:gd name="connsiteY155" fmla="*/ 263661 h 3179233"/>
              <a:gd name="connsiteX156" fmla="*/ 1381246 w 2592966"/>
              <a:gd name="connsiteY156" fmla="*/ 415126 h 3179233"/>
              <a:gd name="connsiteX157" fmla="*/ 1302708 w 2592966"/>
              <a:gd name="connsiteY157" fmla="*/ 611470 h 3179233"/>
              <a:gd name="connsiteX158" fmla="*/ 1218561 w 2592966"/>
              <a:gd name="connsiteY158" fmla="*/ 488054 h 3179233"/>
              <a:gd name="connsiteX159" fmla="*/ 1257830 w 2592966"/>
              <a:gd name="connsiteY159" fmla="*/ 286100 h 3179233"/>
              <a:gd name="connsiteX160" fmla="*/ 1235391 w 2592966"/>
              <a:gd name="connsiteY160" fmla="*/ 269271 h 3179233"/>
              <a:gd name="connsiteX161" fmla="*/ 1196122 w 2592966"/>
              <a:gd name="connsiteY161" fmla="*/ 454395 h 3179233"/>
              <a:gd name="connsiteX162" fmla="*/ 1179293 w 2592966"/>
              <a:gd name="connsiteY162" fmla="*/ 129025 h 3179233"/>
              <a:gd name="connsiteX163" fmla="*/ 1156853 w 2592966"/>
              <a:gd name="connsiteY163" fmla="*/ 129025 h 3179233"/>
              <a:gd name="connsiteX164" fmla="*/ 1156853 w 2592966"/>
              <a:gd name="connsiteY164" fmla="*/ 258051 h 3179233"/>
              <a:gd name="connsiteX165" fmla="*/ 1089535 w 2592966"/>
              <a:gd name="connsiteY165" fmla="*/ 179514 h 3179233"/>
              <a:gd name="connsiteX166" fmla="*/ 1078316 w 2592966"/>
              <a:gd name="connsiteY166" fmla="*/ 196343 h 3179233"/>
              <a:gd name="connsiteX167" fmla="*/ 1145634 w 2592966"/>
              <a:gd name="connsiteY167" fmla="*/ 291710 h 3179233"/>
              <a:gd name="connsiteX168" fmla="*/ 1168073 w 2592966"/>
              <a:gd name="connsiteY168" fmla="*/ 488054 h 3179233"/>
              <a:gd name="connsiteX169" fmla="*/ 1257830 w 2592966"/>
              <a:gd name="connsiteY169" fmla="*/ 645128 h 3179233"/>
              <a:gd name="connsiteX170" fmla="*/ 1246610 w 2592966"/>
              <a:gd name="connsiteY170" fmla="*/ 953668 h 3179233"/>
              <a:gd name="connsiteX171" fmla="*/ 1218561 w 2592966"/>
              <a:gd name="connsiteY171" fmla="*/ 1116353 h 3179233"/>
              <a:gd name="connsiteX172" fmla="*/ 1151243 w 2592966"/>
              <a:gd name="connsiteY172" fmla="*/ 1161232 h 3179233"/>
              <a:gd name="connsiteX173" fmla="*/ 1100755 w 2592966"/>
              <a:gd name="connsiteY173" fmla="*/ 1166841 h 3179233"/>
              <a:gd name="connsiteX174" fmla="*/ 960510 w 2592966"/>
              <a:gd name="connsiteY174" fmla="*/ 1071474 h 3179233"/>
              <a:gd name="connsiteX175" fmla="*/ 859533 w 2592966"/>
              <a:gd name="connsiteY175" fmla="*/ 1015376 h 3179233"/>
              <a:gd name="connsiteX176" fmla="*/ 680019 w 2592966"/>
              <a:gd name="connsiteY176" fmla="*/ 964888 h 3179233"/>
              <a:gd name="connsiteX177" fmla="*/ 601481 w 2592966"/>
              <a:gd name="connsiteY177" fmla="*/ 903180 h 3179233"/>
              <a:gd name="connsiteX178" fmla="*/ 567823 w 2592966"/>
              <a:gd name="connsiteY178" fmla="*/ 583420 h 3179233"/>
              <a:gd name="connsiteX179" fmla="*/ 612701 w 2592966"/>
              <a:gd name="connsiteY179" fmla="*/ 499273 h 3179233"/>
              <a:gd name="connsiteX180" fmla="*/ 691239 w 2592966"/>
              <a:gd name="connsiteY180" fmla="*/ 437565 h 3179233"/>
              <a:gd name="connsiteX181" fmla="*/ 691239 w 2592966"/>
              <a:gd name="connsiteY181" fmla="*/ 409516 h 3179233"/>
              <a:gd name="connsiteX182" fmla="*/ 629531 w 2592966"/>
              <a:gd name="connsiteY182" fmla="*/ 448785 h 3179233"/>
              <a:gd name="connsiteX183" fmla="*/ 556603 w 2592966"/>
              <a:gd name="connsiteY183" fmla="*/ 516103 h 3179233"/>
              <a:gd name="connsiteX184" fmla="*/ 556603 w 2592966"/>
              <a:gd name="connsiteY184" fmla="*/ 286100 h 3179233"/>
              <a:gd name="connsiteX185" fmla="*/ 573432 w 2592966"/>
              <a:gd name="connsiteY185" fmla="*/ 123416 h 3179233"/>
              <a:gd name="connsiteX186" fmla="*/ 556603 w 2592966"/>
              <a:gd name="connsiteY186" fmla="*/ 123416 h 3179233"/>
              <a:gd name="connsiteX187" fmla="*/ 528554 w 2592966"/>
              <a:gd name="connsiteY187" fmla="*/ 224392 h 3179233"/>
              <a:gd name="connsiteX188" fmla="*/ 522944 w 2592966"/>
              <a:gd name="connsiteY188" fmla="*/ 443175 h 3179233"/>
              <a:gd name="connsiteX189" fmla="*/ 455626 w 2592966"/>
              <a:gd name="connsiteY189" fmla="*/ 230002 h 3179233"/>
              <a:gd name="connsiteX190" fmla="*/ 438797 w 2592966"/>
              <a:gd name="connsiteY190" fmla="*/ 241222 h 3179233"/>
              <a:gd name="connsiteX191" fmla="*/ 500505 w 2592966"/>
              <a:gd name="connsiteY191" fmla="*/ 476834 h 3179233"/>
              <a:gd name="connsiteX192" fmla="*/ 545383 w 2592966"/>
              <a:gd name="connsiteY192" fmla="*/ 863911 h 3179233"/>
              <a:gd name="connsiteX193" fmla="*/ 433187 w 2592966"/>
              <a:gd name="connsiteY193" fmla="*/ 729276 h 3179233"/>
              <a:gd name="connsiteX194" fmla="*/ 292942 w 2592966"/>
              <a:gd name="connsiteY194" fmla="*/ 510493 h 3179233"/>
              <a:gd name="connsiteX195" fmla="*/ 298551 w 2592966"/>
              <a:gd name="connsiteY195" fmla="*/ 392687 h 3179233"/>
              <a:gd name="connsiteX196" fmla="*/ 382699 w 2592966"/>
              <a:gd name="connsiteY196" fmla="*/ 297320 h 3179233"/>
              <a:gd name="connsiteX197" fmla="*/ 377089 w 2592966"/>
              <a:gd name="connsiteY197" fmla="*/ 280490 h 3179233"/>
              <a:gd name="connsiteX198" fmla="*/ 292942 w 2592966"/>
              <a:gd name="connsiteY198" fmla="*/ 347808 h 3179233"/>
              <a:gd name="connsiteX199" fmla="*/ 292942 w 2592966"/>
              <a:gd name="connsiteY199" fmla="*/ 145855 h 3179233"/>
              <a:gd name="connsiteX200" fmla="*/ 276112 w 2592966"/>
              <a:gd name="connsiteY200" fmla="*/ 145855 h 3179233"/>
              <a:gd name="connsiteX201" fmla="*/ 259283 w 2592966"/>
              <a:gd name="connsiteY201" fmla="*/ 241222 h 3179233"/>
              <a:gd name="connsiteX202" fmla="*/ 203185 w 2592966"/>
              <a:gd name="connsiteY202" fmla="*/ 173904 h 3179233"/>
              <a:gd name="connsiteX203" fmla="*/ 191965 w 2592966"/>
              <a:gd name="connsiteY203" fmla="*/ 190733 h 3179233"/>
              <a:gd name="connsiteX204" fmla="*/ 253673 w 2592966"/>
              <a:gd name="connsiteY204" fmla="*/ 308540 h 3179233"/>
              <a:gd name="connsiteX205" fmla="*/ 253673 w 2592966"/>
              <a:gd name="connsiteY205" fmla="*/ 493663 h 3179233"/>
              <a:gd name="connsiteX206" fmla="*/ 152696 w 2592966"/>
              <a:gd name="connsiteY206" fmla="*/ 375857 h 3179233"/>
              <a:gd name="connsiteX207" fmla="*/ 34890 w 2592966"/>
              <a:gd name="connsiteY207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433187 w 2592966"/>
              <a:gd name="connsiteY194" fmla="*/ 729276 h 3179233"/>
              <a:gd name="connsiteX195" fmla="*/ 292942 w 2592966"/>
              <a:gd name="connsiteY195" fmla="*/ 510493 h 3179233"/>
              <a:gd name="connsiteX196" fmla="*/ 298551 w 2592966"/>
              <a:gd name="connsiteY196" fmla="*/ 392687 h 3179233"/>
              <a:gd name="connsiteX197" fmla="*/ 382699 w 2592966"/>
              <a:gd name="connsiteY197" fmla="*/ 297320 h 3179233"/>
              <a:gd name="connsiteX198" fmla="*/ 377089 w 2592966"/>
              <a:gd name="connsiteY198" fmla="*/ 280490 h 3179233"/>
              <a:gd name="connsiteX199" fmla="*/ 292942 w 2592966"/>
              <a:gd name="connsiteY199" fmla="*/ 347808 h 3179233"/>
              <a:gd name="connsiteX200" fmla="*/ 292942 w 2592966"/>
              <a:gd name="connsiteY200" fmla="*/ 145855 h 3179233"/>
              <a:gd name="connsiteX201" fmla="*/ 276112 w 2592966"/>
              <a:gd name="connsiteY201" fmla="*/ 145855 h 3179233"/>
              <a:gd name="connsiteX202" fmla="*/ 259283 w 2592966"/>
              <a:gd name="connsiteY202" fmla="*/ 241222 h 3179233"/>
              <a:gd name="connsiteX203" fmla="*/ 203185 w 2592966"/>
              <a:gd name="connsiteY203" fmla="*/ 173904 h 3179233"/>
              <a:gd name="connsiteX204" fmla="*/ 191965 w 2592966"/>
              <a:gd name="connsiteY204" fmla="*/ 190733 h 3179233"/>
              <a:gd name="connsiteX205" fmla="*/ 253673 w 2592966"/>
              <a:gd name="connsiteY205" fmla="*/ 308540 h 3179233"/>
              <a:gd name="connsiteX206" fmla="*/ 253673 w 2592966"/>
              <a:gd name="connsiteY206" fmla="*/ 493663 h 3179233"/>
              <a:gd name="connsiteX207" fmla="*/ 152696 w 2592966"/>
              <a:gd name="connsiteY207" fmla="*/ 375857 h 3179233"/>
              <a:gd name="connsiteX208" fmla="*/ 34890 w 2592966"/>
              <a:gd name="connsiteY208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433187 w 2592966"/>
              <a:gd name="connsiteY194" fmla="*/ 729276 h 3179233"/>
              <a:gd name="connsiteX195" fmla="*/ 292942 w 2592966"/>
              <a:gd name="connsiteY195" fmla="*/ 510493 h 3179233"/>
              <a:gd name="connsiteX196" fmla="*/ 298551 w 2592966"/>
              <a:gd name="connsiteY196" fmla="*/ 392687 h 3179233"/>
              <a:gd name="connsiteX197" fmla="*/ 382699 w 2592966"/>
              <a:gd name="connsiteY197" fmla="*/ 297320 h 3179233"/>
              <a:gd name="connsiteX198" fmla="*/ 377089 w 2592966"/>
              <a:gd name="connsiteY198" fmla="*/ 280490 h 3179233"/>
              <a:gd name="connsiteX199" fmla="*/ 292942 w 2592966"/>
              <a:gd name="connsiteY199" fmla="*/ 347808 h 3179233"/>
              <a:gd name="connsiteX200" fmla="*/ 292942 w 2592966"/>
              <a:gd name="connsiteY200" fmla="*/ 145855 h 3179233"/>
              <a:gd name="connsiteX201" fmla="*/ 276112 w 2592966"/>
              <a:gd name="connsiteY201" fmla="*/ 145855 h 3179233"/>
              <a:gd name="connsiteX202" fmla="*/ 259283 w 2592966"/>
              <a:gd name="connsiteY202" fmla="*/ 241222 h 3179233"/>
              <a:gd name="connsiteX203" fmla="*/ 203185 w 2592966"/>
              <a:gd name="connsiteY203" fmla="*/ 173904 h 3179233"/>
              <a:gd name="connsiteX204" fmla="*/ 191965 w 2592966"/>
              <a:gd name="connsiteY204" fmla="*/ 190733 h 3179233"/>
              <a:gd name="connsiteX205" fmla="*/ 253673 w 2592966"/>
              <a:gd name="connsiteY205" fmla="*/ 308540 h 3179233"/>
              <a:gd name="connsiteX206" fmla="*/ 253673 w 2592966"/>
              <a:gd name="connsiteY206" fmla="*/ 493663 h 3179233"/>
              <a:gd name="connsiteX207" fmla="*/ 152696 w 2592966"/>
              <a:gd name="connsiteY207" fmla="*/ 375857 h 3179233"/>
              <a:gd name="connsiteX208" fmla="*/ 34890 w 2592966"/>
              <a:gd name="connsiteY208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433187 w 2592966"/>
              <a:gd name="connsiteY194" fmla="*/ 729276 h 3179233"/>
              <a:gd name="connsiteX195" fmla="*/ 292942 w 2592966"/>
              <a:gd name="connsiteY195" fmla="*/ 510493 h 3179233"/>
              <a:gd name="connsiteX196" fmla="*/ 298551 w 2592966"/>
              <a:gd name="connsiteY196" fmla="*/ 392687 h 3179233"/>
              <a:gd name="connsiteX197" fmla="*/ 382699 w 2592966"/>
              <a:gd name="connsiteY197" fmla="*/ 297320 h 3179233"/>
              <a:gd name="connsiteX198" fmla="*/ 377089 w 2592966"/>
              <a:gd name="connsiteY198" fmla="*/ 280490 h 3179233"/>
              <a:gd name="connsiteX199" fmla="*/ 292942 w 2592966"/>
              <a:gd name="connsiteY199" fmla="*/ 347808 h 3179233"/>
              <a:gd name="connsiteX200" fmla="*/ 292942 w 2592966"/>
              <a:gd name="connsiteY200" fmla="*/ 145855 h 3179233"/>
              <a:gd name="connsiteX201" fmla="*/ 276112 w 2592966"/>
              <a:gd name="connsiteY201" fmla="*/ 145855 h 3179233"/>
              <a:gd name="connsiteX202" fmla="*/ 259283 w 2592966"/>
              <a:gd name="connsiteY202" fmla="*/ 241222 h 3179233"/>
              <a:gd name="connsiteX203" fmla="*/ 203185 w 2592966"/>
              <a:gd name="connsiteY203" fmla="*/ 173904 h 3179233"/>
              <a:gd name="connsiteX204" fmla="*/ 191965 w 2592966"/>
              <a:gd name="connsiteY204" fmla="*/ 190733 h 3179233"/>
              <a:gd name="connsiteX205" fmla="*/ 253673 w 2592966"/>
              <a:gd name="connsiteY205" fmla="*/ 308540 h 3179233"/>
              <a:gd name="connsiteX206" fmla="*/ 253673 w 2592966"/>
              <a:gd name="connsiteY206" fmla="*/ 493663 h 3179233"/>
              <a:gd name="connsiteX207" fmla="*/ 152696 w 2592966"/>
              <a:gd name="connsiteY207" fmla="*/ 375857 h 3179233"/>
              <a:gd name="connsiteX208" fmla="*/ 34890 w 2592966"/>
              <a:gd name="connsiteY208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433187 w 2592966"/>
              <a:gd name="connsiteY194" fmla="*/ 729276 h 3179233"/>
              <a:gd name="connsiteX195" fmla="*/ 292942 w 2592966"/>
              <a:gd name="connsiteY195" fmla="*/ 510493 h 3179233"/>
              <a:gd name="connsiteX196" fmla="*/ 298551 w 2592966"/>
              <a:gd name="connsiteY196" fmla="*/ 392687 h 3179233"/>
              <a:gd name="connsiteX197" fmla="*/ 382699 w 2592966"/>
              <a:gd name="connsiteY197" fmla="*/ 297320 h 3179233"/>
              <a:gd name="connsiteX198" fmla="*/ 377089 w 2592966"/>
              <a:gd name="connsiteY198" fmla="*/ 280490 h 3179233"/>
              <a:gd name="connsiteX199" fmla="*/ 292942 w 2592966"/>
              <a:gd name="connsiteY199" fmla="*/ 347808 h 3179233"/>
              <a:gd name="connsiteX200" fmla="*/ 292942 w 2592966"/>
              <a:gd name="connsiteY200" fmla="*/ 145855 h 3179233"/>
              <a:gd name="connsiteX201" fmla="*/ 276112 w 2592966"/>
              <a:gd name="connsiteY201" fmla="*/ 145855 h 3179233"/>
              <a:gd name="connsiteX202" fmla="*/ 259283 w 2592966"/>
              <a:gd name="connsiteY202" fmla="*/ 241222 h 3179233"/>
              <a:gd name="connsiteX203" fmla="*/ 203185 w 2592966"/>
              <a:gd name="connsiteY203" fmla="*/ 173904 h 3179233"/>
              <a:gd name="connsiteX204" fmla="*/ 191965 w 2592966"/>
              <a:gd name="connsiteY204" fmla="*/ 190733 h 3179233"/>
              <a:gd name="connsiteX205" fmla="*/ 253673 w 2592966"/>
              <a:gd name="connsiteY205" fmla="*/ 308540 h 3179233"/>
              <a:gd name="connsiteX206" fmla="*/ 253673 w 2592966"/>
              <a:gd name="connsiteY206" fmla="*/ 493663 h 3179233"/>
              <a:gd name="connsiteX207" fmla="*/ 152696 w 2592966"/>
              <a:gd name="connsiteY207" fmla="*/ 375857 h 3179233"/>
              <a:gd name="connsiteX208" fmla="*/ 34890 w 2592966"/>
              <a:gd name="connsiteY208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543280 w 2592966"/>
              <a:gd name="connsiteY194" fmla="*/ 863260 h 3179233"/>
              <a:gd name="connsiteX195" fmla="*/ 433187 w 2592966"/>
              <a:gd name="connsiteY195" fmla="*/ 729276 h 3179233"/>
              <a:gd name="connsiteX196" fmla="*/ 292942 w 2592966"/>
              <a:gd name="connsiteY196" fmla="*/ 510493 h 3179233"/>
              <a:gd name="connsiteX197" fmla="*/ 298551 w 2592966"/>
              <a:gd name="connsiteY197" fmla="*/ 392687 h 3179233"/>
              <a:gd name="connsiteX198" fmla="*/ 382699 w 2592966"/>
              <a:gd name="connsiteY198" fmla="*/ 297320 h 3179233"/>
              <a:gd name="connsiteX199" fmla="*/ 377089 w 2592966"/>
              <a:gd name="connsiteY199" fmla="*/ 280490 h 3179233"/>
              <a:gd name="connsiteX200" fmla="*/ 292942 w 2592966"/>
              <a:gd name="connsiteY200" fmla="*/ 347808 h 3179233"/>
              <a:gd name="connsiteX201" fmla="*/ 292942 w 2592966"/>
              <a:gd name="connsiteY201" fmla="*/ 145855 h 3179233"/>
              <a:gd name="connsiteX202" fmla="*/ 276112 w 2592966"/>
              <a:gd name="connsiteY202" fmla="*/ 145855 h 3179233"/>
              <a:gd name="connsiteX203" fmla="*/ 259283 w 2592966"/>
              <a:gd name="connsiteY203" fmla="*/ 241222 h 3179233"/>
              <a:gd name="connsiteX204" fmla="*/ 203185 w 2592966"/>
              <a:gd name="connsiteY204" fmla="*/ 173904 h 3179233"/>
              <a:gd name="connsiteX205" fmla="*/ 191965 w 2592966"/>
              <a:gd name="connsiteY205" fmla="*/ 190733 h 3179233"/>
              <a:gd name="connsiteX206" fmla="*/ 253673 w 2592966"/>
              <a:gd name="connsiteY206" fmla="*/ 308540 h 3179233"/>
              <a:gd name="connsiteX207" fmla="*/ 253673 w 2592966"/>
              <a:gd name="connsiteY207" fmla="*/ 493663 h 3179233"/>
              <a:gd name="connsiteX208" fmla="*/ 152696 w 2592966"/>
              <a:gd name="connsiteY208" fmla="*/ 375857 h 3179233"/>
              <a:gd name="connsiteX209" fmla="*/ 34890 w 2592966"/>
              <a:gd name="connsiteY209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543280 w 2592966"/>
              <a:gd name="connsiteY194" fmla="*/ 863260 h 3179233"/>
              <a:gd name="connsiteX195" fmla="*/ 433187 w 2592966"/>
              <a:gd name="connsiteY195" fmla="*/ 729276 h 3179233"/>
              <a:gd name="connsiteX196" fmla="*/ 292942 w 2592966"/>
              <a:gd name="connsiteY196" fmla="*/ 510493 h 3179233"/>
              <a:gd name="connsiteX197" fmla="*/ 298551 w 2592966"/>
              <a:gd name="connsiteY197" fmla="*/ 392687 h 3179233"/>
              <a:gd name="connsiteX198" fmla="*/ 382699 w 2592966"/>
              <a:gd name="connsiteY198" fmla="*/ 297320 h 3179233"/>
              <a:gd name="connsiteX199" fmla="*/ 377089 w 2592966"/>
              <a:gd name="connsiteY199" fmla="*/ 280490 h 3179233"/>
              <a:gd name="connsiteX200" fmla="*/ 292942 w 2592966"/>
              <a:gd name="connsiteY200" fmla="*/ 347808 h 3179233"/>
              <a:gd name="connsiteX201" fmla="*/ 292942 w 2592966"/>
              <a:gd name="connsiteY201" fmla="*/ 145855 h 3179233"/>
              <a:gd name="connsiteX202" fmla="*/ 276112 w 2592966"/>
              <a:gd name="connsiteY202" fmla="*/ 145855 h 3179233"/>
              <a:gd name="connsiteX203" fmla="*/ 259283 w 2592966"/>
              <a:gd name="connsiteY203" fmla="*/ 241222 h 3179233"/>
              <a:gd name="connsiteX204" fmla="*/ 203185 w 2592966"/>
              <a:gd name="connsiteY204" fmla="*/ 173904 h 3179233"/>
              <a:gd name="connsiteX205" fmla="*/ 191965 w 2592966"/>
              <a:gd name="connsiteY205" fmla="*/ 190733 h 3179233"/>
              <a:gd name="connsiteX206" fmla="*/ 253673 w 2592966"/>
              <a:gd name="connsiteY206" fmla="*/ 308540 h 3179233"/>
              <a:gd name="connsiteX207" fmla="*/ 253673 w 2592966"/>
              <a:gd name="connsiteY207" fmla="*/ 493663 h 3179233"/>
              <a:gd name="connsiteX208" fmla="*/ 152696 w 2592966"/>
              <a:gd name="connsiteY208" fmla="*/ 375857 h 3179233"/>
              <a:gd name="connsiteX209" fmla="*/ 34890 w 2592966"/>
              <a:gd name="connsiteY209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543280 w 2592966"/>
              <a:gd name="connsiteY194" fmla="*/ 863260 h 3179233"/>
              <a:gd name="connsiteX195" fmla="*/ 433187 w 2592966"/>
              <a:gd name="connsiteY195" fmla="*/ 729276 h 3179233"/>
              <a:gd name="connsiteX196" fmla="*/ 292942 w 2592966"/>
              <a:gd name="connsiteY196" fmla="*/ 510493 h 3179233"/>
              <a:gd name="connsiteX197" fmla="*/ 298551 w 2592966"/>
              <a:gd name="connsiteY197" fmla="*/ 392687 h 3179233"/>
              <a:gd name="connsiteX198" fmla="*/ 382699 w 2592966"/>
              <a:gd name="connsiteY198" fmla="*/ 297320 h 3179233"/>
              <a:gd name="connsiteX199" fmla="*/ 377089 w 2592966"/>
              <a:gd name="connsiteY199" fmla="*/ 280490 h 3179233"/>
              <a:gd name="connsiteX200" fmla="*/ 292942 w 2592966"/>
              <a:gd name="connsiteY200" fmla="*/ 347808 h 3179233"/>
              <a:gd name="connsiteX201" fmla="*/ 292942 w 2592966"/>
              <a:gd name="connsiteY201" fmla="*/ 145855 h 3179233"/>
              <a:gd name="connsiteX202" fmla="*/ 276112 w 2592966"/>
              <a:gd name="connsiteY202" fmla="*/ 145855 h 3179233"/>
              <a:gd name="connsiteX203" fmla="*/ 259283 w 2592966"/>
              <a:gd name="connsiteY203" fmla="*/ 241222 h 3179233"/>
              <a:gd name="connsiteX204" fmla="*/ 203185 w 2592966"/>
              <a:gd name="connsiteY204" fmla="*/ 173904 h 3179233"/>
              <a:gd name="connsiteX205" fmla="*/ 191965 w 2592966"/>
              <a:gd name="connsiteY205" fmla="*/ 190733 h 3179233"/>
              <a:gd name="connsiteX206" fmla="*/ 253673 w 2592966"/>
              <a:gd name="connsiteY206" fmla="*/ 308540 h 3179233"/>
              <a:gd name="connsiteX207" fmla="*/ 253673 w 2592966"/>
              <a:gd name="connsiteY207" fmla="*/ 493663 h 3179233"/>
              <a:gd name="connsiteX208" fmla="*/ 152696 w 2592966"/>
              <a:gd name="connsiteY208" fmla="*/ 375857 h 3179233"/>
              <a:gd name="connsiteX209" fmla="*/ 34890 w 2592966"/>
              <a:gd name="connsiteY209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567823 w 2592966"/>
              <a:gd name="connsiteY179" fmla="*/ 583420 h 3179233"/>
              <a:gd name="connsiteX180" fmla="*/ 612701 w 2592966"/>
              <a:gd name="connsiteY180" fmla="*/ 499273 h 3179233"/>
              <a:gd name="connsiteX181" fmla="*/ 691239 w 2592966"/>
              <a:gd name="connsiteY181" fmla="*/ 437565 h 3179233"/>
              <a:gd name="connsiteX182" fmla="*/ 691239 w 2592966"/>
              <a:gd name="connsiteY182" fmla="*/ 409516 h 3179233"/>
              <a:gd name="connsiteX183" fmla="*/ 629531 w 2592966"/>
              <a:gd name="connsiteY183" fmla="*/ 448785 h 3179233"/>
              <a:gd name="connsiteX184" fmla="*/ 556603 w 2592966"/>
              <a:gd name="connsiteY184" fmla="*/ 516103 h 3179233"/>
              <a:gd name="connsiteX185" fmla="*/ 556603 w 2592966"/>
              <a:gd name="connsiteY185" fmla="*/ 286100 h 3179233"/>
              <a:gd name="connsiteX186" fmla="*/ 573432 w 2592966"/>
              <a:gd name="connsiteY186" fmla="*/ 123416 h 3179233"/>
              <a:gd name="connsiteX187" fmla="*/ 556603 w 2592966"/>
              <a:gd name="connsiteY187" fmla="*/ 123416 h 3179233"/>
              <a:gd name="connsiteX188" fmla="*/ 528554 w 2592966"/>
              <a:gd name="connsiteY188" fmla="*/ 224392 h 3179233"/>
              <a:gd name="connsiteX189" fmla="*/ 522944 w 2592966"/>
              <a:gd name="connsiteY189" fmla="*/ 443175 h 3179233"/>
              <a:gd name="connsiteX190" fmla="*/ 455626 w 2592966"/>
              <a:gd name="connsiteY190" fmla="*/ 230002 h 3179233"/>
              <a:gd name="connsiteX191" fmla="*/ 438797 w 2592966"/>
              <a:gd name="connsiteY191" fmla="*/ 241222 h 3179233"/>
              <a:gd name="connsiteX192" fmla="*/ 500505 w 2592966"/>
              <a:gd name="connsiteY192" fmla="*/ 476834 h 3179233"/>
              <a:gd name="connsiteX193" fmla="*/ 545383 w 2592966"/>
              <a:gd name="connsiteY193" fmla="*/ 863911 h 3179233"/>
              <a:gd name="connsiteX194" fmla="*/ 543280 w 2592966"/>
              <a:gd name="connsiteY194" fmla="*/ 863260 h 3179233"/>
              <a:gd name="connsiteX195" fmla="*/ 433187 w 2592966"/>
              <a:gd name="connsiteY195" fmla="*/ 729276 h 3179233"/>
              <a:gd name="connsiteX196" fmla="*/ 292942 w 2592966"/>
              <a:gd name="connsiteY196" fmla="*/ 510493 h 3179233"/>
              <a:gd name="connsiteX197" fmla="*/ 298551 w 2592966"/>
              <a:gd name="connsiteY197" fmla="*/ 392687 h 3179233"/>
              <a:gd name="connsiteX198" fmla="*/ 382699 w 2592966"/>
              <a:gd name="connsiteY198" fmla="*/ 297320 h 3179233"/>
              <a:gd name="connsiteX199" fmla="*/ 377089 w 2592966"/>
              <a:gd name="connsiteY199" fmla="*/ 280490 h 3179233"/>
              <a:gd name="connsiteX200" fmla="*/ 292942 w 2592966"/>
              <a:gd name="connsiteY200" fmla="*/ 347808 h 3179233"/>
              <a:gd name="connsiteX201" fmla="*/ 292942 w 2592966"/>
              <a:gd name="connsiteY201" fmla="*/ 145855 h 3179233"/>
              <a:gd name="connsiteX202" fmla="*/ 276112 w 2592966"/>
              <a:gd name="connsiteY202" fmla="*/ 145855 h 3179233"/>
              <a:gd name="connsiteX203" fmla="*/ 259283 w 2592966"/>
              <a:gd name="connsiteY203" fmla="*/ 241222 h 3179233"/>
              <a:gd name="connsiteX204" fmla="*/ 203185 w 2592966"/>
              <a:gd name="connsiteY204" fmla="*/ 173904 h 3179233"/>
              <a:gd name="connsiteX205" fmla="*/ 191965 w 2592966"/>
              <a:gd name="connsiteY205" fmla="*/ 190733 h 3179233"/>
              <a:gd name="connsiteX206" fmla="*/ 253673 w 2592966"/>
              <a:gd name="connsiteY206" fmla="*/ 308540 h 3179233"/>
              <a:gd name="connsiteX207" fmla="*/ 253673 w 2592966"/>
              <a:gd name="connsiteY207" fmla="*/ 493663 h 3179233"/>
              <a:gd name="connsiteX208" fmla="*/ 152696 w 2592966"/>
              <a:gd name="connsiteY208" fmla="*/ 375857 h 3179233"/>
              <a:gd name="connsiteX209" fmla="*/ 34890 w 2592966"/>
              <a:gd name="connsiteY209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089535 w 2592966"/>
              <a:gd name="connsiteY166" fmla="*/ 179514 h 3179233"/>
              <a:gd name="connsiteX167" fmla="*/ 1078316 w 2592966"/>
              <a:gd name="connsiteY167" fmla="*/ 196343 h 3179233"/>
              <a:gd name="connsiteX168" fmla="*/ 1145634 w 2592966"/>
              <a:gd name="connsiteY168" fmla="*/ 291710 h 3179233"/>
              <a:gd name="connsiteX169" fmla="*/ 1168073 w 2592966"/>
              <a:gd name="connsiteY169" fmla="*/ 488054 h 3179233"/>
              <a:gd name="connsiteX170" fmla="*/ 1257830 w 2592966"/>
              <a:gd name="connsiteY170" fmla="*/ 645128 h 3179233"/>
              <a:gd name="connsiteX171" fmla="*/ 1246610 w 2592966"/>
              <a:gd name="connsiteY171" fmla="*/ 953668 h 3179233"/>
              <a:gd name="connsiteX172" fmla="*/ 1218561 w 2592966"/>
              <a:gd name="connsiteY172" fmla="*/ 1116353 h 3179233"/>
              <a:gd name="connsiteX173" fmla="*/ 1151243 w 2592966"/>
              <a:gd name="connsiteY173" fmla="*/ 1161232 h 3179233"/>
              <a:gd name="connsiteX174" fmla="*/ 1100755 w 2592966"/>
              <a:gd name="connsiteY174" fmla="*/ 1166841 h 3179233"/>
              <a:gd name="connsiteX175" fmla="*/ 960510 w 2592966"/>
              <a:gd name="connsiteY175" fmla="*/ 1071474 h 3179233"/>
              <a:gd name="connsiteX176" fmla="*/ 859533 w 2592966"/>
              <a:gd name="connsiteY176" fmla="*/ 1015376 h 3179233"/>
              <a:gd name="connsiteX177" fmla="*/ 680019 w 2592966"/>
              <a:gd name="connsiteY177" fmla="*/ 964888 h 3179233"/>
              <a:gd name="connsiteX178" fmla="*/ 601481 w 2592966"/>
              <a:gd name="connsiteY178" fmla="*/ 903180 h 3179233"/>
              <a:gd name="connsiteX179" fmla="*/ 604240 w 2592966"/>
              <a:gd name="connsiteY179" fmla="*/ 890969 h 3179233"/>
              <a:gd name="connsiteX180" fmla="*/ 567823 w 2592966"/>
              <a:gd name="connsiteY180" fmla="*/ 583420 h 3179233"/>
              <a:gd name="connsiteX181" fmla="*/ 612701 w 2592966"/>
              <a:gd name="connsiteY181" fmla="*/ 499273 h 3179233"/>
              <a:gd name="connsiteX182" fmla="*/ 691239 w 2592966"/>
              <a:gd name="connsiteY182" fmla="*/ 437565 h 3179233"/>
              <a:gd name="connsiteX183" fmla="*/ 691239 w 2592966"/>
              <a:gd name="connsiteY183" fmla="*/ 409516 h 3179233"/>
              <a:gd name="connsiteX184" fmla="*/ 629531 w 2592966"/>
              <a:gd name="connsiteY184" fmla="*/ 448785 h 3179233"/>
              <a:gd name="connsiteX185" fmla="*/ 556603 w 2592966"/>
              <a:gd name="connsiteY185" fmla="*/ 516103 h 3179233"/>
              <a:gd name="connsiteX186" fmla="*/ 556603 w 2592966"/>
              <a:gd name="connsiteY186" fmla="*/ 286100 h 3179233"/>
              <a:gd name="connsiteX187" fmla="*/ 573432 w 2592966"/>
              <a:gd name="connsiteY187" fmla="*/ 123416 h 3179233"/>
              <a:gd name="connsiteX188" fmla="*/ 556603 w 2592966"/>
              <a:gd name="connsiteY188" fmla="*/ 123416 h 3179233"/>
              <a:gd name="connsiteX189" fmla="*/ 528554 w 2592966"/>
              <a:gd name="connsiteY189" fmla="*/ 224392 h 3179233"/>
              <a:gd name="connsiteX190" fmla="*/ 522944 w 2592966"/>
              <a:gd name="connsiteY190" fmla="*/ 443175 h 3179233"/>
              <a:gd name="connsiteX191" fmla="*/ 455626 w 2592966"/>
              <a:gd name="connsiteY191" fmla="*/ 230002 h 3179233"/>
              <a:gd name="connsiteX192" fmla="*/ 438797 w 2592966"/>
              <a:gd name="connsiteY192" fmla="*/ 241222 h 3179233"/>
              <a:gd name="connsiteX193" fmla="*/ 500505 w 2592966"/>
              <a:gd name="connsiteY193" fmla="*/ 476834 h 3179233"/>
              <a:gd name="connsiteX194" fmla="*/ 545383 w 2592966"/>
              <a:gd name="connsiteY194" fmla="*/ 863911 h 3179233"/>
              <a:gd name="connsiteX195" fmla="*/ 543280 w 2592966"/>
              <a:gd name="connsiteY195" fmla="*/ 863260 h 3179233"/>
              <a:gd name="connsiteX196" fmla="*/ 433187 w 2592966"/>
              <a:gd name="connsiteY196" fmla="*/ 729276 h 3179233"/>
              <a:gd name="connsiteX197" fmla="*/ 292942 w 2592966"/>
              <a:gd name="connsiteY197" fmla="*/ 510493 h 3179233"/>
              <a:gd name="connsiteX198" fmla="*/ 298551 w 2592966"/>
              <a:gd name="connsiteY198" fmla="*/ 392687 h 3179233"/>
              <a:gd name="connsiteX199" fmla="*/ 382699 w 2592966"/>
              <a:gd name="connsiteY199" fmla="*/ 297320 h 3179233"/>
              <a:gd name="connsiteX200" fmla="*/ 377089 w 2592966"/>
              <a:gd name="connsiteY200" fmla="*/ 280490 h 3179233"/>
              <a:gd name="connsiteX201" fmla="*/ 292942 w 2592966"/>
              <a:gd name="connsiteY201" fmla="*/ 347808 h 3179233"/>
              <a:gd name="connsiteX202" fmla="*/ 292942 w 2592966"/>
              <a:gd name="connsiteY202" fmla="*/ 145855 h 3179233"/>
              <a:gd name="connsiteX203" fmla="*/ 276112 w 2592966"/>
              <a:gd name="connsiteY203" fmla="*/ 145855 h 3179233"/>
              <a:gd name="connsiteX204" fmla="*/ 259283 w 2592966"/>
              <a:gd name="connsiteY204" fmla="*/ 241222 h 3179233"/>
              <a:gd name="connsiteX205" fmla="*/ 203185 w 2592966"/>
              <a:gd name="connsiteY205" fmla="*/ 173904 h 3179233"/>
              <a:gd name="connsiteX206" fmla="*/ 191965 w 2592966"/>
              <a:gd name="connsiteY206" fmla="*/ 190733 h 3179233"/>
              <a:gd name="connsiteX207" fmla="*/ 253673 w 2592966"/>
              <a:gd name="connsiteY207" fmla="*/ 308540 h 3179233"/>
              <a:gd name="connsiteX208" fmla="*/ 253673 w 2592966"/>
              <a:gd name="connsiteY208" fmla="*/ 493663 h 3179233"/>
              <a:gd name="connsiteX209" fmla="*/ 152696 w 2592966"/>
              <a:gd name="connsiteY209" fmla="*/ 375857 h 3179233"/>
              <a:gd name="connsiteX210" fmla="*/ 34890 w 2592966"/>
              <a:gd name="connsiteY210" fmla="*/ 258051 h 3179233"/>
              <a:gd name="connsiteX0" fmla="*/ 34890 w 2592966"/>
              <a:gd name="connsiteY0" fmla="*/ 258051 h 3179233"/>
              <a:gd name="connsiteX1" fmla="*/ 214404 w 2592966"/>
              <a:gd name="connsiteY1" fmla="*/ 510493 h 3179233"/>
              <a:gd name="connsiteX2" fmla="*/ 343430 w 2592966"/>
              <a:gd name="connsiteY2" fmla="*/ 690007 h 3179233"/>
              <a:gd name="connsiteX3" fmla="*/ 539774 w 2592966"/>
              <a:gd name="connsiteY3" fmla="*/ 976108 h 3179233"/>
              <a:gd name="connsiteX4" fmla="*/ 691239 w 2592966"/>
              <a:gd name="connsiteY4" fmla="*/ 1093914 h 3179233"/>
              <a:gd name="connsiteX5" fmla="*/ 853923 w 2592966"/>
              <a:gd name="connsiteY5" fmla="*/ 1127573 h 3179233"/>
              <a:gd name="connsiteX6" fmla="*/ 1055877 w 2592966"/>
              <a:gd name="connsiteY6" fmla="*/ 1307087 h 3179233"/>
              <a:gd name="connsiteX7" fmla="*/ 1039047 w 2592966"/>
              <a:gd name="connsiteY7" fmla="*/ 1643676 h 3179233"/>
              <a:gd name="connsiteX8" fmla="*/ 1010998 w 2592966"/>
              <a:gd name="connsiteY8" fmla="*/ 2092461 h 3179233"/>
              <a:gd name="connsiteX9" fmla="*/ 960510 w 2592966"/>
              <a:gd name="connsiteY9" fmla="*/ 2659052 h 3179233"/>
              <a:gd name="connsiteX10" fmla="*/ 870753 w 2592966"/>
              <a:gd name="connsiteY10" fmla="*/ 2726370 h 3179233"/>
              <a:gd name="connsiteX11" fmla="*/ 758556 w 2592966"/>
              <a:gd name="connsiteY11" fmla="*/ 2709541 h 3179233"/>
              <a:gd name="connsiteX12" fmla="*/ 646360 w 2592966"/>
              <a:gd name="connsiteY12" fmla="*/ 2731980 h 3179233"/>
              <a:gd name="connsiteX13" fmla="*/ 506115 w 2592966"/>
              <a:gd name="connsiteY13" fmla="*/ 2804908 h 3179233"/>
              <a:gd name="connsiteX14" fmla="*/ 343430 w 2592966"/>
              <a:gd name="connsiteY14" fmla="*/ 2816127 h 3179233"/>
              <a:gd name="connsiteX15" fmla="*/ 197575 w 2592966"/>
              <a:gd name="connsiteY15" fmla="*/ 2849786 h 3179233"/>
              <a:gd name="connsiteX16" fmla="*/ 169526 w 2592966"/>
              <a:gd name="connsiteY16" fmla="*/ 2956373 h 3179233"/>
              <a:gd name="connsiteX17" fmla="*/ 152696 w 2592966"/>
              <a:gd name="connsiteY17" fmla="*/ 3051740 h 3179233"/>
              <a:gd name="connsiteX18" fmla="*/ 62939 w 2592966"/>
              <a:gd name="connsiteY18" fmla="*/ 3169546 h 3179233"/>
              <a:gd name="connsiteX19" fmla="*/ 124647 w 2592966"/>
              <a:gd name="connsiteY19" fmla="*/ 3152716 h 3179233"/>
              <a:gd name="connsiteX20" fmla="*/ 208794 w 2592966"/>
              <a:gd name="connsiteY20" fmla="*/ 3046130 h 3179233"/>
              <a:gd name="connsiteX21" fmla="*/ 231234 w 2592966"/>
              <a:gd name="connsiteY21" fmla="*/ 2956373 h 3179233"/>
              <a:gd name="connsiteX22" fmla="*/ 253673 w 2592966"/>
              <a:gd name="connsiteY22" fmla="*/ 2883445 h 3179233"/>
              <a:gd name="connsiteX23" fmla="*/ 405138 w 2592966"/>
              <a:gd name="connsiteY23" fmla="*/ 2872225 h 3179233"/>
              <a:gd name="connsiteX24" fmla="*/ 556603 w 2592966"/>
              <a:gd name="connsiteY24" fmla="*/ 2861006 h 3179233"/>
              <a:gd name="connsiteX25" fmla="*/ 663189 w 2592966"/>
              <a:gd name="connsiteY25" fmla="*/ 2793688 h 3179233"/>
              <a:gd name="connsiteX26" fmla="*/ 758556 w 2592966"/>
              <a:gd name="connsiteY26" fmla="*/ 2776859 h 3179233"/>
              <a:gd name="connsiteX27" fmla="*/ 870753 w 2592966"/>
              <a:gd name="connsiteY27" fmla="*/ 2788078 h 3179233"/>
              <a:gd name="connsiteX28" fmla="*/ 1067096 w 2592966"/>
              <a:gd name="connsiteY28" fmla="*/ 2703931 h 3179233"/>
              <a:gd name="connsiteX29" fmla="*/ 1100755 w 2592966"/>
              <a:gd name="connsiteY29" fmla="*/ 2743200 h 3179233"/>
              <a:gd name="connsiteX30" fmla="*/ 1106365 w 2592966"/>
              <a:gd name="connsiteY30" fmla="*/ 2827347 h 3179233"/>
              <a:gd name="connsiteX31" fmla="*/ 1067096 w 2592966"/>
              <a:gd name="connsiteY31" fmla="*/ 2861006 h 3179233"/>
              <a:gd name="connsiteX32" fmla="*/ 921241 w 2592966"/>
              <a:gd name="connsiteY32" fmla="*/ 2855396 h 3179233"/>
              <a:gd name="connsiteX33" fmla="*/ 724897 w 2592966"/>
              <a:gd name="connsiteY33" fmla="*/ 2838567 h 3179233"/>
              <a:gd name="connsiteX34" fmla="*/ 651970 w 2592966"/>
              <a:gd name="connsiteY34" fmla="*/ 2894665 h 3179233"/>
              <a:gd name="connsiteX35" fmla="*/ 657580 w 2592966"/>
              <a:gd name="connsiteY35" fmla="*/ 2956373 h 3179233"/>
              <a:gd name="connsiteX36" fmla="*/ 696848 w 2592966"/>
              <a:gd name="connsiteY36" fmla="*/ 2990032 h 3179233"/>
              <a:gd name="connsiteX37" fmla="*/ 797825 w 2592966"/>
              <a:gd name="connsiteY37" fmla="*/ 3012471 h 3179233"/>
              <a:gd name="connsiteX38" fmla="*/ 910021 w 2592966"/>
              <a:gd name="connsiteY38" fmla="*/ 3029300 h 3179233"/>
              <a:gd name="connsiteX39" fmla="*/ 898802 w 2592966"/>
              <a:gd name="connsiteY39" fmla="*/ 3102228 h 3179233"/>
              <a:gd name="connsiteX40" fmla="*/ 938070 w 2592966"/>
              <a:gd name="connsiteY40" fmla="*/ 3102228 h 3179233"/>
              <a:gd name="connsiteX41" fmla="*/ 966120 w 2592966"/>
              <a:gd name="connsiteY41" fmla="*/ 3057349 h 3179233"/>
              <a:gd name="connsiteX42" fmla="*/ 971729 w 2592966"/>
              <a:gd name="connsiteY42" fmla="*/ 3006861 h 3179233"/>
              <a:gd name="connsiteX43" fmla="*/ 971729 w 2592966"/>
              <a:gd name="connsiteY43" fmla="*/ 2973202 h 3179233"/>
              <a:gd name="connsiteX44" fmla="*/ 921241 w 2592966"/>
              <a:gd name="connsiteY44" fmla="*/ 2961982 h 3179233"/>
              <a:gd name="connsiteX45" fmla="*/ 809045 w 2592966"/>
              <a:gd name="connsiteY45" fmla="*/ 2950763 h 3179233"/>
              <a:gd name="connsiteX46" fmla="*/ 730507 w 2592966"/>
              <a:gd name="connsiteY46" fmla="*/ 2939543 h 3179233"/>
              <a:gd name="connsiteX47" fmla="*/ 713678 w 2592966"/>
              <a:gd name="connsiteY47" fmla="*/ 2917104 h 3179233"/>
              <a:gd name="connsiteX48" fmla="*/ 741727 w 2592966"/>
              <a:gd name="connsiteY48" fmla="*/ 2889055 h 3179233"/>
              <a:gd name="connsiteX49" fmla="*/ 814654 w 2592966"/>
              <a:gd name="connsiteY49" fmla="*/ 2894665 h 3179233"/>
              <a:gd name="connsiteX50" fmla="*/ 921241 w 2592966"/>
              <a:gd name="connsiteY50" fmla="*/ 2911494 h 3179233"/>
              <a:gd name="connsiteX51" fmla="*/ 1078316 w 2592966"/>
              <a:gd name="connsiteY51" fmla="*/ 2922714 h 3179233"/>
              <a:gd name="connsiteX52" fmla="*/ 1201732 w 2592966"/>
              <a:gd name="connsiteY52" fmla="*/ 2866616 h 3179233"/>
              <a:gd name="connsiteX53" fmla="*/ 1257830 w 2592966"/>
              <a:gd name="connsiteY53" fmla="*/ 2760029 h 3179233"/>
              <a:gd name="connsiteX54" fmla="*/ 1274659 w 2592966"/>
              <a:gd name="connsiteY54" fmla="*/ 2737590 h 3179233"/>
              <a:gd name="connsiteX55" fmla="*/ 1493442 w 2592966"/>
              <a:gd name="connsiteY55" fmla="*/ 2877835 h 3179233"/>
              <a:gd name="connsiteX56" fmla="*/ 1583199 w 2592966"/>
              <a:gd name="connsiteY56" fmla="*/ 2939543 h 3179233"/>
              <a:gd name="connsiteX57" fmla="*/ 1712225 w 2592966"/>
              <a:gd name="connsiteY57" fmla="*/ 2939543 h 3179233"/>
              <a:gd name="connsiteX58" fmla="*/ 1762713 w 2592966"/>
              <a:gd name="connsiteY58" fmla="*/ 2973202 h 3179233"/>
              <a:gd name="connsiteX59" fmla="*/ 1745884 w 2592966"/>
              <a:gd name="connsiteY59" fmla="*/ 3079789 h 3179233"/>
              <a:gd name="connsiteX60" fmla="*/ 1723445 w 2592966"/>
              <a:gd name="connsiteY60" fmla="*/ 3163936 h 3179233"/>
              <a:gd name="connsiteX61" fmla="*/ 1779543 w 2592966"/>
              <a:gd name="connsiteY61" fmla="*/ 3158326 h 3179233"/>
              <a:gd name="connsiteX62" fmla="*/ 1807592 w 2592966"/>
              <a:gd name="connsiteY62" fmla="*/ 3074179 h 3179233"/>
              <a:gd name="connsiteX63" fmla="*/ 1818812 w 2592966"/>
              <a:gd name="connsiteY63" fmla="*/ 2990032 h 3179233"/>
              <a:gd name="connsiteX64" fmla="*/ 1818812 w 2592966"/>
              <a:gd name="connsiteY64" fmla="*/ 2905884 h 3179233"/>
              <a:gd name="connsiteX65" fmla="*/ 1745884 w 2592966"/>
              <a:gd name="connsiteY65" fmla="*/ 2866616 h 3179233"/>
              <a:gd name="connsiteX66" fmla="*/ 1611248 w 2592966"/>
              <a:gd name="connsiteY66" fmla="*/ 2866616 h 3179233"/>
              <a:gd name="connsiteX67" fmla="*/ 1499052 w 2592966"/>
              <a:gd name="connsiteY67" fmla="*/ 2793688 h 3179233"/>
              <a:gd name="connsiteX68" fmla="*/ 1437344 w 2592966"/>
              <a:gd name="connsiteY68" fmla="*/ 2726370 h 3179233"/>
              <a:gd name="connsiteX69" fmla="*/ 1583199 w 2592966"/>
              <a:gd name="connsiteY69" fmla="*/ 2748809 h 3179233"/>
              <a:gd name="connsiteX70" fmla="*/ 1751494 w 2592966"/>
              <a:gd name="connsiteY70" fmla="*/ 2793688 h 3179233"/>
              <a:gd name="connsiteX71" fmla="*/ 2065643 w 2592966"/>
              <a:gd name="connsiteY71" fmla="*/ 2793688 h 3179233"/>
              <a:gd name="connsiteX72" fmla="*/ 2329305 w 2592966"/>
              <a:gd name="connsiteY72" fmla="*/ 2816127 h 3179233"/>
              <a:gd name="connsiteX73" fmla="*/ 2435891 w 2592966"/>
              <a:gd name="connsiteY73" fmla="*/ 2832957 h 3179233"/>
              <a:gd name="connsiteX74" fmla="*/ 2480770 w 2592966"/>
              <a:gd name="connsiteY74" fmla="*/ 2894665 h 3179233"/>
              <a:gd name="connsiteX75" fmla="*/ 2480770 w 2592966"/>
              <a:gd name="connsiteY75" fmla="*/ 2956373 h 3179233"/>
              <a:gd name="connsiteX76" fmla="*/ 2458331 w 2592966"/>
              <a:gd name="connsiteY76" fmla="*/ 3034910 h 3179233"/>
              <a:gd name="connsiteX77" fmla="*/ 2553697 w 2592966"/>
              <a:gd name="connsiteY77" fmla="*/ 3175155 h 3179233"/>
              <a:gd name="connsiteX78" fmla="*/ 2592966 w 2592966"/>
              <a:gd name="connsiteY78" fmla="*/ 3175155 h 3179233"/>
              <a:gd name="connsiteX79" fmla="*/ 2592966 w 2592966"/>
              <a:gd name="connsiteY79" fmla="*/ 3130277 h 3179233"/>
              <a:gd name="connsiteX80" fmla="*/ 2581747 w 2592966"/>
              <a:gd name="connsiteY80" fmla="*/ 3102228 h 3179233"/>
              <a:gd name="connsiteX81" fmla="*/ 2525648 w 2592966"/>
              <a:gd name="connsiteY81" fmla="*/ 3040520 h 3179233"/>
              <a:gd name="connsiteX82" fmla="*/ 2531258 w 2592966"/>
              <a:gd name="connsiteY82" fmla="*/ 3001251 h 3179233"/>
              <a:gd name="connsiteX83" fmla="*/ 2536868 w 2592966"/>
              <a:gd name="connsiteY83" fmla="*/ 2939543 h 3179233"/>
              <a:gd name="connsiteX84" fmla="*/ 2548088 w 2592966"/>
              <a:gd name="connsiteY84" fmla="*/ 2900274 h 3179233"/>
              <a:gd name="connsiteX85" fmla="*/ 2542478 w 2592966"/>
              <a:gd name="connsiteY85" fmla="*/ 2849786 h 3179233"/>
              <a:gd name="connsiteX86" fmla="*/ 2491989 w 2592966"/>
              <a:gd name="connsiteY86" fmla="*/ 2782468 h 3179233"/>
              <a:gd name="connsiteX87" fmla="*/ 2458331 w 2592966"/>
              <a:gd name="connsiteY87" fmla="*/ 2748809 h 3179233"/>
              <a:gd name="connsiteX88" fmla="*/ 2290036 w 2592966"/>
              <a:gd name="connsiteY88" fmla="*/ 2731980 h 3179233"/>
              <a:gd name="connsiteX89" fmla="*/ 2177840 w 2592966"/>
              <a:gd name="connsiteY89" fmla="*/ 2720760 h 3179233"/>
              <a:gd name="connsiteX90" fmla="*/ 2099302 w 2592966"/>
              <a:gd name="connsiteY90" fmla="*/ 2715151 h 3179233"/>
              <a:gd name="connsiteX91" fmla="*/ 1947837 w 2592966"/>
              <a:gd name="connsiteY91" fmla="*/ 2720760 h 3179233"/>
              <a:gd name="connsiteX92" fmla="*/ 1779543 w 2592966"/>
              <a:gd name="connsiteY92" fmla="*/ 2709541 h 3179233"/>
              <a:gd name="connsiteX93" fmla="*/ 1723445 w 2592966"/>
              <a:gd name="connsiteY93" fmla="*/ 2681492 h 3179233"/>
              <a:gd name="connsiteX94" fmla="*/ 1656127 w 2592966"/>
              <a:gd name="connsiteY94" fmla="*/ 2501978 h 3179233"/>
              <a:gd name="connsiteX95" fmla="*/ 1622468 w 2592966"/>
              <a:gd name="connsiteY95" fmla="*/ 2148559 h 3179233"/>
              <a:gd name="connsiteX96" fmla="*/ 1628078 w 2592966"/>
              <a:gd name="connsiteY96" fmla="*/ 1733433 h 3179233"/>
              <a:gd name="connsiteX97" fmla="*/ 1605639 w 2592966"/>
              <a:gd name="connsiteY97" fmla="*/ 1385624 h 3179233"/>
              <a:gd name="connsiteX98" fmla="*/ 1801982 w 2592966"/>
              <a:gd name="connsiteY98" fmla="*/ 1178061 h 3179233"/>
              <a:gd name="connsiteX99" fmla="*/ 1858080 w 2592966"/>
              <a:gd name="connsiteY99" fmla="*/ 1065865 h 3179233"/>
              <a:gd name="connsiteX100" fmla="*/ 1925398 w 2592966"/>
              <a:gd name="connsiteY100" fmla="*/ 1009767 h 3179233"/>
              <a:gd name="connsiteX101" fmla="*/ 2037594 w 2592966"/>
              <a:gd name="connsiteY101" fmla="*/ 948059 h 3179233"/>
              <a:gd name="connsiteX102" fmla="*/ 2138571 w 2592966"/>
              <a:gd name="connsiteY102" fmla="*/ 835862 h 3179233"/>
              <a:gd name="connsiteX103" fmla="*/ 2155400 w 2592966"/>
              <a:gd name="connsiteY103" fmla="*/ 695617 h 3179233"/>
              <a:gd name="connsiteX104" fmla="*/ 2121742 w 2592966"/>
              <a:gd name="connsiteY104" fmla="*/ 510493 h 3179233"/>
              <a:gd name="connsiteX105" fmla="*/ 2278816 w 2592966"/>
              <a:gd name="connsiteY105" fmla="*/ 342198 h 3179233"/>
              <a:gd name="connsiteX106" fmla="*/ 2402232 w 2592966"/>
              <a:gd name="connsiteY106" fmla="*/ 319759 h 3179233"/>
              <a:gd name="connsiteX107" fmla="*/ 2419062 w 2592966"/>
              <a:gd name="connsiteY107" fmla="*/ 280490 h 3179233"/>
              <a:gd name="connsiteX108" fmla="*/ 2301256 w 2592966"/>
              <a:gd name="connsiteY108" fmla="*/ 308540 h 3179233"/>
              <a:gd name="connsiteX109" fmla="*/ 2396623 w 2592966"/>
              <a:gd name="connsiteY109" fmla="*/ 162684 h 3179233"/>
              <a:gd name="connsiteX110" fmla="*/ 2379793 w 2592966"/>
              <a:gd name="connsiteY110" fmla="*/ 151465 h 3179233"/>
              <a:gd name="connsiteX111" fmla="*/ 2245158 w 2592966"/>
              <a:gd name="connsiteY111" fmla="*/ 325369 h 3179233"/>
              <a:gd name="connsiteX112" fmla="*/ 2239548 w 2592966"/>
              <a:gd name="connsiteY112" fmla="*/ 224392 h 3179233"/>
              <a:gd name="connsiteX113" fmla="*/ 2228328 w 2592966"/>
              <a:gd name="connsiteY113" fmla="*/ 224392 h 3179233"/>
              <a:gd name="connsiteX114" fmla="*/ 2217108 w 2592966"/>
              <a:gd name="connsiteY114" fmla="*/ 359028 h 3179233"/>
              <a:gd name="connsiteX115" fmla="*/ 2116132 w 2592966"/>
              <a:gd name="connsiteY115" fmla="*/ 454395 h 3179233"/>
              <a:gd name="connsiteX116" fmla="*/ 2127351 w 2592966"/>
              <a:gd name="connsiteY116" fmla="*/ 269271 h 3179233"/>
              <a:gd name="connsiteX117" fmla="*/ 2166620 w 2592966"/>
              <a:gd name="connsiteY117" fmla="*/ 61708 h 3179233"/>
              <a:gd name="connsiteX118" fmla="*/ 2161010 w 2592966"/>
              <a:gd name="connsiteY118" fmla="*/ 0 h 3179233"/>
              <a:gd name="connsiteX119" fmla="*/ 2144181 w 2592966"/>
              <a:gd name="connsiteY119" fmla="*/ 0 h 3179233"/>
              <a:gd name="connsiteX120" fmla="*/ 2110522 w 2592966"/>
              <a:gd name="connsiteY120" fmla="*/ 168294 h 3179233"/>
              <a:gd name="connsiteX121" fmla="*/ 2048814 w 2592966"/>
              <a:gd name="connsiteY121" fmla="*/ 50488 h 3179233"/>
              <a:gd name="connsiteX122" fmla="*/ 2037594 w 2592966"/>
              <a:gd name="connsiteY122" fmla="*/ 61708 h 3179233"/>
              <a:gd name="connsiteX123" fmla="*/ 2104912 w 2592966"/>
              <a:gd name="connsiteY123" fmla="*/ 213173 h 3179233"/>
              <a:gd name="connsiteX124" fmla="*/ 2060034 w 2592966"/>
              <a:gd name="connsiteY124" fmla="*/ 454395 h 3179233"/>
              <a:gd name="connsiteX125" fmla="*/ 1998326 w 2592966"/>
              <a:gd name="connsiteY125" fmla="*/ 375857 h 3179233"/>
              <a:gd name="connsiteX126" fmla="*/ 2009545 w 2592966"/>
              <a:gd name="connsiteY126" fmla="*/ 224392 h 3179233"/>
              <a:gd name="connsiteX127" fmla="*/ 1998326 w 2592966"/>
              <a:gd name="connsiteY127" fmla="*/ 224392 h 3179233"/>
              <a:gd name="connsiteX128" fmla="*/ 1975886 w 2592966"/>
              <a:gd name="connsiteY128" fmla="*/ 347808 h 3179233"/>
              <a:gd name="connsiteX129" fmla="*/ 1914178 w 2592966"/>
              <a:gd name="connsiteY129" fmla="*/ 207563 h 3179233"/>
              <a:gd name="connsiteX130" fmla="*/ 1902959 w 2592966"/>
              <a:gd name="connsiteY130" fmla="*/ 218782 h 3179233"/>
              <a:gd name="connsiteX131" fmla="*/ 1959057 w 2592966"/>
              <a:gd name="connsiteY131" fmla="*/ 370247 h 3179233"/>
              <a:gd name="connsiteX132" fmla="*/ 2082473 w 2592966"/>
              <a:gd name="connsiteY132" fmla="*/ 549762 h 3179233"/>
              <a:gd name="connsiteX133" fmla="*/ 2099302 w 2592966"/>
              <a:gd name="connsiteY133" fmla="*/ 729276 h 3179233"/>
              <a:gd name="connsiteX134" fmla="*/ 2043204 w 2592966"/>
              <a:gd name="connsiteY134" fmla="*/ 852692 h 3179233"/>
              <a:gd name="connsiteX135" fmla="*/ 1846861 w 2592966"/>
              <a:gd name="connsiteY135" fmla="*/ 959278 h 3179233"/>
              <a:gd name="connsiteX136" fmla="*/ 1723445 w 2592966"/>
              <a:gd name="connsiteY136" fmla="*/ 1099524 h 3179233"/>
              <a:gd name="connsiteX137" fmla="*/ 1714915 w 2592966"/>
              <a:gd name="connsiteY137" fmla="*/ 1095412 h 3179233"/>
              <a:gd name="connsiteX138" fmla="*/ 1527101 w 2592966"/>
              <a:gd name="connsiteY138" fmla="*/ 1172451 h 3179233"/>
              <a:gd name="connsiteX139" fmla="*/ 1431734 w 2592966"/>
              <a:gd name="connsiteY139" fmla="*/ 1178061 h 3179233"/>
              <a:gd name="connsiteX140" fmla="*/ 1370026 w 2592966"/>
              <a:gd name="connsiteY140" fmla="*/ 1121963 h 3179233"/>
              <a:gd name="connsiteX141" fmla="*/ 1336367 w 2592966"/>
              <a:gd name="connsiteY141" fmla="*/ 1037816 h 3179233"/>
              <a:gd name="connsiteX142" fmla="*/ 1313928 w 2592966"/>
              <a:gd name="connsiteY142" fmla="*/ 757325 h 3179233"/>
              <a:gd name="connsiteX143" fmla="*/ 1347587 w 2592966"/>
              <a:gd name="connsiteY143" fmla="*/ 600250 h 3179233"/>
              <a:gd name="connsiteX144" fmla="*/ 1549540 w 2592966"/>
              <a:gd name="connsiteY144" fmla="*/ 471224 h 3179233"/>
              <a:gd name="connsiteX145" fmla="*/ 1532711 w 2592966"/>
              <a:gd name="connsiteY145" fmla="*/ 454395 h 3179233"/>
              <a:gd name="connsiteX146" fmla="*/ 1392466 w 2592966"/>
              <a:gd name="connsiteY146" fmla="*/ 527322 h 3179233"/>
              <a:gd name="connsiteX147" fmla="*/ 1459783 w 2592966"/>
              <a:gd name="connsiteY147" fmla="*/ 330979 h 3179233"/>
              <a:gd name="connsiteX148" fmla="*/ 1583199 w 2592966"/>
              <a:gd name="connsiteY148" fmla="*/ 291710 h 3179233"/>
              <a:gd name="connsiteX149" fmla="*/ 1583199 w 2592966"/>
              <a:gd name="connsiteY149" fmla="*/ 263661 h 3179233"/>
              <a:gd name="connsiteX150" fmla="*/ 1471003 w 2592966"/>
              <a:gd name="connsiteY150" fmla="*/ 302930 h 3179233"/>
              <a:gd name="connsiteX151" fmla="*/ 1515881 w 2592966"/>
              <a:gd name="connsiteY151" fmla="*/ 168294 h 3179233"/>
              <a:gd name="connsiteX152" fmla="*/ 1499052 w 2592966"/>
              <a:gd name="connsiteY152" fmla="*/ 157074 h 3179233"/>
              <a:gd name="connsiteX153" fmla="*/ 1403685 w 2592966"/>
              <a:gd name="connsiteY153" fmla="*/ 375857 h 3179233"/>
              <a:gd name="connsiteX154" fmla="*/ 1405500 w 2592966"/>
              <a:gd name="connsiteY154" fmla="*/ 367573 h 3179233"/>
              <a:gd name="connsiteX155" fmla="*/ 1375636 w 2592966"/>
              <a:gd name="connsiteY155" fmla="*/ 258051 h 3179233"/>
              <a:gd name="connsiteX156" fmla="*/ 1353197 w 2592966"/>
              <a:gd name="connsiteY156" fmla="*/ 263661 h 3179233"/>
              <a:gd name="connsiteX157" fmla="*/ 1381246 w 2592966"/>
              <a:gd name="connsiteY157" fmla="*/ 415126 h 3179233"/>
              <a:gd name="connsiteX158" fmla="*/ 1302708 w 2592966"/>
              <a:gd name="connsiteY158" fmla="*/ 611470 h 3179233"/>
              <a:gd name="connsiteX159" fmla="*/ 1218561 w 2592966"/>
              <a:gd name="connsiteY159" fmla="*/ 488054 h 3179233"/>
              <a:gd name="connsiteX160" fmla="*/ 1257830 w 2592966"/>
              <a:gd name="connsiteY160" fmla="*/ 286100 h 3179233"/>
              <a:gd name="connsiteX161" fmla="*/ 1235391 w 2592966"/>
              <a:gd name="connsiteY161" fmla="*/ 269271 h 3179233"/>
              <a:gd name="connsiteX162" fmla="*/ 1196122 w 2592966"/>
              <a:gd name="connsiteY162" fmla="*/ 454395 h 3179233"/>
              <a:gd name="connsiteX163" fmla="*/ 1179293 w 2592966"/>
              <a:gd name="connsiteY163" fmla="*/ 129025 h 3179233"/>
              <a:gd name="connsiteX164" fmla="*/ 1156853 w 2592966"/>
              <a:gd name="connsiteY164" fmla="*/ 129025 h 3179233"/>
              <a:gd name="connsiteX165" fmla="*/ 1156853 w 2592966"/>
              <a:gd name="connsiteY165" fmla="*/ 258051 h 3179233"/>
              <a:gd name="connsiteX166" fmla="*/ 1158422 w 2592966"/>
              <a:gd name="connsiteY166" fmla="*/ 253660 h 3179233"/>
              <a:gd name="connsiteX167" fmla="*/ 1089535 w 2592966"/>
              <a:gd name="connsiteY167" fmla="*/ 179514 h 3179233"/>
              <a:gd name="connsiteX168" fmla="*/ 1078316 w 2592966"/>
              <a:gd name="connsiteY168" fmla="*/ 196343 h 3179233"/>
              <a:gd name="connsiteX169" fmla="*/ 1145634 w 2592966"/>
              <a:gd name="connsiteY169" fmla="*/ 291710 h 3179233"/>
              <a:gd name="connsiteX170" fmla="*/ 1168073 w 2592966"/>
              <a:gd name="connsiteY170" fmla="*/ 488054 h 3179233"/>
              <a:gd name="connsiteX171" fmla="*/ 1257830 w 2592966"/>
              <a:gd name="connsiteY171" fmla="*/ 645128 h 3179233"/>
              <a:gd name="connsiteX172" fmla="*/ 1246610 w 2592966"/>
              <a:gd name="connsiteY172" fmla="*/ 953668 h 3179233"/>
              <a:gd name="connsiteX173" fmla="*/ 1218561 w 2592966"/>
              <a:gd name="connsiteY173" fmla="*/ 1116353 h 3179233"/>
              <a:gd name="connsiteX174" fmla="*/ 1151243 w 2592966"/>
              <a:gd name="connsiteY174" fmla="*/ 1161232 h 3179233"/>
              <a:gd name="connsiteX175" fmla="*/ 1100755 w 2592966"/>
              <a:gd name="connsiteY175" fmla="*/ 1166841 h 3179233"/>
              <a:gd name="connsiteX176" fmla="*/ 960510 w 2592966"/>
              <a:gd name="connsiteY176" fmla="*/ 1071474 h 3179233"/>
              <a:gd name="connsiteX177" fmla="*/ 859533 w 2592966"/>
              <a:gd name="connsiteY177" fmla="*/ 1015376 h 3179233"/>
              <a:gd name="connsiteX178" fmla="*/ 680019 w 2592966"/>
              <a:gd name="connsiteY178" fmla="*/ 964888 h 3179233"/>
              <a:gd name="connsiteX179" fmla="*/ 601481 w 2592966"/>
              <a:gd name="connsiteY179" fmla="*/ 903180 h 3179233"/>
              <a:gd name="connsiteX180" fmla="*/ 604240 w 2592966"/>
              <a:gd name="connsiteY180" fmla="*/ 890969 h 3179233"/>
              <a:gd name="connsiteX181" fmla="*/ 567823 w 2592966"/>
              <a:gd name="connsiteY181" fmla="*/ 583420 h 3179233"/>
              <a:gd name="connsiteX182" fmla="*/ 612701 w 2592966"/>
              <a:gd name="connsiteY182" fmla="*/ 499273 h 3179233"/>
              <a:gd name="connsiteX183" fmla="*/ 691239 w 2592966"/>
              <a:gd name="connsiteY183" fmla="*/ 437565 h 3179233"/>
              <a:gd name="connsiteX184" fmla="*/ 691239 w 2592966"/>
              <a:gd name="connsiteY184" fmla="*/ 409516 h 3179233"/>
              <a:gd name="connsiteX185" fmla="*/ 629531 w 2592966"/>
              <a:gd name="connsiteY185" fmla="*/ 448785 h 3179233"/>
              <a:gd name="connsiteX186" fmla="*/ 556603 w 2592966"/>
              <a:gd name="connsiteY186" fmla="*/ 516103 h 3179233"/>
              <a:gd name="connsiteX187" fmla="*/ 556603 w 2592966"/>
              <a:gd name="connsiteY187" fmla="*/ 286100 h 3179233"/>
              <a:gd name="connsiteX188" fmla="*/ 573432 w 2592966"/>
              <a:gd name="connsiteY188" fmla="*/ 123416 h 3179233"/>
              <a:gd name="connsiteX189" fmla="*/ 556603 w 2592966"/>
              <a:gd name="connsiteY189" fmla="*/ 123416 h 3179233"/>
              <a:gd name="connsiteX190" fmla="*/ 528554 w 2592966"/>
              <a:gd name="connsiteY190" fmla="*/ 224392 h 3179233"/>
              <a:gd name="connsiteX191" fmla="*/ 522944 w 2592966"/>
              <a:gd name="connsiteY191" fmla="*/ 443175 h 3179233"/>
              <a:gd name="connsiteX192" fmla="*/ 455626 w 2592966"/>
              <a:gd name="connsiteY192" fmla="*/ 230002 h 3179233"/>
              <a:gd name="connsiteX193" fmla="*/ 438797 w 2592966"/>
              <a:gd name="connsiteY193" fmla="*/ 241222 h 3179233"/>
              <a:gd name="connsiteX194" fmla="*/ 500505 w 2592966"/>
              <a:gd name="connsiteY194" fmla="*/ 476834 h 3179233"/>
              <a:gd name="connsiteX195" fmla="*/ 545383 w 2592966"/>
              <a:gd name="connsiteY195" fmla="*/ 863911 h 3179233"/>
              <a:gd name="connsiteX196" fmla="*/ 543280 w 2592966"/>
              <a:gd name="connsiteY196" fmla="*/ 863260 h 3179233"/>
              <a:gd name="connsiteX197" fmla="*/ 433187 w 2592966"/>
              <a:gd name="connsiteY197" fmla="*/ 729276 h 3179233"/>
              <a:gd name="connsiteX198" fmla="*/ 292942 w 2592966"/>
              <a:gd name="connsiteY198" fmla="*/ 510493 h 3179233"/>
              <a:gd name="connsiteX199" fmla="*/ 298551 w 2592966"/>
              <a:gd name="connsiteY199" fmla="*/ 392687 h 3179233"/>
              <a:gd name="connsiteX200" fmla="*/ 382699 w 2592966"/>
              <a:gd name="connsiteY200" fmla="*/ 297320 h 3179233"/>
              <a:gd name="connsiteX201" fmla="*/ 377089 w 2592966"/>
              <a:gd name="connsiteY201" fmla="*/ 280490 h 3179233"/>
              <a:gd name="connsiteX202" fmla="*/ 292942 w 2592966"/>
              <a:gd name="connsiteY202" fmla="*/ 347808 h 3179233"/>
              <a:gd name="connsiteX203" fmla="*/ 292942 w 2592966"/>
              <a:gd name="connsiteY203" fmla="*/ 145855 h 3179233"/>
              <a:gd name="connsiteX204" fmla="*/ 276112 w 2592966"/>
              <a:gd name="connsiteY204" fmla="*/ 145855 h 3179233"/>
              <a:gd name="connsiteX205" fmla="*/ 259283 w 2592966"/>
              <a:gd name="connsiteY205" fmla="*/ 241222 h 3179233"/>
              <a:gd name="connsiteX206" fmla="*/ 203185 w 2592966"/>
              <a:gd name="connsiteY206" fmla="*/ 173904 h 3179233"/>
              <a:gd name="connsiteX207" fmla="*/ 191965 w 2592966"/>
              <a:gd name="connsiteY207" fmla="*/ 190733 h 3179233"/>
              <a:gd name="connsiteX208" fmla="*/ 253673 w 2592966"/>
              <a:gd name="connsiteY208" fmla="*/ 308540 h 3179233"/>
              <a:gd name="connsiteX209" fmla="*/ 253673 w 2592966"/>
              <a:gd name="connsiteY209" fmla="*/ 493663 h 3179233"/>
              <a:gd name="connsiteX210" fmla="*/ 152696 w 2592966"/>
              <a:gd name="connsiteY210" fmla="*/ 375857 h 3179233"/>
              <a:gd name="connsiteX211" fmla="*/ 34890 w 2592966"/>
              <a:gd name="connsiteY211" fmla="*/ 258051 h 317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2592966" h="3179233">
                <a:moveTo>
                  <a:pt x="34890" y="258051"/>
                </a:moveTo>
                <a:lnTo>
                  <a:pt x="214404" y="510493"/>
                </a:lnTo>
                <a:lnTo>
                  <a:pt x="343430" y="690007"/>
                </a:lnTo>
                <a:cubicBezTo>
                  <a:pt x="409759" y="784763"/>
                  <a:pt x="455527" y="824338"/>
                  <a:pt x="539774" y="976108"/>
                </a:cubicBezTo>
                <a:lnTo>
                  <a:pt x="691239" y="1093914"/>
                </a:lnTo>
                <a:lnTo>
                  <a:pt x="853923" y="1127573"/>
                </a:lnTo>
                <a:lnTo>
                  <a:pt x="1055877" y="1307087"/>
                </a:lnTo>
                <a:lnTo>
                  <a:pt x="1039047" y="1643676"/>
                </a:lnTo>
                <a:lnTo>
                  <a:pt x="1010998" y="2092461"/>
                </a:lnTo>
                <a:lnTo>
                  <a:pt x="960510" y="2659052"/>
                </a:lnTo>
                <a:lnTo>
                  <a:pt x="870753" y="2726370"/>
                </a:lnTo>
                <a:lnTo>
                  <a:pt x="758556" y="2709541"/>
                </a:lnTo>
                <a:lnTo>
                  <a:pt x="646360" y="2731980"/>
                </a:lnTo>
                <a:lnTo>
                  <a:pt x="506115" y="2804908"/>
                </a:lnTo>
                <a:lnTo>
                  <a:pt x="343430" y="2816127"/>
                </a:lnTo>
                <a:lnTo>
                  <a:pt x="197575" y="2849786"/>
                </a:lnTo>
                <a:lnTo>
                  <a:pt x="169526" y="2956373"/>
                </a:lnTo>
                <a:cubicBezTo>
                  <a:pt x="158088" y="3053597"/>
                  <a:pt x="190314" y="3051740"/>
                  <a:pt x="152696" y="3051740"/>
                </a:cubicBezTo>
                <a:cubicBezTo>
                  <a:pt x="49286" y="3172385"/>
                  <a:pt x="0" y="3169546"/>
                  <a:pt x="62939" y="3169546"/>
                </a:cubicBezTo>
                <a:cubicBezTo>
                  <a:pt x="126487" y="3157991"/>
                  <a:pt x="124647" y="3179233"/>
                  <a:pt x="124647" y="3152716"/>
                </a:cubicBezTo>
                <a:lnTo>
                  <a:pt x="208794" y="3046130"/>
                </a:lnTo>
                <a:lnTo>
                  <a:pt x="231234" y="2956373"/>
                </a:lnTo>
                <a:lnTo>
                  <a:pt x="253673" y="2883445"/>
                </a:lnTo>
                <a:lnTo>
                  <a:pt x="405138" y="2872225"/>
                </a:lnTo>
                <a:cubicBezTo>
                  <a:pt x="455616" y="2868342"/>
                  <a:pt x="505976" y="2861006"/>
                  <a:pt x="556603" y="2861006"/>
                </a:cubicBezTo>
                <a:lnTo>
                  <a:pt x="663189" y="2793688"/>
                </a:lnTo>
                <a:lnTo>
                  <a:pt x="758556" y="2776859"/>
                </a:lnTo>
                <a:lnTo>
                  <a:pt x="870753" y="2788078"/>
                </a:lnTo>
                <a:lnTo>
                  <a:pt x="1067096" y="2703931"/>
                </a:lnTo>
                <a:lnTo>
                  <a:pt x="1100755" y="2743200"/>
                </a:lnTo>
                <a:lnTo>
                  <a:pt x="1106365" y="2827347"/>
                </a:lnTo>
                <a:lnTo>
                  <a:pt x="1067096" y="2861006"/>
                </a:lnTo>
                <a:lnTo>
                  <a:pt x="921241" y="2855396"/>
                </a:lnTo>
                <a:lnTo>
                  <a:pt x="724897" y="2838567"/>
                </a:lnTo>
                <a:lnTo>
                  <a:pt x="651970" y="2894665"/>
                </a:lnTo>
                <a:lnTo>
                  <a:pt x="657580" y="2956373"/>
                </a:lnTo>
                <a:lnTo>
                  <a:pt x="696848" y="2990032"/>
                </a:lnTo>
                <a:lnTo>
                  <a:pt x="797825" y="3012471"/>
                </a:lnTo>
                <a:lnTo>
                  <a:pt x="910021" y="3029300"/>
                </a:lnTo>
                <a:lnTo>
                  <a:pt x="898802" y="3102228"/>
                </a:lnTo>
                <a:lnTo>
                  <a:pt x="938070" y="3102228"/>
                </a:lnTo>
                <a:lnTo>
                  <a:pt x="966120" y="3057349"/>
                </a:lnTo>
                <a:lnTo>
                  <a:pt x="971729" y="3006861"/>
                </a:lnTo>
                <a:lnTo>
                  <a:pt x="971729" y="2973202"/>
                </a:lnTo>
                <a:lnTo>
                  <a:pt x="921241" y="2961982"/>
                </a:lnTo>
                <a:lnTo>
                  <a:pt x="809045" y="2950763"/>
                </a:lnTo>
                <a:lnTo>
                  <a:pt x="730507" y="2939543"/>
                </a:lnTo>
                <a:lnTo>
                  <a:pt x="713678" y="2917104"/>
                </a:lnTo>
                <a:lnTo>
                  <a:pt x="741727" y="2889055"/>
                </a:lnTo>
                <a:lnTo>
                  <a:pt x="814654" y="2894665"/>
                </a:lnTo>
                <a:lnTo>
                  <a:pt x="921241" y="2911494"/>
                </a:lnTo>
                <a:lnTo>
                  <a:pt x="1078316" y="2922714"/>
                </a:lnTo>
                <a:cubicBezTo>
                  <a:pt x="1197810" y="2865812"/>
                  <a:pt x="1152628" y="2866616"/>
                  <a:pt x="1201732" y="2866616"/>
                </a:cubicBezTo>
                <a:lnTo>
                  <a:pt x="1257830" y="2760029"/>
                </a:lnTo>
                <a:lnTo>
                  <a:pt x="1274659" y="2737590"/>
                </a:lnTo>
                <a:lnTo>
                  <a:pt x="1493442" y="2877835"/>
                </a:lnTo>
                <a:lnTo>
                  <a:pt x="1583199" y="2939543"/>
                </a:lnTo>
                <a:lnTo>
                  <a:pt x="1712225" y="2939543"/>
                </a:lnTo>
                <a:lnTo>
                  <a:pt x="1762713" y="2973202"/>
                </a:lnTo>
                <a:lnTo>
                  <a:pt x="1745884" y="3079789"/>
                </a:lnTo>
                <a:lnTo>
                  <a:pt x="1723445" y="3163936"/>
                </a:lnTo>
                <a:lnTo>
                  <a:pt x="1779543" y="3158326"/>
                </a:lnTo>
                <a:lnTo>
                  <a:pt x="1807592" y="3074179"/>
                </a:lnTo>
                <a:lnTo>
                  <a:pt x="1818812" y="2990032"/>
                </a:lnTo>
                <a:lnTo>
                  <a:pt x="1818812" y="2905884"/>
                </a:lnTo>
                <a:lnTo>
                  <a:pt x="1745884" y="2866616"/>
                </a:lnTo>
                <a:lnTo>
                  <a:pt x="1611248" y="2866616"/>
                </a:lnTo>
                <a:lnTo>
                  <a:pt x="1499052" y="2793688"/>
                </a:lnTo>
                <a:lnTo>
                  <a:pt x="1437344" y="2726370"/>
                </a:lnTo>
                <a:cubicBezTo>
                  <a:pt x="1575669" y="2749424"/>
                  <a:pt x="1526482" y="2748809"/>
                  <a:pt x="1583199" y="2748809"/>
                </a:cubicBezTo>
                <a:lnTo>
                  <a:pt x="1751494" y="2793688"/>
                </a:lnTo>
                <a:lnTo>
                  <a:pt x="2065643" y="2793688"/>
                </a:lnTo>
                <a:lnTo>
                  <a:pt x="2329305" y="2816127"/>
                </a:lnTo>
                <a:lnTo>
                  <a:pt x="2435891" y="2832957"/>
                </a:lnTo>
                <a:lnTo>
                  <a:pt x="2480770" y="2894665"/>
                </a:lnTo>
                <a:lnTo>
                  <a:pt x="2480770" y="2956373"/>
                </a:lnTo>
                <a:lnTo>
                  <a:pt x="2458331" y="3034910"/>
                </a:lnTo>
                <a:lnTo>
                  <a:pt x="2553697" y="3175155"/>
                </a:lnTo>
                <a:lnTo>
                  <a:pt x="2592966" y="3175155"/>
                </a:lnTo>
                <a:lnTo>
                  <a:pt x="2592966" y="3130277"/>
                </a:lnTo>
                <a:lnTo>
                  <a:pt x="2581747" y="3102228"/>
                </a:lnTo>
                <a:lnTo>
                  <a:pt x="2525648" y="3040520"/>
                </a:lnTo>
                <a:lnTo>
                  <a:pt x="2531258" y="3001251"/>
                </a:lnTo>
                <a:lnTo>
                  <a:pt x="2536868" y="2939543"/>
                </a:lnTo>
                <a:lnTo>
                  <a:pt x="2548088" y="2900274"/>
                </a:lnTo>
                <a:lnTo>
                  <a:pt x="2542478" y="2849786"/>
                </a:lnTo>
                <a:cubicBezTo>
                  <a:pt x="2490805" y="2786631"/>
                  <a:pt x="2491989" y="2814655"/>
                  <a:pt x="2491989" y="2782468"/>
                </a:cubicBezTo>
                <a:lnTo>
                  <a:pt x="2458331" y="2748809"/>
                </a:lnTo>
                <a:lnTo>
                  <a:pt x="2290036" y="2731980"/>
                </a:lnTo>
                <a:lnTo>
                  <a:pt x="2177840" y="2720760"/>
                </a:lnTo>
                <a:lnTo>
                  <a:pt x="2099302" y="2715151"/>
                </a:lnTo>
                <a:lnTo>
                  <a:pt x="1947837" y="2720760"/>
                </a:lnTo>
                <a:lnTo>
                  <a:pt x="1779543" y="2709541"/>
                </a:lnTo>
                <a:lnTo>
                  <a:pt x="1723445" y="2681492"/>
                </a:lnTo>
                <a:lnTo>
                  <a:pt x="1656127" y="2501978"/>
                </a:lnTo>
                <a:lnTo>
                  <a:pt x="1622468" y="2148559"/>
                </a:lnTo>
                <a:cubicBezTo>
                  <a:pt x="1624390" y="2010184"/>
                  <a:pt x="1628078" y="1871821"/>
                  <a:pt x="1628078" y="1733433"/>
                </a:cubicBezTo>
                <a:cubicBezTo>
                  <a:pt x="1620476" y="1617505"/>
                  <a:pt x="1605639" y="1501801"/>
                  <a:pt x="1605639" y="1385624"/>
                </a:cubicBezTo>
                <a:lnTo>
                  <a:pt x="1801982" y="1178061"/>
                </a:lnTo>
                <a:lnTo>
                  <a:pt x="1858080" y="1065865"/>
                </a:lnTo>
                <a:lnTo>
                  <a:pt x="1925398" y="1009767"/>
                </a:lnTo>
                <a:lnTo>
                  <a:pt x="2037594" y="948059"/>
                </a:lnTo>
                <a:cubicBezTo>
                  <a:pt x="2141216" y="844437"/>
                  <a:pt x="2138571" y="894683"/>
                  <a:pt x="2138571" y="835862"/>
                </a:cubicBezTo>
                <a:cubicBezTo>
                  <a:pt x="2156158" y="706888"/>
                  <a:pt x="2155400" y="753965"/>
                  <a:pt x="2155400" y="695617"/>
                </a:cubicBezTo>
                <a:lnTo>
                  <a:pt x="2121742" y="510493"/>
                </a:lnTo>
                <a:lnTo>
                  <a:pt x="2278816" y="342198"/>
                </a:lnTo>
                <a:lnTo>
                  <a:pt x="2402232" y="319759"/>
                </a:lnTo>
                <a:lnTo>
                  <a:pt x="2419062" y="280490"/>
                </a:lnTo>
                <a:lnTo>
                  <a:pt x="2301256" y="308540"/>
                </a:lnTo>
                <a:lnTo>
                  <a:pt x="2396623" y="162684"/>
                </a:lnTo>
                <a:lnTo>
                  <a:pt x="2379793" y="151465"/>
                </a:lnTo>
                <a:lnTo>
                  <a:pt x="2245158" y="325369"/>
                </a:lnTo>
                <a:lnTo>
                  <a:pt x="2239548" y="224392"/>
                </a:lnTo>
                <a:lnTo>
                  <a:pt x="2228328" y="224392"/>
                </a:lnTo>
                <a:lnTo>
                  <a:pt x="2217108" y="359028"/>
                </a:lnTo>
                <a:cubicBezTo>
                  <a:pt x="2113560" y="468329"/>
                  <a:pt x="2116132" y="514555"/>
                  <a:pt x="2116132" y="454395"/>
                </a:cubicBezTo>
                <a:lnTo>
                  <a:pt x="2127351" y="269271"/>
                </a:lnTo>
                <a:lnTo>
                  <a:pt x="2166620" y="61708"/>
                </a:lnTo>
                <a:lnTo>
                  <a:pt x="2161010" y="0"/>
                </a:lnTo>
                <a:lnTo>
                  <a:pt x="2144181" y="0"/>
                </a:lnTo>
                <a:cubicBezTo>
                  <a:pt x="2115486" y="183645"/>
                  <a:pt x="2143217" y="233684"/>
                  <a:pt x="2110522" y="168294"/>
                </a:cubicBezTo>
                <a:lnTo>
                  <a:pt x="2048814" y="50488"/>
                </a:lnTo>
                <a:lnTo>
                  <a:pt x="2037594" y="61708"/>
                </a:lnTo>
                <a:lnTo>
                  <a:pt x="2104912" y="213173"/>
                </a:lnTo>
                <a:cubicBezTo>
                  <a:pt x="2065000" y="469745"/>
                  <a:pt x="2103725" y="541784"/>
                  <a:pt x="2060034" y="454395"/>
                </a:cubicBezTo>
                <a:lnTo>
                  <a:pt x="1998326" y="375857"/>
                </a:lnTo>
                <a:lnTo>
                  <a:pt x="2009545" y="224392"/>
                </a:lnTo>
                <a:lnTo>
                  <a:pt x="1998326" y="224392"/>
                </a:lnTo>
                <a:cubicBezTo>
                  <a:pt x="1975000" y="370178"/>
                  <a:pt x="1975886" y="411981"/>
                  <a:pt x="1975886" y="347808"/>
                </a:cubicBezTo>
                <a:lnTo>
                  <a:pt x="1914178" y="207563"/>
                </a:lnTo>
                <a:lnTo>
                  <a:pt x="1902959" y="218782"/>
                </a:lnTo>
                <a:lnTo>
                  <a:pt x="1959057" y="370247"/>
                </a:lnTo>
                <a:lnTo>
                  <a:pt x="2082473" y="549762"/>
                </a:lnTo>
                <a:lnTo>
                  <a:pt x="2099302" y="729276"/>
                </a:lnTo>
                <a:cubicBezTo>
                  <a:pt x="2048106" y="854423"/>
                  <a:pt x="2093262" y="852692"/>
                  <a:pt x="2043204" y="852692"/>
                </a:cubicBezTo>
                <a:cubicBezTo>
                  <a:pt x="1850838" y="960190"/>
                  <a:pt x="1925302" y="959278"/>
                  <a:pt x="1846861" y="959278"/>
                </a:cubicBezTo>
                <a:cubicBezTo>
                  <a:pt x="1716569" y="1100900"/>
                  <a:pt x="1654312" y="1099524"/>
                  <a:pt x="1723445" y="1099524"/>
                </a:cubicBezTo>
                <a:lnTo>
                  <a:pt x="1714915" y="1095412"/>
                </a:lnTo>
                <a:lnTo>
                  <a:pt x="1527101" y="1172451"/>
                </a:lnTo>
                <a:lnTo>
                  <a:pt x="1431734" y="1178061"/>
                </a:lnTo>
                <a:lnTo>
                  <a:pt x="1370026" y="1121963"/>
                </a:lnTo>
                <a:lnTo>
                  <a:pt x="1336367" y="1037816"/>
                </a:lnTo>
                <a:cubicBezTo>
                  <a:pt x="1307885" y="764385"/>
                  <a:pt x="1327430" y="957173"/>
                  <a:pt x="1313928" y="757325"/>
                </a:cubicBezTo>
                <a:cubicBezTo>
                  <a:pt x="1325148" y="704967"/>
                  <a:pt x="1309264" y="798172"/>
                  <a:pt x="1347587" y="600250"/>
                </a:cubicBezTo>
                <a:cubicBezTo>
                  <a:pt x="1487338" y="489796"/>
                  <a:pt x="1482222" y="514233"/>
                  <a:pt x="1549540" y="471224"/>
                </a:cubicBezTo>
                <a:lnTo>
                  <a:pt x="1532711" y="454395"/>
                </a:lnTo>
                <a:lnTo>
                  <a:pt x="1392466" y="527322"/>
                </a:lnTo>
                <a:lnTo>
                  <a:pt x="1459783" y="330979"/>
                </a:lnTo>
                <a:lnTo>
                  <a:pt x="1583199" y="291710"/>
                </a:lnTo>
                <a:lnTo>
                  <a:pt x="1583199" y="263661"/>
                </a:lnTo>
                <a:cubicBezTo>
                  <a:pt x="1462922" y="309481"/>
                  <a:pt x="1435679" y="338254"/>
                  <a:pt x="1471003" y="302930"/>
                </a:cubicBezTo>
                <a:lnTo>
                  <a:pt x="1515881" y="168294"/>
                </a:lnTo>
                <a:lnTo>
                  <a:pt x="1499052" y="157074"/>
                </a:lnTo>
                <a:cubicBezTo>
                  <a:pt x="1408585" y="377587"/>
                  <a:pt x="1488121" y="375857"/>
                  <a:pt x="1403685" y="375857"/>
                </a:cubicBezTo>
                <a:lnTo>
                  <a:pt x="1405500" y="367573"/>
                </a:lnTo>
                <a:lnTo>
                  <a:pt x="1375636" y="258051"/>
                </a:lnTo>
                <a:lnTo>
                  <a:pt x="1353197" y="263661"/>
                </a:lnTo>
                <a:lnTo>
                  <a:pt x="1381246" y="415126"/>
                </a:lnTo>
                <a:lnTo>
                  <a:pt x="1302708" y="611470"/>
                </a:lnTo>
                <a:lnTo>
                  <a:pt x="1218561" y="488054"/>
                </a:lnTo>
                <a:lnTo>
                  <a:pt x="1257830" y="286100"/>
                </a:lnTo>
                <a:lnTo>
                  <a:pt x="1235391" y="269271"/>
                </a:lnTo>
                <a:lnTo>
                  <a:pt x="1196122" y="454395"/>
                </a:lnTo>
                <a:lnTo>
                  <a:pt x="1179293" y="129025"/>
                </a:lnTo>
                <a:lnTo>
                  <a:pt x="1156853" y="129025"/>
                </a:lnTo>
                <a:cubicBezTo>
                  <a:pt x="1162544" y="259919"/>
                  <a:pt x="1205512" y="258051"/>
                  <a:pt x="1156853" y="258051"/>
                </a:cubicBezTo>
                <a:lnTo>
                  <a:pt x="1158422" y="253660"/>
                </a:lnTo>
                <a:lnTo>
                  <a:pt x="1089535" y="179514"/>
                </a:lnTo>
                <a:lnTo>
                  <a:pt x="1078316" y="196343"/>
                </a:lnTo>
                <a:lnTo>
                  <a:pt x="1145634" y="291710"/>
                </a:lnTo>
                <a:lnTo>
                  <a:pt x="1168073" y="488054"/>
                </a:lnTo>
                <a:lnTo>
                  <a:pt x="1257830" y="645128"/>
                </a:lnTo>
                <a:lnTo>
                  <a:pt x="1246610" y="953668"/>
                </a:lnTo>
                <a:lnTo>
                  <a:pt x="1218561" y="1116353"/>
                </a:lnTo>
                <a:lnTo>
                  <a:pt x="1151243" y="1161232"/>
                </a:lnTo>
                <a:cubicBezTo>
                  <a:pt x="1103799" y="1173092"/>
                  <a:pt x="1117268" y="1183354"/>
                  <a:pt x="1100755" y="1166841"/>
                </a:cubicBezTo>
                <a:lnTo>
                  <a:pt x="960510" y="1071474"/>
                </a:lnTo>
                <a:lnTo>
                  <a:pt x="859533" y="1015376"/>
                </a:lnTo>
                <a:lnTo>
                  <a:pt x="680019" y="964888"/>
                </a:lnTo>
                <a:cubicBezTo>
                  <a:pt x="653840" y="944319"/>
                  <a:pt x="716420" y="1004628"/>
                  <a:pt x="601481" y="903180"/>
                </a:cubicBezTo>
                <a:cubicBezTo>
                  <a:pt x="588851" y="890860"/>
                  <a:pt x="609850" y="944262"/>
                  <a:pt x="604240" y="890969"/>
                </a:cubicBezTo>
                <a:cubicBezTo>
                  <a:pt x="598630" y="837676"/>
                  <a:pt x="566413" y="648703"/>
                  <a:pt x="567823" y="583420"/>
                </a:cubicBezTo>
                <a:lnTo>
                  <a:pt x="612701" y="499273"/>
                </a:lnTo>
                <a:lnTo>
                  <a:pt x="691239" y="437565"/>
                </a:lnTo>
                <a:lnTo>
                  <a:pt x="691239" y="409516"/>
                </a:lnTo>
                <a:lnTo>
                  <a:pt x="629531" y="448785"/>
                </a:lnTo>
                <a:cubicBezTo>
                  <a:pt x="552929" y="537171"/>
                  <a:pt x="556603" y="570049"/>
                  <a:pt x="556603" y="516103"/>
                </a:cubicBezTo>
                <a:lnTo>
                  <a:pt x="556603" y="286100"/>
                </a:lnTo>
                <a:lnTo>
                  <a:pt x="573432" y="123416"/>
                </a:lnTo>
                <a:lnTo>
                  <a:pt x="556603" y="123416"/>
                </a:lnTo>
                <a:lnTo>
                  <a:pt x="528554" y="224392"/>
                </a:lnTo>
                <a:lnTo>
                  <a:pt x="522944" y="443175"/>
                </a:lnTo>
                <a:lnTo>
                  <a:pt x="455626" y="230002"/>
                </a:lnTo>
                <a:lnTo>
                  <a:pt x="438797" y="241222"/>
                </a:lnTo>
                <a:lnTo>
                  <a:pt x="500505" y="476834"/>
                </a:lnTo>
                <a:cubicBezTo>
                  <a:pt x="551519" y="879279"/>
                  <a:pt x="610843" y="994830"/>
                  <a:pt x="545383" y="863911"/>
                </a:cubicBezTo>
                <a:cubicBezTo>
                  <a:pt x="552512" y="928315"/>
                  <a:pt x="561979" y="885699"/>
                  <a:pt x="543280" y="863260"/>
                </a:cubicBezTo>
                <a:cubicBezTo>
                  <a:pt x="524581" y="840821"/>
                  <a:pt x="474910" y="788070"/>
                  <a:pt x="433187" y="729276"/>
                </a:cubicBezTo>
                <a:cubicBezTo>
                  <a:pt x="290848" y="518614"/>
                  <a:pt x="292942" y="605214"/>
                  <a:pt x="292942" y="510493"/>
                </a:cubicBezTo>
                <a:cubicBezTo>
                  <a:pt x="298644" y="396429"/>
                  <a:pt x="298551" y="435742"/>
                  <a:pt x="298551" y="392687"/>
                </a:cubicBezTo>
                <a:lnTo>
                  <a:pt x="382699" y="297320"/>
                </a:lnTo>
                <a:lnTo>
                  <a:pt x="377089" y="280490"/>
                </a:lnTo>
                <a:lnTo>
                  <a:pt x="292942" y="347808"/>
                </a:lnTo>
                <a:lnTo>
                  <a:pt x="292942" y="145855"/>
                </a:lnTo>
                <a:lnTo>
                  <a:pt x="276112" y="145855"/>
                </a:lnTo>
                <a:lnTo>
                  <a:pt x="259283" y="241222"/>
                </a:lnTo>
                <a:lnTo>
                  <a:pt x="203185" y="173904"/>
                </a:lnTo>
                <a:lnTo>
                  <a:pt x="191965" y="190733"/>
                </a:lnTo>
                <a:lnTo>
                  <a:pt x="253673" y="308540"/>
                </a:lnTo>
                <a:lnTo>
                  <a:pt x="253673" y="493663"/>
                </a:lnTo>
                <a:lnTo>
                  <a:pt x="152696" y="375857"/>
                </a:lnTo>
                <a:lnTo>
                  <a:pt x="34890" y="258051"/>
                </a:lnTo>
                <a:close/>
              </a:path>
            </a:pathLst>
          </a:custGeom>
          <a:gradFill>
            <a:gsLst>
              <a:gs pos="39000">
                <a:schemeClr val="accent3">
                  <a:lumMod val="20000"/>
                  <a:lumOff val="80000"/>
                </a:schemeClr>
              </a:gs>
              <a:gs pos="73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6350" cap="rnd">
            <a:solidFill>
              <a:schemeClr val="bg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기업구조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생산성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 rot="7991415">
            <a:off x="4355057" y="2916872"/>
            <a:ext cx="215775" cy="122202"/>
          </a:xfrm>
          <a:custGeom>
            <a:avLst/>
            <a:gdLst/>
            <a:ahLst/>
            <a:cxnLst>
              <a:cxn ang="0">
                <a:pos x="209" y="12"/>
              </a:cxn>
              <a:cxn ang="0">
                <a:pos x="209" y="14"/>
              </a:cxn>
              <a:cxn ang="0">
                <a:pos x="209" y="18"/>
              </a:cxn>
              <a:cxn ang="0">
                <a:pos x="209" y="27"/>
              </a:cxn>
              <a:cxn ang="0">
                <a:pos x="209" y="36"/>
              </a:cxn>
              <a:cxn ang="0">
                <a:pos x="207" y="48"/>
              </a:cxn>
              <a:cxn ang="0">
                <a:pos x="204" y="60"/>
              </a:cxn>
              <a:cxn ang="0">
                <a:pos x="199" y="73"/>
              </a:cxn>
              <a:cxn ang="0">
                <a:pos x="192" y="86"/>
              </a:cxn>
              <a:cxn ang="0">
                <a:pos x="181" y="100"/>
              </a:cxn>
              <a:cxn ang="0">
                <a:pos x="167" y="112"/>
              </a:cxn>
              <a:cxn ang="0">
                <a:pos x="151" y="123"/>
              </a:cxn>
              <a:cxn ang="0">
                <a:pos x="130" y="132"/>
              </a:cxn>
              <a:cxn ang="0">
                <a:pos x="105" y="140"/>
              </a:cxn>
              <a:cxn ang="0">
                <a:pos x="76" y="144"/>
              </a:cxn>
              <a:cxn ang="0">
                <a:pos x="41" y="145"/>
              </a:cxn>
              <a:cxn ang="0">
                <a:pos x="0" y="143"/>
              </a:cxn>
              <a:cxn ang="0">
                <a:pos x="2" y="142"/>
              </a:cxn>
              <a:cxn ang="0">
                <a:pos x="8" y="139"/>
              </a:cxn>
              <a:cxn ang="0">
                <a:pos x="15" y="132"/>
              </a:cxn>
              <a:cxn ang="0">
                <a:pos x="23" y="126"/>
              </a:cxn>
              <a:cxn ang="0">
                <a:pos x="32" y="118"/>
              </a:cxn>
              <a:cxn ang="0">
                <a:pos x="38" y="108"/>
              </a:cxn>
              <a:cxn ang="0">
                <a:pos x="42" y="98"/>
              </a:cxn>
              <a:cxn ang="0">
                <a:pos x="43" y="87"/>
              </a:cxn>
              <a:cxn ang="0">
                <a:pos x="43" y="81"/>
              </a:cxn>
              <a:cxn ang="0">
                <a:pos x="46" y="74"/>
              </a:cxn>
              <a:cxn ang="0">
                <a:pos x="52" y="65"/>
              </a:cxn>
              <a:cxn ang="0">
                <a:pos x="58" y="57"/>
              </a:cxn>
              <a:cxn ang="0">
                <a:pos x="66" y="48"/>
              </a:cxn>
              <a:cxn ang="0">
                <a:pos x="77" y="38"/>
              </a:cxn>
              <a:cxn ang="0">
                <a:pos x="87" y="30"/>
              </a:cxn>
              <a:cxn ang="0">
                <a:pos x="100" y="21"/>
              </a:cxn>
              <a:cxn ang="0">
                <a:pos x="112" y="14"/>
              </a:cxn>
              <a:cxn ang="0">
                <a:pos x="127" y="8"/>
              </a:cxn>
              <a:cxn ang="0">
                <a:pos x="140" y="3"/>
              </a:cxn>
              <a:cxn ang="0">
                <a:pos x="155" y="0"/>
              </a:cxn>
              <a:cxn ang="0">
                <a:pos x="169" y="0"/>
              </a:cxn>
              <a:cxn ang="0">
                <a:pos x="183" y="1"/>
              </a:cxn>
              <a:cxn ang="0">
                <a:pos x="197" y="5"/>
              </a:cxn>
              <a:cxn ang="0">
                <a:pos x="209" y="12"/>
              </a:cxn>
            </a:cxnLst>
            <a:rect l="0" t="0" r="r" b="b"/>
            <a:pathLst>
              <a:path w="209" h="145">
                <a:moveTo>
                  <a:pt x="209" y="12"/>
                </a:moveTo>
                <a:lnTo>
                  <a:pt x="209" y="14"/>
                </a:lnTo>
                <a:lnTo>
                  <a:pt x="209" y="18"/>
                </a:lnTo>
                <a:lnTo>
                  <a:pt x="209" y="27"/>
                </a:lnTo>
                <a:lnTo>
                  <a:pt x="209" y="36"/>
                </a:lnTo>
                <a:lnTo>
                  <a:pt x="207" y="48"/>
                </a:lnTo>
                <a:lnTo>
                  <a:pt x="204" y="60"/>
                </a:lnTo>
                <a:lnTo>
                  <a:pt x="199" y="73"/>
                </a:lnTo>
                <a:lnTo>
                  <a:pt x="192" y="86"/>
                </a:lnTo>
                <a:lnTo>
                  <a:pt x="181" y="100"/>
                </a:lnTo>
                <a:lnTo>
                  <a:pt x="167" y="112"/>
                </a:lnTo>
                <a:lnTo>
                  <a:pt x="151" y="123"/>
                </a:lnTo>
                <a:lnTo>
                  <a:pt x="130" y="132"/>
                </a:lnTo>
                <a:lnTo>
                  <a:pt x="105" y="140"/>
                </a:lnTo>
                <a:lnTo>
                  <a:pt x="76" y="144"/>
                </a:lnTo>
                <a:lnTo>
                  <a:pt x="41" y="145"/>
                </a:lnTo>
                <a:lnTo>
                  <a:pt x="0" y="143"/>
                </a:lnTo>
                <a:lnTo>
                  <a:pt x="2" y="142"/>
                </a:lnTo>
                <a:lnTo>
                  <a:pt x="8" y="139"/>
                </a:lnTo>
                <a:lnTo>
                  <a:pt x="15" y="132"/>
                </a:lnTo>
                <a:lnTo>
                  <a:pt x="23" y="126"/>
                </a:lnTo>
                <a:lnTo>
                  <a:pt x="32" y="118"/>
                </a:lnTo>
                <a:lnTo>
                  <a:pt x="38" y="108"/>
                </a:lnTo>
                <a:lnTo>
                  <a:pt x="42" y="98"/>
                </a:lnTo>
                <a:lnTo>
                  <a:pt x="43" y="87"/>
                </a:lnTo>
                <a:lnTo>
                  <a:pt x="43" y="81"/>
                </a:lnTo>
                <a:lnTo>
                  <a:pt x="46" y="74"/>
                </a:lnTo>
                <a:lnTo>
                  <a:pt x="52" y="65"/>
                </a:lnTo>
                <a:lnTo>
                  <a:pt x="58" y="57"/>
                </a:lnTo>
                <a:lnTo>
                  <a:pt x="66" y="48"/>
                </a:lnTo>
                <a:lnTo>
                  <a:pt x="77" y="38"/>
                </a:lnTo>
                <a:lnTo>
                  <a:pt x="87" y="30"/>
                </a:lnTo>
                <a:lnTo>
                  <a:pt x="100" y="21"/>
                </a:lnTo>
                <a:lnTo>
                  <a:pt x="112" y="14"/>
                </a:lnTo>
                <a:lnTo>
                  <a:pt x="127" y="8"/>
                </a:lnTo>
                <a:lnTo>
                  <a:pt x="140" y="3"/>
                </a:lnTo>
                <a:lnTo>
                  <a:pt x="155" y="0"/>
                </a:lnTo>
                <a:lnTo>
                  <a:pt x="169" y="0"/>
                </a:lnTo>
                <a:lnTo>
                  <a:pt x="183" y="1"/>
                </a:lnTo>
                <a:lnTo>
                  <a:pt x="197" y="5"/>
                </a:lnTo>
                <a:lnTo>
                  <a:pt x="209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00364" y="3214686"/>
            <a:ext cx="928694" cy="285752"/>
          </a:xfrm>
          <a:prstGeom prst="rect">
            <a:avLst/>
          </a:prstGeom>
          <a:solidFill>
            <a:schemeClr val="accent1">
              <a:lumMod val="40000"/>
              <a:lumOff val="60000"/>
              <a:alpha val="82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수익창출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00496" y="3214686"/>
            <a:ext cx="928694" cy="285752"/>
          </a:xfrm>
          <a:prstGeom prst="rect">
            <a:avLst/>
          </a:prstGeom>
          <a:solidFill>
            <a:schemeClr val="accent1">
              <a:lumMod val="40000"/>
              <a:lumOff val="60000"/>
              <a:alpha val="82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고용효과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00628" y="3214686"/>
            <a:ext cx="928694" cy="285752"/>
          </a:xfrm>
          <a:prstGeom prst="rect">
            <a:avLst/>
          </a:prstGeom>
          <a:solidFill>
            <a:schemeClr val="accent1">
              <a:lumMod val="40000"/>
              <a:lumOff val="60000"/>
              <a:alpha val="82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세금납부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286116" y="2714620"/>
            <a:ext cx="392041" cy="359499"/>
            <a:chOff x="7705748" y="5599129"/>
            <a:chExt cx="401637" cy="368299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Freeform 106"/>
            <p:cNvSpPr>
              <a:spLocks/>
            </p:cNvSpPr>
            <p:nvPr/>
          </p:nvSpPr>
          <p:spPr bwMode="auto">
            <a:xfrm>
              <a:off x="7705748" y="5753116"/>
              <a:ext cx="169863" cy="93662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104" y="28"/>
                </a:cxn>
                <a:cxn ang="0">
                  <a:pos x="101" y="17"/>
                </a:cxn>
                <a:cxn ang="0">
                  <a:pos x="101" y="7"/>
                </a:cxn>
                <a:cxn ang="0">
                  <a:pos x="101" y="7"/>
                </a:cxn>
                <a:cxn ang="0">
                  <a:pos x="91" y="4"/>
                </a:cxn>
                <a:cxn ang="0">
                  <a:pos x="80" y="2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0" y="2"/>
                </a:cxn>
                <a:cxn ang="0">
                  <a:pos x="21" y="7"/>
                </a:cxn>
                <a:cxn ang="0">
                  <a:pos x="15" y="10"/>
                </a:cxn>
                <a:cxn ang="0">
                  <a:pos x="9" y="14"/>
                </a:cxn>
                <a:cxn ang="0">
                  <a:pos x="4" y="19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6" y="47"/>
                </a:cxn>
                <a:cxn ang="0">
                  <a:pos x="6" y="47"/>
                </a:cxn>
                <a:cxn ang="0">
                  <a:pos x="12" y="53"/>
                </a:cxn>
                <a:cxn ang="0">
                  <a:pos x="20" y="56"/>
                </a:cxn>
                <a:cxn ang="0">
                  <a:pos x="28" y="58"/>
                </a:cxn>
                <a:cxn ang="0">
                  <a:pos x="35" y="59"/>
                </a:cxn>
                <a:cxn ang="0">
                  <a:pos x="43" y="59"/>
                </a:cxn>
                <a:cxn ang="0">
                  <a:pos x="51" y="58"/>
                </a:cxn>
                <a:cxn ang="0">
                  <a:pos x="68" y="53"/>
                </a:cxn>
                <a:cxn ang="0">
                  <a:pos x="82" y="47"/>
                </a:cxn>
                <a:cxn ang="0">
                  <a:pos x="94" y="41"/>
                </a:cxn>
                <a:cxn ang="0">
                  <a:pos x="107" y="35"/>
                </a:cxn>
                <a:cxn ang="0">
                  <a:pos x="107" y="35"/>
                </a:cxn>
                <a:cxn ang="0">
                  <a:pos x="105" y="31"/>
                </a:cxn>
                <a:cxn ang="0">
                  <a:pos x="105" y="31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07" h="59">
                  <a:moveTo>
                    <a:pt x="104" y="28"/>
                  </a:moveTo>
                  <a:lnTo>
                    <a:pt x="104" y="28"/>
                  </a:lnTo>
                  <a:lnTo>
                    <a:pt x="101" y="17"/>
                  </a:lnTo>
                  <a:lnTo>
                    <a:pt x="101" y="7"/>
                  </a:lnTo>
                  <a:lnTo>
                    <a:pt x="101" y="7"/>
                  </a:lnTo>
                  <a:lnTo>
                    <a:pt x="91" y="4"/>
                  </a:lnTo>
                  <a:lnTo>
                    <a:pt x="80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0" y="2"/>
                  </a:lnTo>
                  <a:lnTo>
                    <a:pt x="21" y="7"/>
                  </a:lnTo>
                  <a:lnTo>
                    <a:pt x="15" y="10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12" y="53"/>
                  </a:lnTo>
                  <a:lnTo>
                    <a:pt x="20" y="56"/>
                  </a:lnTo>
                  <a:lnTo>
                    <a:pt x="28" y="58"/>
                  </a:lnTo>
                  <a:lnTo>
                    <a:pt x="35" y="59"/>
                  </a:lnTo>
                  <a:lnTo>
                    <a:pt x="43" y="59"/>
                  </a:lnTo>
                  <a:lnTo>
                    <a:pt x="51" y="58"/>
                  </a:lnTo>
                  <a:lnTo>
                    <a:pt x="68" y="53"/>
                  </a:lnTo>
                  <a:lnTo>
                    <a:pt x="82" y="47"/>
                  </a:lnTo>
                  <a:lnTo>
                    <a:pt x="94" y="41"/>
                  </a:lnTo>
                  <a:lnTo>
                    <a:pt x="107" y="35"/>
                  </a:lnTo>
                  <a:lnTo>
                    <a:pt x="107" y="35"/>
                  </a:lnTo>
                  <a:lnTo>
                    <a:pt x="105" y="31"/>
                  </a:lnTo>
                  <a:lnTo>
                    <a:pt x="105" y="31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07"/>
            <p:cNvSpPr>
              <a:spLocks noEditPoints="1"/>
            </p:cNvSpPr>
            <p:nvPr/>
          </p:nvSpPr>
          <p:spPr bwMode="auto">
            <a:xfrm>
              <a:off x="7821635" y="5800741"/>
              <a:ext cx="214313" cy="166687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57" y="17"/>
                </a:cxn>
                <a:cxn ang="0">
                  <a:pos x="46" y="14"/>
                </a:cxn>
                <a:cxn ang="0">
                  <a:pos x="37" y="8"/>
                </a:cxn>
                <a:cxn ang="0">
                  <a:pos x="29" y="15"/>
                </a:cxn>
                <a:cxn ang="0">
                  <a:pos x="15" y="32"/>
                </a:cxn>
                <a:cxn ang="0">
                  <a:pos x="6" y="50"/>
                </a:cxn>
                <a:cxn ang="0">
                  <a:pos x="1" y="68"/>
                </a:cxn>
                <a:cxn ang="0">
                  <a:pos x="0" y="84"/>
                </a:cxn>
                <a:cxn ang="0">
                  <a:pos x="4" y="96"/>
                </a:cxn>
                <a:cxn ang="0">
                  <a:pos x="12" y="104"/>
                </a:cxn>
                <a:cxn ang="0">
                  <a:pos x="24" y="105"/>
                </a:cxn>
                <a:cxn ang="0">
                  <a:pos x="32" y="104"/>
                </a:cxn>
                <a:cxn ang="0">
                  <a:pos x="51" y="90"/>
                </a:cxn>
                <a:cxn ang="0">
                  <a:pos x="62" y="71"/>
                </a:cxn>
                <a:cxn ang="0">
                  <a:pos x="66" y="51"/>
                </a:cxn>
                <a:cxn ang="0">
                  <a:pos x="66" y="31"/>
                </a:cxn>
                <a:cxn ang="0">
                  <a:pos x="63" y="17"/>
                </a:cxn>
                <a:cxn ang="0">
                  <a:pos x="62" y="17"/>
                </a:cxn>
                <a:cxn ang="0">
                  <a:pos x="83" y="3"/>
                </a:cxn>
                <a:cxn ang="0">
                  <a:pos x="71" y="14"/>
                </a:cxn>
                <a:cxn ang="0">
                  <a:pos x="63" y="17"/>
                </a:cxn>
                <a:cxn ang="0">
                  <a:pos x="66" y="31"/>
                </a:cxn>
                <a:cxn ang="0">
                  <a:pos x="71" y="50"/>
                </a:cxn>
                <a:cxn ang="0">
                  <a:pos x="90" y="77"/>
                </a:cxn>
                <a:cxn ang="0">
                  <a:pos x="107" y="88"/>
                </a:cxn>
                <a:cxn ang="0">
                  <a:pos x="116" y="90"/>
                </a:cxn>
                <a:cxn ang="0">
                  <a:pos x="125" y="87"/>
                </a:cxn>
                <a:cxn ang="0">
                  <a:pos x="131" y="77"/>
                </a:cxn>
                <a:cxn ang="0">
                  <a:pos x="135" y="70"/>
                </a:cxn>
                <a:cxn ang="0">
                  <a:pos x="135" y="56"/>
                </a:cxn>
                <a:cxn ang="0">
                  <a:pos x="133" y="42"/>
                </a:cxn>
                <a:cxn ang="0">
                  <a:pos x="119" y="22"/>
                </a:cxn>
                <a:cxn ang="0">
                  <a:pos x="100" y="8"/>
                </a:cxn>
                <a:cxn ang="0">
                  <a:pos x="85" y="0"/>
                </a:cxn>
                <a:cxn ang="0">
                  <a:pos x="85" y="0"/>
                </a:cxn>
                <a:cxn ang="0">
                  <a:pos x="83" y="3"/>
                </a:cxn>
              </a:cxnLst>
              <a:rect l="0" t="0" r="r" b="b"/>
              <a:pathLst>
                <a:path w="135" h="105">
                  <a:moveTo>
                    <a:pt x="62" y="17"/>
                  </a:moveTo>
                  <a:lnTo>
                    <a:pt x="62" y="17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51" y="17"/>
                  </a:lnTo>
                  <a:lnTo>
                    <a:pt x="46" y="14"/>
                  </a:lnTo>
                  <a:lnTo>
                    <a:pt x="41" y="11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29" y="15"/>
                  </a:lnTo>
                  <a:lnTo>
                    <a:pt x="21" y="23"/>
                  </a:lnTo>
                  <a:lnTo>
                    <a:pt x="15" y="32"/>
                  </a:lnTo>
                  <a:lnTo>
                    <a:pt x="10" y="42"/>
                  </a:lnTo>
                  <a:lnTo>
                    <a:pt x="6" y="50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6"/>
                  </a:lnTo>
                  <a:lnTo>
                    <a:pt x="7" y="101"/>
                  </a:lnTo>
                  <a:lnTo>
                    <a:pt x="12" y="104"/>
                  </a:lnTo>
                  <a:lnTo>
                    <a:pt x="18" y="105"/>
                  </a:lnTo>
                  <a:lnTo>
                    <a:pt x="24" y="105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43" y="98"/>
                  </a:lnTo>
                  <a:lnTo>
                    <a:pt x="51" y="90"/>
                  </a:lnTo>
                  <a:lnTo>
                    <a:pt x="57" y="81"/>
                  </a:lnTo>
                  <a:lnTo>
                    <a:pt x="62" y="71"/>
                  </a:lnTo>
                  <a:lnTo>
                    <a:pt x="65" y="60"/>
                  </a:lnTo>
                  <a:lnTo>
                    <a:pt x="66" y="51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17"/>
                  </a:lnTo>
                  <a:close/>
                  <a:moveTo>
                    <a:pt x="83" y="3"/>
                  </a:moveTo>
                  <a:lnTo>
                    <a:pt x="83" y="3"/>
                  </a:lnTo>
                  <a:lnTo>
                    <a:pt x="79" y="9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71" y="50"/>
                  </a:lnTo>
                  <a:lnTo>
                    <a:pt x="80" y="65"/>
                  </a:lnTo>
                  <a:lnTo>
                    <a:pt x="90" y="77"/>
                  </a:lnTo>
                  <a:lnTo>
                    <a:pt x="100" y="85"/>
                  </a:lnTo>
                  <a:lnTo>
                    <a:pt x="107" y="88"/>
                  </a:lnTo>
                  <a:lnTo>
                    <a:pt x="111" y="90"/>
                  </a:lnTo>
                  <a:lnTo>
                    <a:pt x="116" y="90"/>
                  </a:lnTo>
                  <a:lnTo>
                    <a:pt x="121" y="88"/>
                  </a:lnTo>
                  <a:lnTo>
                    <a:pt x="125" y="87"/>
                  </a:lnTo>
                  <a:lnTo>
                    <a:pt x="128" y="82"/>
                  </a:lnTo>
                  <a:lnTo>
                    <a:pt x="131" y="77"/>
                  </a:lnTo>
                  <a:lnTo>
                    <a:pt x="135" y="70"/>
                  </a:lnTo>
                  <a:lnTo>
                    <a:pt x="135" y="70"/>
                  </a:lnTo>
                  <a:lnTo>
                    <a:pt x="135" y="62"/>
                  </a:lnTo>
                  <a:lnTo>
                    <a:pt x="135" y="56"/>
                  </a:lnTo>
                  <a:lnTo>
                    <a:pt x="135" y="48"/>
                  </a:lnTo>
                  <a:lnTo>
                    <a:pt x="133" y="42"/>
                  </a:lnTo>
                  <a:lnTo>
                    <a:pt x="127" y="31"/>
                  </a:lnTo>
                  <a:lnTo>
                    <a:pt x="119" y="22"/>
                  </a:lnTo>
                  <a:lnTo>
                    <a:pt x="110" y="14"/>
                  </a:lnTo>
                  <a:lnTo>
                    <a:pt x="100" y="8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3" y="3"/>
                  </a:lnTo>
                  <a:lnTo>
                    <a:pt x="8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08"/>
            <p:cNvSpPr>
              <a:spLocks/>
            </p:cNvSpPr>
            <p:nvPr/>
          </p:nvSpPr>
          <p:spPr bwMode="auto">
            <a:xfrm>
              <a:off x="7907360" y="5599129"/>
              <a:ext cx="111125" cy="144462"/>
            </a:xfrm>
            <a:custGeom>
              <a:avLst/>
              <a:gdLst/>
              <a:ahLst/>
              <a:cxnLst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36" y="85"/>
                </a:cxn>
                <a:cxn ang="0">
                  <a:pos x="43" y="77"/>
                </a:cxn>
                <a:cxn ang="0">
                  <a:pos x="51" y="71"/>
                </a:cxn>
                <a:cxn ang="0">
                  <a:pos x="56" y="62"/>
                </a:cxn>
                <a:cxn ang="0">
                  <a:pos x="60" y="54"/>
                </a:cxn>
                <a:cxn ang="0">
                  <a:pos x="65" y="46"/>
                </a:cxn>
                <a:cxn ang="0">
                  <a:pos x="67" y="37"/>
                </a:cxn>
                <a:cxn ang="0">
                  <a:pos x="68" y="29"/>
                </a:cxn>
                <a:cxn ang="0">
                  <a:pos x="70" y="23"/>
                </a:cxn>
                <a:cxn ang="0">
                  <a:pos x="68" y="15"/>
                </a:cxn>
                <a:cxn ang="0">
                  <a:pos x="67" y="11"/>
                </a:cxn>
                <a:cxn ang="0">
                  <a:pos x="64" y="6"/>
                </a:cxn>
                <a:cxn ang="0">
                  <a:pos x="60" y="1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42" y="1"/>
                </a:cxn>
                <a:cxn ang="0">
                  <a:pos x="42" y="1"/>
                </a:cxn>
                <a:cxn ang="0">
                  <a:pos x="34" y="4"/>
                </a:cxn>
                <a:cxn ang="0">
                  <a:pos x="28" y="7"/>
                </a:cxn>
                <a:cxn ang="0">
                  <a:pos x="22" y="11"/>
                </a:cxn>
                <a:cxn ang="0">
                  <a:pos x="17" y="15"/>
                </a:cxn>
                <a:cxn ang="0">
                  <a:pos x="9" y="26"/>
                </a:cxn>
                <a:cxn ang="0">
                  <a:pos x="5" y="38"/>
                </a:cxn>
                <a:cxn ang="0">
                  <a:pos x="1" y="51"/>
                </a:cxn>
                <a:cxn ang="0">
                  <a:pos x="0" y="62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8" y="79"/>
                </a:cxn>
                <a:cxn ang="0">
                  <a:pos x="15" y="80"/>
                </a:cxn>
                <a:cxn ang="0">
                  <a:pos x="22" y="85"/>
                </a:cxn>
                <a:cxn ang="0">
                  <a:pos x="28" y="91"/>
                </a:cxn>
                <a:cxn ang="0">
                  <a:pos x="28" y="91"/>
                </a:cxn>
              </a:cxnLst>
              <a:rect l="0" t="0" r="r" b="b"/>
              <a:pathLst>
                <a:path w="70" h="91">
                  <a:moveTo>
                    <a:pt x="28" y="91"/>
                  </a:moveTo>
                  <a:lnTo>
                    <a:pt x="28" y="91"/>
                  </a:lnTo>
                  <a:lnTo>
                    <a:pt x="28" y="91"/>
                  </a:lnTo>
                  <a:lnTo>
                    <a:pt x="28" y="91"/>
                  </a:lnTo>
                  <a:lnTo>
                    <a:pt x="36" y="85"/>
                  </a:lnTo>
                  <a:lnTo>
                    <a:pt x="43" y="77"/>
                  </a:lnTo>
                  <a:lnTo>
                    <a:pt x="51" y="71"/>
                  </a:lnTo>
                  <a:lnTo>
                    <a:pt x="56" y="62"/>
                  </a:lnTo>
                  <a:lnTo>
                    <a:pt x="60" y="54"/>
                  </a:lnTo>
                  <a:lnTo>
                    <a:pt x="65" y="46"/>
                  </a:lnTo>
                  <a:lnTo>
                    <a:pt x="67" y="37"/>
                  </a:lnTo>
                  <a:lnTo>
                    <a:pt x="68" y="29"/>
                  </a:lnTo>
                  <a:lnTo>
                    <a:pt x="70" y="23"/>
                  </a:lnTo>
                  <a:lnTo>
                    <a:pt x="68" y="15"/>
                  </a:lnTo>
                  <a:lnTo>
                    <a:pt x="67" y="11"/>
                  </a:lnTo>
                  <a:lnTo>
                    <a:pt x="64" y="6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34" y="4"/>
                  </a:lnTo>
                  <a:lnTo>
                    <a:pt x="28" y="7"/>
                  </a:lnTo>
                  <a:lnTo>
                    <a:pt x="22" y="11"/>
                  </a:lnTo>
                  <a:lnTo>
                    <a:pt x="17" y="15"/>
                  </a:lnTo>
                  <a:lnTo>
                    <a:pt x="9" y="26"/>
                  </a:lnTo>
                  <a:lnTo>
                    <a:pt x="5" y="38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8" y="79"/>
                  </a:lnTo>
                  <a:lnTo>
                    <a:pt x="15" y="80"/>
                  </a:lnTo>
                  <a:lnTo>
                    <a:pt x="22" y="85"/>
                  </a:lnTo>
                  <a:lnTo>
                    <a:pt x="28" y="91"/>
                  </a:lnTo>
                  <a:lnTo>
                    <a:pt x="28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9"/>
            <p:cNvSpPr>
              <a:spLocks/>
            </p:cNvSpPr>
            <p:nvPr/>
          </p:nvSpPr>
          <p:spPr bwMode="auto">
            <a:xfrm>
              <a:off x="7781948" y="5610241"/>
              <a:ext cx="120650" cy="142875"/>
            </a:xfrm>
            <a:custGeom>
              <a:avLst/>
              <a:gdLst/>
              <a:ahLst/>
              <a:cxnLst>
                <a:cxn ang="0">
                  <a:pos x="68" y="73"/>
                </a:cxn>
                <a:cxn ang="0">
                  <a:pos x="68" y="73"/>
                </a:cxn>
                <a:cxn ang="0">
                  <a:pos x="74" y="72"/>
                </a:cxn>
                <a:cxn ang="0">
                  <a:pos x="74" y="72"/>
                </a:cxn>
                <a:cxn ang="0">
                  <a:pos x="76" y="72"/>
                </a:cxn>
                <a:cxn ang="0">
                  <a:pos x="76" y="72"/>
                </a:cxn>
                <a:cxn ang="0">
                  <a:pos x="73" y="61"/>
                </a:cxn>
                <a:cxn ang="0">
                  <a:pos x="71" y="50"/>
                </a:cxn>
                <a:cxn ang="0">
                  <a:pos x="66" y="41"/>
                </a:cxn>
                <a:cxn ang="0">
                  <a:pos x="63" y="33"/>
                </a:cxn>
                <a:cxn ang="0">
                  <a:pos x="53" y="18"/>
                </a:cxn>
                <a:cxn ang="0">
                  <a:pos x="46" y="11"/>
                </a:cxn>
                <a:cxn ang="0">
                  <a:pos x="42" y="7"/>
                </a:cxn>
                <a:cxn ang="0">
                  <a:pos x="35" y="4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18" y="0"/>
                </a:cxn>
                <a:cxn ang="0">
                  <a:pos x="14" y="4"/>
                </a:cxn>
                <a:cxn ang="0">
                  <a:pos x="9" y="7"/>
                </a:cxn>
                <a:cxn ang="0">
                  <a:pos x="4" y="13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41"/>
                </a:cxn>
                <a:cxn ang="0">
                  <a:pos x="1" y="47"/>
                </a:cxn>
                <a:cxn ang="0">
                  <a:pos x="8" y="58"/>
                </a:cxn>
                <a:cxn ang="0">
                  <a:pos x="17" y="69"/>
                </a:cxn>
                <a:cxn ang="0">
                  <a:pos x="28" y="76"/>
                </a:cxn>
                <a:cxn ang="0">
                  <a:pos x="37" y="83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7" y="86"/>
                </a:cxn>
                <a:cxn ang="0">
                  <a:pos x="60" y="81"/>
                </a:cxn>
                <a:cxn ang="0">
                  <a:pos x="63" y="76"/>
                </a:cxn>
                <a:cxn ang="0">
                  <a:pos x="68" y="73"/>
                </a:cxn>
                <a:cxn ang="0">
                  <a:pos x="68" y="73"/>
                </a:cxn>
              </a:cxnLst>
              <a:rect l="0" t="0" r="r" b="b"/>
              <a:pathLst>
                <a:path w="76" h="90">
                  <a:moveTo>
                    <a:pt x="68" y="73"/>
                  </a:moveTo>
                  <a:lnTo>
                    <a:pt x="68" y="73"/>
                  </a:lnTo>
                  <a:lnTo>
                    <a:pt x="74" y="72"/>
                  </a:lnTo>
                  <a:lnTo>
                    <a:pt x="74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3" y="61"/>
                  </a:lnTo>
                  <a:lnTo>
                    <a:pt x="71" y="50"/>
                  </a:lnTo>
                  <a:lnTo>
                    <a:pt x="66" y="41"/>
                  </a:lnTo>
                  <a:lnTo>
                    <a:pt x="63" y="33"/>
                  </a:lnTo>
                  <a:lnTo>
                    <a:pt x="53" y="18"/>
                  </a:lnTo>
                  <a:lnTo>
                    <a:pt x="46" y="11"/>
                  </a:lnTo>
                  <a:lnTo>
                    <a:pt x="42" y="7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9" y="7"/>
                  </a:lnTo>
                  <a:lnTo>
                    <a:pt x="4" y="13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" y="47"/>
                  </a:lnTo>
                  <a:lnTo>
                    <a:pt x="8" y="58"/>
                  </a:lnTo>
                  <a:lnTo>
                    <a:pt x="17" y="69"/>
                  </a:lnTo>
                  <a:lnTo>
                    <a:pt x="28" y="76"/>
                  </a:lnTo>
                  <a:lnTo>
                    <a:pt x="37" y="83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7" y="86"/>
                  </a:lnTo>
                  <a:lnTo>
                    <a:pt x="60" y="81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68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0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1"/>
            <p:cNvSpPr>
              <a:spLocks/>
            </p:cNvSpPr>
            <p:nvPr/>
          </p:nvSpPr>
          <p:spPr bwMode="auto">
            <a:xfrm>
              <a:off x="7875610" y="5734066"/>
              <a:ext cx="76200" cy="84137"/>
            </a:xfrm>
            <a:custGeom>
              <a:avLst/>
              <a:gdLst/>
              <a:ahLst/>
              <a:cxnLst>
                <a:cxn ang="0">
                  <a:pos x="45" y="40"/>
                </a:cxn>
                <a:cxn ang="0">
                  <a:pos x="45" y="40"/>
                </a:cxn>
                <a:cxn ang="0">
                  <a:pos x="46" y="39"/>
                </a:cxn>
                <a:cxn ang="0">
                  <a:pos x="46" y="39"/>
                </a:cxn>
                <a:cxn ang="0">
                  <a:pos x="48" y="33"/>
                </a:cxn>
                <a:cxn ang="0">
                  <a:pos x="48" y="28"/>
                </a:cxn>
                <a:cxn ang="0">
                  <a:pos x="48" y="22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5" y="14"/>
                </a:cxn>
                <a:cxn ang="0">
                  <a:pos x="45" y="14"/>
                </a:cxn>
                <a:cxn ang="0">
                  <a:pos x="43" y="11"/>
                </a:cxn>
                <a:cxn ang="0">
                  <a:pos x="43" y="11"/>
                </a:cxn>
                <a:cxn ang="0">
                  <a:pos x="39" y="5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3" y="40"/>
                </a:cxn>
                <a:cxn ang="0">
                  <a:pos x="3" y="40"/>
                </a:cxn>
                <a:cxn ang="0">
                  <a:pos x="6" y="43"/>
                </a:cxn>
                <a:cxn ang="0">
                  <a:pos x="6" y="43"/>
                </a:cxn>
                <a:cxn ang="0">
                  <a:pos x="9" y="47"/>
                </a:cxn>
                <a:cxn ang="0">
                  <a:pos x="14" y="50"/>
                </a:cxn>
                <a:cxn ang="0">
                  <a:pos x="18" y="53"/>
                </a:cxn>
                <a:cxn ang="0">
                  <a:pos x="23" y="53"/>
                </a:cxn>
                <a:cxn ang="0">
                  <a:pos x="23" y="53"/>
                </a:cxn>
                <a:cxn ang="0">
                  <a:pos x="26" y="53"/>
                </a:cxn>
                <a:cxn ang="0">
                  <a:pos x="26" y="53"/>
                </a:cxn>
                <a:cxn ang="0">
                  <a:pos x="35" y="51"/>
                </a:cxn>
                <a:cxn ang="0">
                  <a:pos x="35" y="51"/>
                </a:cxn>
                <a:cxn ang="0">
                  <a:pos x="40" y="47"/>
                </a:cxn>
                <a:cxn ang="0">
                  <a:pos x="45" y="40"/>
                </a:cxn>
                <a:cxn ang="0">
                  <a:pos x="45" y="40"/>
                </a:cxn>
              </a:cxnLst>
              <a:rect l="0" t="0" r="r" b="b"/>
              <a:pathLst>
                <a:path w="48" h="53">
                  <a:moveTo>
                    <a:pt x="45" y="40"/>
                  </a:moveTo>
                  <a:lnTo>
                    <a:pt x="45" y="40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8" y="33"/>
                  </a:lnTo>
                  <a:lnTo>
                    <a:pt x="48" y="28"/>
                  </a:lnTo>
                  <a:lnTo>
                    <a:pt x="48" y="22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39" y="5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8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9" y="47"/>
                  </a:lnTo>
                  <a:lnTo>
                    <a:pt x="14" y="50"/>
                  </a:lnTo>
                  <a:lnTo>
                    <a:pt x="18" y="53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0" y="47"/>
                  </a:lnTo>
                  <a:lnTo>
                    <a:pt x="45" y="40"/>
                  </a:lnTo>
                  <a:lnTo>
                    <a:pt x="45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12"/>
            <p:cNvSpPr>
              <a:spLocks/>
            </p:cNvSpPr>
            <p:nvPr/>
          </p:nvSpPr>
          <p:spPr bwMode="auto">
            <a:xfrm>
              <a:off x="7931173" y="5675329"/>
              <a:ext cx="47625" cy="55562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21" y="6"/>
                </a:cxn>
                <a:cxn ang="0">
                  <a:pos x="16" y="12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16" y="23"/>
                </a:cxn>
                <a:cxn ang="0">
                  <a:pos x="27" y="9"/>
                </a:cxn>
                <a:cxn ang="0">
                  <a:pos x="27" y="9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21" y="6"/>
                </a:cxn>
              </a:cxnLst>
              <a:rect l="0" t="0" r="r" b="b"/>
              <a:pathLst>
                <a:path w="30" h="35">
                  <a:moveTo>
                    <a:pt x="21" y="6"/>
                  </a:moveTo>
                  <a:lnTo>
                    <a:pt x="21" y="6"/>
                  </a:lnTo>
                  <a:lnTo>
                    <a:pt x="16" y="1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6" y="23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30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2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13"/>
            <p:cNvSpPr>
              <a:spLocks/>
            </p:cNvSpPr>
            <p:nvPr/>
          </p:nvSpPr>
          <p:spPr bwMode="auto">
            <a:xfrm>
              <a:off x="7926410" y="5657866"/>
              <a:ext cx="22225" cy="71437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5" y="15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3" y="45"/>
                </a:cxn>
                <a:cxn ang="0">
                  <a:pos x="3" y="45"/>
                </a:cxn>
                <a:cxn ang="0">
                  <a:pos x="10" y="26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8"/>
                </a:cxn>
                <a:cxn ang="0">
                  <a:pos x="7" y="8"/>
                </a:cxn>
              </a:cxnLst>
              <a:rect l="0" t="0" r="r" b="b"/>
              <a:pathLst>
                <a:path w="14" h="45">
                  <a:moveTo>
                    <a:pt x="7" y="8"/>
                  </a:moveTo>
                  <a:lnTo>
                    <a:pt x="7" y="8"/>
                  </a:lnTo>
                  <a:lnTo>
                    <a:pt x="5" y="1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0" y="26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8"/>
                  </a:lnTo>
                  <a:lnTo>
                    <a:pt x="7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14"/>
            <p:cNvSpPr>
              <a:spLocks/>
            </p:cNvSpPr>
            <p:nvPr/>
          </p:nvSpPr>
          <p:spPr bwMode="auto">
            <a:xfrm>
              <a:off x="7921648" y="5827729"/>
              <a:ext cx="4763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4"/>
                </a:cxn>
                <a:cxn ang="0">
                  <a:pos x="3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lnTo>
                    <a:pt x="0" y="0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15"/>
            <p:cNvSpPr>
              <a:spLocks/>
            </p:cNvSpPr>
            <p:nvPr/>
          </p:nvSpPr>
          <p:spPr bwMode="auto">
            <a:xfrm>
              <a:off x="7951810" y="5721366"/>
              <a:ext cx="155575" cy="96837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3" y="20"/>
                </a:cxn>
                <a:cxn ang="0">
                  <a:pos x="4" y="27"/>
                </a:cxn>
                <a:cxn ang="0">
                  <a:pos x="6" y="34"/>
                </a:cxn>
                <a:cxn ang="0">
                  <a:pos x="6" y="41"/>
                </a:cxn>
                <a:cxn ang="0">
                  <a:pos x="4" y="47"/>
                </a:cxn>
                <a:cxn ang="0">
                  <a:pos x="4" y="47"/>
                </a:cxn>
                <a:cxn ang="0">
                  <a:pos x="14" y="53"/>
                </a:cxn>
                <a:cxn ang="0">
                  <a:pos x="23" y="56"/>
                </a:cxn>
                <a:cxn ang="0">
                  <a:pos x="32" y="59"/>
                </a:cxn>
                <a:cxn ang="0">
                  <a:pos x="42" y="61"/>
                </a:cxn>
                <a:cxn ang="0">
                  <a:pos x="51" y="61"/>
                </a:cxn>
                <a:cxn ang="0">
                  <a:pos x="60" y="61"/>
                </a:cxn>
                <a:cxn ang="0">
                  <a:pos x="68" y="59"/>
                </a:cxn>
                <a:cxn ang="0">
                  <a:pos x="76" y="58"/>
                </a:cxn>
                <a:cxn ang="0">
                  <a:pos x="84" y="55"/>
                </a:cxn>
                <a:cxn ang="0">
                  <a:pos x="88" y="51"/>
                </a:cxn>
                <a:cxn ang="0">
                  <a:pos x="93" y="47"/>
                </a:cxn>
                <a:cxn ang="0">
                  <a:pos x="96" y="42"/>
                </a:cxn>
                <a:cxn ang="0">
                  <a:pos x="98" y="36"/>
                </a:cxn>
                <a:cxn ang="0">
                  <a:pos x="98" y="30"/>
                </a:cxn>
                <a:cxn ang="0">
                  <a:pos x="94" y="24"/>
                </a:cxn>
                <a:cxn ang="0">
                  <a:pos x="90" y="17"/>
                </a:cxn>
                <a:cxn ang="0">
                  <a:pos x="90" y="17"/>
                </a:cxn>
                <a:cxn ang="0">
                  <a:pos x="85" y="11"/>
                </a:cxn>
                <a:cxn ang="0">
                  <a:pos x="79" y="6"/>
                </a:cxn>
                <a:cxn ang="0">
                  <a:pos x="71" y="3"/>
                </a:cxn>
                <a:cxn ang="0">
                  <a:pos x="65" y="2"/>
                </a:cxn>
                <a:cxn ang="0">
                  <a:pos x="51" y="0"/>
                </a:cxn>
                <a:cxn ang="0">
                  <a:pos x="37" y="2"/>
                </a:cxn>
                <a:cxn ang="0">
                  <a:pos x="25" y="5"/>
                </a:cxn>
                <a:cxn ang="0">
                  <a:pos x="14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3" y="20"/>
                </a:cxn>
                <a:cxn ang="0">
                  <a:pos x="3" y="20"/>
                </a:cxn>
              </a:cxnLst>
              <a:rect l="0" t="0" r="r" b="b"/>
              <a:pathLst>
                <a:path w="98" h="61">
                  <a:moveTo>
                    <a:pt x="3" y="20"/>
                  </a:moveTo>
                  <a:lnTo>
                    <a:pt x="3" y="20"/>
                  </a:lnTo>
                  <a:lnTo>
                    <a:pt x="4" y="27"/>
                  </a:lnTo>
                  <a:lnTo>
                    <a:pt x="6" y="34"/>
                  </a:lnTo>
                  <a:lnTo>
                    <a:pt x="6" y="41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14" y="53"/>
                  </a:lnTo>
                  <a:lnTo>
                    <a:pt x="23" y="56"/>
                  </a:lnTo>
                  <a:lnTo>
                    <a:pt x="32" y="59"/>
                  </a:lnTo>
                  <a:lnTo>
                    <a:pt x="42" y="61"/>
                  </a:lnTo>
                  <a:lnTo>
                    <a:pt x="51" y="61"/>
                  </a:lnTo>
                  <a:lnTo>
                    <a:pt x="60" y="61"/>
                  </a:lnTo>
                  <a:lnTo>
                    <a:pt x="68" y="59"/>
                  </a:lnTo>
                  <a:lnTo>
                    <a:pt x="76" y="58"/>
                  </a:lnTo>
                  <a:lnTo>
                    <a:pt x="84" y="55"/>
                  </a:lnTo>
                  <a:lnTo>
                    <a:pt x="88" y="51"/>
                  </a:lnTo>
                  <a:lnTo>
                    <a:pt x="93" y="47"/>
                  </a:lnTo>
                  <a:lnTo>
                    <a:pt x="96" y="42"/>
                  </a:lnTo>
                  <a:lnTo>
                    <a:pt x="98" y="36"/>
                  </a:lnTo>
                  <a:lnTo>
                    <a:pt x="98" y="30"/>
                  </a:lnTo>
                  <a:lnTo>
                    <a:pt x="94" y="2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5" y="11"/>
                  </a:lnTo>
                  <a:lnTo>
                    <a:pt x="79" y="6"/>
                  </a:lnTo>
                  <a:lnTo>
                    <a:pt x="71" y="3"/>
                  </a:lnTo>
                  <a:lnTo>
                    <a:pt x="65" y="2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25" y="5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3" y="20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16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17"/>
            <p:cNvSpPr>
              <a:spLocks/>
            </p:cNvSpPr>
            <p:nvPr/>
          </p:nvSpPr>
          <p:spPr bwMode="auto">
            <a:xfrm>
              <a:off x="7943873" y="5813441"/>
              <a:ext cx="57150" cy="49212"/>
            </a:xfrm>
            <a:custGeom>
              <a:avLst/>
              <a:gdLst/>
              <a:ahLst/>
              <a:cxnLst>
                <a:cxn ang="0">
                  <a:pos x="31" y="21"/>
                </a:cxn>
                <a:cxn ang="0">
                  <a:pos x="31" y="21"/>
                </a:cxn>
                <a:cxn ang="0">
                  <a:pos x="25" y="1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3" y="15"/>
                </a:cxn>
                <a:cxn ang="0">
                  <a:pos x="27" y="28"/>
                </a:cxn>
                <a:cxn ang="0">
                  <a:pos x="27" y="28"/>
                </a:cxn>
                <a:cxn ang="0">
                  <a:pos x="34" y="31"/>
                </a:cxn>
                <a:cxn ang="0">
                  <a:pos x="36" y="31"/>
                </a:cxn>
                <a:cxn ang="0">
                  <a:pos x="36" y="29"/>
                </a:cxn>
                <a:cxn ang="0">
                  <a:pos x="36" y="26"/>
                </a:cxn>
                <a:cxn ang="0">
                  <a:pos x="31" y="21"/>
                </a:cxn>
                <a:cxn ang="0">
                  <a:pos x="31" y="21"/>
                </a:cxn>
              </a:cxnLst>
              <a:rect l="0" t="0" r="r" b="b"/>
              <a:pathLst>
                <a:path w="36" h="31">
                  <a:moveTo>
                    <a:pt x="31" y="21"/>
                  </a:moveTo>
                  <a:lnTo>
                    <a:pt x="31" y="21"/>
                  </a:lnTo>
                  <a:lnTo>
                    <a:pt x="25" y="1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" y="15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4" y="31"/>
                  </a:lnTo>
                  <a:lnTo>
                    <a:pt x="36" y="31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1" y="21"/>
                  </a:lnTo>
                  <a:lnTo>
                    <a:pt x="31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18"/>
            <p:cNvSpPr>
              <a:spLocks/>
            </p:cNvSpPr>
            <p:nvPr/>
          </p:nvSpPr>
          <p:spPr bwMode="auto">
            <a:xfrm>
              <a:off x="7942285" y="5818204"/>
              <a:ext cx="28575" cy="66675"/>
            </a:xfrm>
            <a:custGeom>
              <a:avLst/>
              <a:gdLst/>
              <a:ahLst/>
              <a:cxnLst>
                <a:cxn ang="0">
                  <a:pos x="10" y="34"/>
                </a:cxn>
                <a:cxn ang="0">
                  <a:pos x="10" y="34"/>
                </a:cxn>
                <a:cxn ang="0">
                  <a:pos x="15" y="40"/>
                </a:cxn>
                <a:cxn ang="0">
                  <a:pos x="17" y="42"/>
                </a:cxn>
                <a:cxn ang="0">
                  <a:pos x="18" y="40"/>
                </a:cxn>
                <a:cxn ang="0">
                  <a:pos x="18" y="35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14" y="23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4" y="18"/>
                </a:cxn>
                <a:cxn ang="0">
                  <a:pos x="10" y="34"/>
                </a:cxn>
                <a:cxn ang="0">
                  <a:pos x="10" y="34"/>
                </a:cxn>
              </a:cxnLst>
              <a:rect l="0" t="0" r="r" b="b"/>
              <a:pathLst>
                <a:path w="18" h="42">
                  <a:moveTo>
                    <a:pt x="10" y="34"/>
                  </a:moveTo>
                  <a:lnTo>
                    <a:pt x="10" y="34"/>
                  </a:lnTo>
                  <a:lnTo>
                    <a:pt x="15" y="40"/>
                  </a:lnTo>
                  <a:lnTo>
                    <a:pt x="17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4" y="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8"/>
                  </a:lnTo>
                  <a:lnTo>
                    <a:pt x="10" y="34"/>
                  </a:lnTo>
                  <a:lnTo>
                    <a:pt x="1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19"/>
            <p:cNvSpPr>
              <a:spLocks/>
            </p:cNvSpPr>
            <p:nvPr/>
          </p:nvSpPr>
          <p:spPr bwMode="auto">
            <a:xfrm>
              <a:off x="7958160" y="5748354"/>
              <a:ext cx="71438" cy="22225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7" y="3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9" y="13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44" y="5"/>
                </a:cxn>
                <a:cxn ang="0">
                  <a:pos x="45" y="3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">
                  <a:moveTo>
                    <a:pt x="35" y="2"/>
                  </a:moveTo>
                  <a:lnTo>
                    <a:pt x="35" y="2"/>
                  </a:lnTo>
                  <a:lnTo>
                    <a:pt x="27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9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4" y="5"/>
                  </a:lnTo>
                  <a:lnTo>
                    <a:pt x="45" y="3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20"/>
            <p:cNvSpPr>
              <a:spLocks/>
            </p:cNvSpPr>
            <p:nvPr/>
          </p:nvSpPr>
          <p:spPr bwMode="auto">
            <a:xfrm>
              <a:off x="7961335" y="5770579"/>
              <a:ext cx="66675" cy="22225"/>
            </a:xfrm>
            <a:custGeom>
              <a:avLst/>
              <a:gdLst/>
              <a:ahLst/>
              <a:cxnLst>
                <a:cxn ang="0">
                  <a:pos x="33" y="8"/>
                </a:cxn>
                <a:cxn ang="0">
                  <a:pos x="33" y="8"/>
                </a:cxn>
                <a:cxn ang="0">
                  <a:pos x="25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6" y="1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40" y="14"/>
                </a:cxn>
                <a:cxn ang="0">
                  <a:pos x="42" y="14"/>
                </a:cxn>
                <a:cxn ang="0">
                  <a:pos x="42" y="13"/>
                </a:cxn>
                <a:cxn ang="0">
                  <a:pos x="39" y="10"/>
                </a:cxn>
                <a:cxn ang="0">
                  <a:pos x="33" y="8"/>
                </a:cxn>
                <a:cxn ang="0">
                  <a:pos x="33" y="8"/>
                </a:cxn>
              </a:cxnLst>
              <a:rect l="0" t="0" r="r" b="b"/>
              <a:pathLst>
                <a:path w="42" h="14">
                  <a:moveTo>
                    <a:pt x="33" y="8"/>
                  </a:moveTo>
                  <a:lnTo>
                    <a:pt x="33" y="8"/>
                  </a:lnTo>
                  <a:lnTo>
                    <a:pt x="2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6" y="1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39" y="10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21"/>
            <p:cNvSpPr>
              <a:spLocks/>
            </p:cNvSpPr>
            <p:nvPr/>
          </p:nvSpPr>
          <p:spPr bwMode="auto">
            <a:xfrm>
              <a:off x="7821635" y="5692791"/>
              <a:ext cx="55563" cy="49212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6" y="11"/>
                </a:cxn>
                <a:cxn ang="0">
                  <a:pos x="12" y="15"/>
                </a:cxn>
                <a:cxn ang="0">
                  <a:pos x="34" y="31"/>
                </a:cxn>
                <a:cxn ang="0">
                  <a:pos x="34" y="31"/>
                </a:cxn>
                <a:cxn ang="0">
                  <a:pos x="35" y="28"/>
                </a:cxn>
                <a:cxn ang="0">
                  <a:pos x="35" y="28"/>
                </a:cxn>
                <a:cxn ang="0">
                  <a:pos x="23" y="1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35" h="31">
                  <a:moveTo>
                    <a:pt x="6" y="11"/>
                  </a:moveTo>
                  <a:lnTo>
                    <a:pt x="6" y="11"/>
                  </a:lnTo>
                  <a:lnTo>
                    <a:pt x="12" y="15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23" y="15"/>
                  </a:lnTo>
                  <a:lnTo>
                    <a:pt x="9" y="4"/>
                  </a:lnTo>
                  <a:lnTo>
                    <a:pt x="9" y="4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6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7850210" y="5672154"/>
              <a:ext cx="31750" cy="65087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5" y="17"/>
                </a:cxn>
                <a:cxn ang="0">
                  <a:pos x="17" y="41"/>
                </a:cxn>
                <a:cxn ang="0">
                  <a:pos x="17" y="41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16" y="2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0" h="41">
                  <a:moveTo>
                    <a:pt x="10" y="6"/>
                  </a:moveTo>
                  <a:lnTo>
                    <a:pt x="10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5" y="17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16" y="2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3"/>
            <p:cNvSpPr>
              <a:spLocks/>
            </p:cNvSpPr>
            <p:nvPr/>
          </p:nvSpPr>
          <p:spPr bwMode="auto">
            <a:xfrm>
              <a:off x="7791473" y="5773754"/>
              <a:ext cx="76200" cy="46037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8"/>
                </a:cxn>
                <a:cxn ang="0">
                  <a:pos x="17" y="9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26" y="14"/>
                </a:cxn>
                <a:cxn ang="0">
                  <a:pos x="9" y="20"/>
                </a:cxn>
                <a:cxn ang="0">
                  <a:pos x="9" y="20"/>
                </a:cxn>
                <a:cxn ang="0">
                  <a:pos x="3" y="25"/>
                </a:cxn>
                <a:cxn ang="0">
                  <a:pos x="3" y="26"/>
                </a:cxn>
                <a:cxn ang="0">
                  <a:pos x="3" y="28"/>
                </a:cxn>
                <a:cxn ang="0">
                  <a:pos x="6" y="29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22" y="2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47" y="8"/>
                </a:cxn>
                <a:cxn ang="0">
                  <a:pos x="47" y="8"/>
                </a:cxn>
                <a:cxn ang="0">
                  <a:pos x="29" y="3"/>
                </a:cxn>
                <a:cxn ang="0">
                  <a:pos x="1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3" y="8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48" h="29">
                  <a:moveTo>
                    <a:pt x="9" y="8"/>
                  </a:moveTo>
                  <a:lnTo>
                    <a:pt x="9" y="8"/>
                  </a:lnTo>
                  <a:lnTo>
                    <a:pt x="17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26" y="14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6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2" y="2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29" y="3"/>
                  </a:lnTo>
                  <a:lnTo>
                    <a:pt x="1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3" y="8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4"/>
            <p:cNvSpPr>
              <a:spLocks/>
            </p:cNvSpPr>
            <p:nvPr/>
          </p:nvSpPr>
          <p:spPr bwMode="auto">
            <a:xfrm>
              <a:off x="7858148" y="5715016"/>
              <a:ext cx="111125" cy="1174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37" y="0"/>
                </a:cxn>
                <a:cxn ang="0">
                  <a:pos x="43" y="1"/>
                </a:cxn>
                <a:cxn ang="0">
                  <a:pos x="50" y="4"/>
                </a:cxn>
                <a:cxn ang="0">
                  <a:pos x="56" y="7"/>
                </a:cxn>
                <a:cxn ang="0">
                  <a:pos x="60" y="14"/>
                </a:cxn>
                <a:cxn ang="0">
                  <a:pos x="65" y="20"/>
                </a:cxn>
                <a:cxn ang="0">
                  <a:pos x="67" y="26"/>
                </a:cxn>
                <a:cxn ang="0">
                  <a:pos x="67" y="26"/>
                </a:cxn>
                <a:cxn ang="0">
                  <a:pos x="70" y="34"/>
                </a:cxn>
                <a:cxn ang="0">
                  <a:pos x="70" y="41"/>
                </a:cxn>
                <a:cxn ang="0">
                  <a:pos x="68" y="48"/>
                </a:cxn>
                <a:cxn ang="0">
                  <a:pos x="65" y="55"/>
                </a:cxn>
                <a:cxn ang="0">
                  <a:pos x="62" y="62"/>
                </a:cxn>
                <a:cxn ang="0">
                  <a:pos x="57" y="66"/>
                </a:cxn>
                <a:cxn ang="0">
                  <a:pos x="53" y="69"/>
                </a:cxn>
                <a:cxn ang="0">
                  <a:pos x="46" y="73"/>
                </a:cxn>
                <a:cxn ang="0">
                  <a:pos x="46" y="73"/>
                </a:cxn>
                <a:cxn ang="0">
                  <a:pos x="39" y="74"/>
                </a:cxn>
                <a:cxn ang="0">
                  <a:pos x="32" y="74"/>
                </a:cxn>
                <a:cxn ang="0">
                  <a:pos x="26" y="73"/>
                </a:cxn>
                <a:cxn ang="0">
                  <a:pos x="20" y="69"/>
                </a:cxn>
                <a:cxn ang="0">
                  <a:pos x="14" y="65"/>
                </a:cxn>
                <a:cxn ang="0">
                  <a:pos x="9" y="60"/>
                </a:cxn>
                <a:cxn ang="0">
                  <a:pos x="5" y="54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1" y="24"/>
                </a:cxn>
                <a:cxn ang="0">
                  <a:pos x="3" y="18"/>
                </a:cxn>
                <a:cxn ang="0">
                  <a:pos x="8" y="12"/>
                </a:cxn>
                <a:cxn ang="0">
                  <a:pos x="11" y="7"/>
                </a:cxn>
                <a:cxn ang="0">
                  <a:pos x="17" y="3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70" h="74">
                  <a:moveTo>
                    <a:pt x="23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3" y="1"/>
                  </a:lnTo>
                  <a:lnTo>
                    <a:pt x="50" y="4"/>
                  </a:lnTo>
                  <a:lnTo>
                    <a:pt x="56" y="7"/>
                  </a:lnTo>
                  <a:lnTo>
                    <a:pt x="60" y="14"/>
                  </a:lnTo>
                  <a:lnTo>
                    <a:pt x="65" y="20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41"/>
                  </a:lnTo>
                  <a:lnTo>
                    <a:pt x="68" y="48"/>
                  </a:lnTo>
                  <a:lnTo>
                    <a:pt x="65" y="55"/>
                  </a:lnTo>
                  <a:lnTo>
                    <a:pt x="62" y="62"/>
                  </a:lnTo>
                  <a:lnTo>
                    <a:pt x="57" y="66"/>
                  </a:lnTo>
                  <a:lnTo>
                    <a:pt x="53" y="69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39" y="74"/>
                  </a:lnTo>
                  <a:lnTo>
                    <a:pt x="32" y="74"/>
                  </a:lnTo>
                  <a:lnTo>
                    <a:pt x="26" y="73"/>
                  </a:lnTo>
                  <a:lnTo>
                    <a:pt x="20" y="69"/>
                  </a:lnTo>
                  <a:lnTo>
                    <a:pt x="14" y="65"/>
                  </a:lnTo>
                  <a:lnTo>
                    <a:pt x="9" y="60"/>
                  </a:lnTo>
                  <a:lnTo>
                    <a:pt x="5" y="5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8" y="12"/>
                  </a:lnTo>
                  <a:lnTo>
                    <a:pt x="11" y="7"/>
                  </a:lnTo>
                  <a:lnTo>
                    <a:pt x="17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5"/>
            <p:cNvSpPr>
              <a:spLocks/>
            </p:cNvSpPr>
            <p:nvPr/>
          </p:nvSpPr>
          <p:spPr bwMode="auto">
            <a:xfrm>
              <a:off x="7885135" y="5788041"/>
              <a:ext cx="12700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26"/>
            <p:cNvSpPr>
              <a:spLocks/>
            </p:cNvSpPr>
            <p:nvPr/>
          </p:nvSpPr>
          <p:spPr bwMode="auto">
            <a:xfrm>
              <a:off x="7912123" y="5797566"/>
              <a:ext cx="9525" cy="111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7915298" y="5773754"/>
              <a:ext cx="9525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28"/>
            <p:cNvSpPr>
              <a:spLocks/>
            </p:cNvSpPr>
            <p:nvPr/>
          </p:nvSpPr>
          <p:spPr bwMode="auto">
            <a:xfrm>
              <a:off x="7937523" y="5788041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29"/>
            <p:cNvSpPr>
              <a:spLocks/>
            </p:cNvSpPr>
            <p:nvPr/>
          </p:nvSpPr>
          <p:spPr bwMode="auto">
            <a:xfrm>
              <a:off x="7937523" y="5748354"/>
              <a:ext cx="11113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30"/>
            <p:cNvSpPr>
              <a:spLocks/>
            </p:cNvSpPr>
            <p:nvPr/>
          </p:nvSpPr>
          <p:spPr bwMode="auto">
            <a:xfrm>
              <a:off x="7921648" y="5729304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31"/>
            <p:cNvSpPr>
              <a:spLocks/>
            </p:cNvSpPr>
            <p:nvPr/>
          </p:nvSpPr>
          <p:spPr bwMode="auto">
            <a:xfrm>
              <a:off x="7907360" y="5751529"/>
              <a:ext cx="9525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lnTo>
                    <a:pt x="1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32"/>
            <p:cNvSpPr>
              <a:spLocks/>
            </p:cNvSpPr>
            <p:nvPr/>
          </p:nvSpPr>
          <p:spPr bwMode="auto">
            <a:xfrm>
              <a:off x="7875610" y="5764229"/>
              <a:ext cx="9525" cy="95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33"/>
            <p:cNvSpPr>
              <a:spLocks/>
            </p:cNvSpPr>
            <p:nvPr/>
          </p:nvSpPr>
          <p:spPr bwMode="auto">
            <a:xfrm>
              <a:off x="7885135" y="5742004"/>
              <a:ext cx="12700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72066" y="2643182"/>
            <a:ext cx="317115" cy="285752"/>
            <a:chOff x="7583509" y="5640403"/>
            <a:chExt cx="288925" cy="260350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54" name="Freeform 162"/>
            <p:cNvSpPr>
              <a:spLocks/>
            </p:cNvSpPr>
            <p:nvPr/>
          </p:nvSpPr>
          <p:spPr bwMode="auto">
            <a:xfrm>
              <a:off x="7583509" y="5746766"/>
              <a:ext cx="123825" cy="66675"/>
            </a:xfrm>
            <a:custGeom>
              <a:avLst/>
              <a:gdLst/>
              <a:ahLst/>
              <a:cxnLst>
                <a:cxn ang="0">
                  <a:pos x="77" y="21"/>
                </a:cxn>
                <a:cxn ang="0">
                  <a:pos x="77" y="21"/>
                </a:cxn>
                <a:cxn ang="0">
                  <a:pos x="73" y="14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59" y="1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8" y="3"/>
                </a:cxn>
                <a:cxn ang="0">
                  <a:pos x="8" y="7"/>
                </a:cxn>
                <a:cxn ang="0">
                  <a:pos x="5" y="11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10" y="35"/>
                </a:cxn>
                <a:cxn ang="0">
                  <a:pos x="14" y="38"/>
                </a:cxn>
                <a:cxn ang="0">
                  <a:pos x="21" y="40"/>
                </a:cxn>
                <a:cxn ang="0">
                  <a:pos x="25" y="42"/>
                </a:cxn>
                <a:cxn ang="0">
                  <a:pos x="38" y="40"/>
                </a:cxn>
                <a:cxn ang="0">
                  <a:pos x="49" y="38"/>
                </a:cxn>
                <a:cxn ang="0">
                  <a:pos x="59" y="34"/>
                </a:cxn>
                <a:cxn ang="0">
                  <a:pos x="69" y="29"/>
                </a:cxn>
                <a:cxn ang="0">
                  <a:pos x="78" y="25"/>
                </a:cxn>
                <a:cxn ang="0">
                  <a:pos x="78" y="25"/>
                </a:cxn>
                <a:cxn ang="0">
                  <a:pos x="77" y="23"/>
                </a:cxn>
                <a:cxn ang="0">
                  <a:pos x="77" y="23"/>
                </a:cxn>
                <a:cxn ang="0">
                  <a:pos x="77" y="21"/>
                </a:cxn>
                <a:cxn ang="0">
                  <a:pos x="77" y="21"/>
                </a:cxn>
              </a:cxnLst>
              <a:rect l="0" t="0" r="r" b="b"/>
              <a:pathLst>
                <a:path w="78" h="42">
                  <a:moveTo>
                    <a:pt x="77" y="21"/>
                  </a:moveTo>
                  <a:lnTo>
                    <a:pt x="77" y="21"/>
                  </a:lnTo>
                  <a:lnTo>
                    <a:pt x="73" y="14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59" y="1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8" y="3"/>
                  </a:lnTo>
                  <a:lnTo>
                    <a:pt x="8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10" y="35"/>
                  </a:lnTo>
                  <a:lnTo>
                    <a:pt x="14" y="38"/>
                  </a:lnTo>
                  <a:lnTo>
                    <a:pt x="21" y="40"/>
                  </a:lnTo>
                  <a:lnTo>
                    <a:pt x="25" y="42"/>
                  </a:lnTo>
                  <a:lnTo>
                    <a:pt x="38" y="40"/>
                  </a:lnTo>
                  <a:lnTo>
                    <a:pt x="49" y="38"/>
                  </a:lnTo>
                  <a:lnTo>
                    <a:pt x="59" y="34"/>
                  </a:lnTo>
                  <a:lnTo>
                    <a:pt x="69" y="29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7" y="21"/>
                  </a:lnTo>
                  <a:lnTo>
                    <a:pt x="77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63"/>
            <p:cNvSpPr>
              <a:spLocks noEditPoints="1"/>
            </p:cNvSpPr>
            <p:nvPr/>
          </p:nvSpPr>
          <p:spPr bwMode="auto">
            <a:xfrm>
              <a:off x="7666059" y="5783278"/>
              <a:ext cx="153988" cy="117475"/>
            </a:xfrm>
            <a:custGeom>
              <a:avLst/>
              <a:gdLst/>
              <a:ahLst/>
              <a:cxnLst>
                <a:cxn ang="0">
                  <a:pos x="45" y="12"/>
                </a:cxn>
                <a:cxn ang="0">
                  <a:pos x="42" y="12"/>
                </a:cxn>
                <a:cxn ang="0">
                  <a:pos x="28" y="5"/>
                </a:cxn>
                <a:cxn ang="0">
                  <a:pos x="17" y="15"/>
                </a:cxn>
                <a:cxn ang="0">
                  <a:pos x="3" y="40"/>
                </a:cxn>
                <a:cxn ang="0">
                  <a:pos x="0" y="64"/>
                </a:cxn>
                <a:cxn ang="0">
                  <a:pos x="4" y="71"/>
                </a:cxn>
                <a:cxn ang="0">
                  <a:pos x="11" y="74"/>
                </a:cxn>
                <a:cxn ang="0">
                  <a:pos x="23" y="73"/>
                </a:cxn>
                <a:cxn ang="0">
                  <a:pos x="29" y="70"/>
                </a:cxn>
                <a:cxn ang="0">
                  <a:pos x="40" y="57"/>
                </a:cxn>
                <a:cxn ang="0">
                  <a:pos x="46" y="43"/>
                </a:cxn>
                <a:cxn ang="0">
                  <a:pos x="48" y="22"/>
                </a:cxn>
                <a:cxn ang="0">
                  <a:pos x="46" y="12"/>
                </a:cxn>
                <a:cxn ang="0">
                  <a:pos x="45" y="12"/>
                </a:cxn>
                <a:cxn ang="0">
                  <a:pos x="62" y="3"/>
                </a:cxn>
                <a:cxn ang="0">
                  <a:pos x="57" y="8"/>
                </a:cxn>
                <a:cxn ang="0">
                  <a:pos x="52" y="11"/>
                </a:cxn>
                <a:cxn ang="0">
                  <a:pos x="48" y="12"/>
                </a:cxn>
                <a:cxn ang="0">
                  <a:pos x="48" y="22"/>
                </a:cxn>
                <a:cxn ang="0">
                  <a:pos x="57" y="46"/>
                </a:cxn>
                <a:cxn ang="0">
                  <a:pos x="71" y="62"/>
                </a:cxn>
                <a:cxn ang="0">
                  <a:pos x="82" y="67"/>
                </a:cxn>
                <a:cxn ang="0">
                  <a:pos x="88" y="64"/>
                </a:cxn>
                <a:cxn ang="0">
                  <a:pos x="94" y="57"/>
                </a:cxn>
                <a:cxn ang="0">
                  <a:pos x="96" y="53"/>
                </a:cxn>
                <a:cxn ang="0">
                  <a:pos x="96" y="33"/>
                </a:cxn>
                <a:cxn ang="0">
                  <a:pos x="87" y="17"/>
                </a:cxn>
                <a:cxn ang="0">
                  <a:pos x="74" y="6"/>
                </a:cxn>
                <a:cxn ang="0">
                  <a:pos x="63" y="0"/>
                </a:cxn>
                <a:cxn ang="0">
                  <a:pos x="62" y="2"/>
                </a:cxn>
                <a:cxn ang="0">
                  <a:pos x="62" y="3"/>
                </a:cxn>
              </a:cxnLst>
              <a:rect l="0" t="0" r="r" b="b"/>
              <a:pathLst>
                <a:path w="97" h="74">
                  <a:moveTo>
                    <a:pt x="45" y="12"/>
                  </a:moveTo>
                  <a:lnTo>
                    <a:pt x="45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4" y="9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17" y="15"/>
                  </a:lnTo>
                  <a:lnTo>
                    <a:pt x="7" y="28"/>
                  </a:lnTo>
                  <a:lnTo>
                    <a:pt x="3" y="40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1" y="67"/>
                  </a:lnTo>
                  <a:lnTo>
                    <a:pt x="4" y="71"/>
                  </a:lnTo>
                  <a:lnTo>
                    <a:pt x="7" y="73"/>
                  </a:lnTo>
                  <a:lnTo>
                    <a:pt x="11" y="74"/>
                  </a:lnTo>
                  <a:lnTo>
                    <a:pt x="17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9" y="70"/>
                  </a:lnTo>
                  <a:lnTo>
                    <a:pt x="35" y="64"/>
                  </a:lnTo>
                  <a:lnTo>
                    <a:pt x="40" y="57"/>
                  </a:lnTo>
                  <a:lnTo>
                    <a:pt x="43" y="51"/>
                  </a:lnTo>
                  <a:lnTo>
                    <a:pt x="46" y="43"/>
                  </a:lnTo>
                  <a:lnTo>
                    <a:pt x="48" y="36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5" y="12"/>
                  </a:lnTo>
                  <a:close/>
                  <a:moveTo>
                    <a:pt x="62" y="3"/>
                  </a:moveTo>
                  <a:lnTo>
                    <a:pt x="62" y="3"/>
                  </a:lnTo>
                  <a:lnTo>
                    <a:pt x="57" y="8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1" y="36"/>
                  </a:lnTo>
                  <a:lnTo>
                    <a:pt x="57" y="46"/>
                  </a:lnTo>
                  <a:lnTo>
                    <a:pt x="63" y="56"/>
                  </a:lnTo>
                  <a:lnTo>
                    <a:pt x="71" y="62"/>
                  </a:lnTo>
                  <a:lnTo>
                    <a:pt x="79" y="65"/>
                  </a:lnTo>
                  <a:lnTo>
                    <a:pt x="82" y="67"/>
                  </a:lnTo>
                  <a:lnTo>
                    <a:pt x="85" y="65"/>
                  </a:lnTo>
                  <a:lnTo>
                    <a:pt x="88" y="64"/>
                  </a:lnTo>
                  <a:lnTo>
                    <a:pt x="91" y="60"/>
                  </a:lnTo>
                  <a:lnTo>
                    <a:pt x="94" y="57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7" y="42"/>
                  </a:lnTo>
                  <a:lnTo>
                    <a:pt x="96" y="33"/>
                  </a:lnTo>
                  <a:lnTo>
                    <a:pt x="91" y="25"/>
                  </a:lnTo>
                  <a:lnTo>
                    <a:pt x="87" y="17"/>
                  </a:lnTo>
                  <a:lnTo>
                    <a:pt x="80" y="11"/>
                  </a:lnTo>
                  <a:lnTo>
                    <a:pt x="74" y="6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64"/>
            <p:cNvSpPr>
              <a:spLocks/>
            </p:cNvSpPr>
            <p:nvPr/>
          </p:nvSpPr>
          <p:spPr bwMode="auto">
            <a:xfrm>
              <a:off x="7732734" y="5640403"/>
              <a:ext cx="80963" cy="103187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1" y="56"/>
                </a:cxn>
                <a:cxn ang="0">
                  <a:pos x="41" y="45"/>
                </a:cxn>
                <a:cxn ang="0">
                  <a:pos x="48" y="34"/>
                </a:cxn>
                <a:cxn ang="0">
                  <a:pos x="51" y="22"/>
                </a:cxn>
                <a:cxn ang="0">
                  <a:pos x="51" y="12"/>
                </a:cxn>
                <a:cxn ang="0">
                  <a:pos x="51" y="8"/>
                </a:cxn>
                <a:cxn ang="0">
                  <a:pos x="48" y="5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1" y="5"/>
                </a:cxn>
                <a:cxn ang="0">
                  <a:pos x="15" y="11"/>
                </a:cxn>
                <a:cxn ang="0">
                  <a:pos x="9" y="19"/>
                </a:cxn>
                <a:cxn ang="0">
                  <a:pos x="4" y="26"/>
                </a:cxn>
                <a:cxn ang="0">
                  <a:pos x="3" y="34"/>
                </a:cxn>
                <a:cxn ang="0">
                  <a:pos x="1" y="43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56"/>
                </a:cxn>
                <a:cxn ang="0">
                  <a:pos x="10" y="57"/>
                </a:cxn>
                <a:cxn ang="0">
                  <a:pos x="15" y="60"/>
                </a:cxn>
                <a:cxn ang="0">
                  <a:pos x="20" y="65"/>
                </a:cxn>
                <a:cxn ang="0">
                  <a:pos x="20" y="65"/>
                </a:cxn>
              </a:cxnLst>
              <a:rect l="0" t="0" r="r" b="b"/>
              <a:pathLst>
                <a:path w="51" h="65">
                  <a:moveTo>
                    <a:pt x="20" y="65"/>
                  </a:moveTo>
                  <a:lnTo>
                    <a:pt x="20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31" y="56"/>
                  </a:lnTo>
                  <a:lnTo>
                    <a:pt x="41" y="45"/>
                  </a:lnTo>
                  <a:lnTo>
                    <a:pt x="48" y="34"/>
                  </a:lnTo>
                  <a:lnTo>
                    <a:pt x="51" y="22"/>
                  </a:lnTo>
                  <a:lnTo>
                    <a:pt x="51" y="12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1" y="5"/>
                  </a:lnTo>
                  <a:lnTo>
                    <a:pt x="15" y="11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3" y="34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57"/>
                  </a:lnTo>
                  <a:lnTo>
                    <a:pt x="15" y="60"/>
                  </a:lnTo>
                  <a:lnTo>
                    <a:pt x="20" y="65"/>
                  </a:lnTo>
                  <a:lnTo>
                    <a:pt x="20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65"/>
            <p:cNvSpPr>
              <a:spLocks/>
            </p:cNvSpPr>
            <p:nvPr/>
          </p:nvSpPr>
          <p:spPr bwMode="auto">
            <a:xfrm>
              <a:off x="7643834" y="5643578"/>
              <a:ext cx="82550" cy="104775"/>
            </a:xfrm>
            <a:custGeom>
              <a:avLst/>
              <a:gdLst/>
              <a:ahLst/>
              <a:cxnLst>
                <a:cxn ang="0">
                  <a:pos x="49" y="54"/>
                </a:cxn>
                <a:cxn ang="0">
                  <a:pos x="49" y="54"/>
                </a:cxn>
                <a:cxn ang="0">
                  <a:pos x="52" y="54"/>
                </a:cxn>
                <a:cxn ang="0">
                  <a:pos x="52" y="54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51" y="38"/>
                </a:cxn>
                <a:cxn ang="0">
                  <a:pos x="46" y="24"/>
                </a:cxn>
                <a:cxn ang="0">
                  <a:pos x="39" y="13"/>
                </a:cxn>
                <a:cxn ang="0">
                  <a:pos x="31" y="6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5" y="1"/>
                </a:cxn>
                <a:cxn ang="0">
                  <a:pos x="11" y="1"/>
                </a:cxn>
                <a:cxn ang="0">
                  <a:pos x="7" y="4"/>
                </a:cxn>
                <a:cxn ang="0">
                  <a:pos x="4" y="9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1" y="18"/>
                </a:cxn>
                <a:cxn ang="0">
                  <a:pos x="0" y="24"/>
                </a:cxn>
                <a:cxn ang="0">
                  <a:pos x="1" y="34"/>
                </a:cxn>
                <a:cxn ang="0">
                  <a:pos x="6" y="41"/>
                </a:cxn>
                <a:cxn ang="0">
                  <a:pos x="12" y="49"/>
                </a:cxn>
                <a:cxn ang="0">
                  <a:pos x="18" y="55"/>
                </a:cxn>
                <a:cxn ang="0">
                  <a:pos x="26" y="60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42" y="58"/>
                </a:cxn>
                <a:cxn ang="0">
                  <a:pos x="49" y="54"/>
                </a:cxn>
                <a:cxn ang="0">
                  <a:pos x="49" y="54"/>
                </a:cxn>
              </a:cxnLst>
              <a:rect l="0" t="0" r="r" b="b"/>
              <a:pathLst>
                <a:path w="52" h="66">
                  <a:moveTo>
                    <a:pt x="49" y="54"/>
                  </a:moveTo>
                  <a:lnTo>
                    <a:pt x="49" y="54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1" y="38"/>
                  </a:lnTo>
                  <a:lnTo>
                    <a:pt x="46" y="24"/>
                  </a:lnTo>
                  <a:lnTo>
                    <a:pt x="39" y="13"/>
                  </a:lnTo>
                  <a:lnTo>
                    <a:pt x="31" y="6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7" y="4"/>
                  </a:lnTo>
                  <a:lnTo>
                    <a:pt x="4" y="9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1" y="34"/>
                  </a:lnTo>
                  <a:lnTo>
                    <a:pt x="6" y="41"/>
                  </a:lnTo>
                  <a:lnTo>
                    <a:pt x="12" y="49"/>
                  </a:lnTo>
                  <a:lnTo>
                    <a:pt x="18" y="55"/>
                  </a:lnTo>
                  <a:lnTo>
                    <a:pt x="26" y="60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42" y="58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66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67"/>
            <p:cNvSpPr>
              <a:spLocks/>
            </p:cNvSpPr>
            <p:nvPr/>
          </p:nvSpPr>
          <p:spPr bwMode="auto">
            <a:xfrm>
              <a:off x="7707334" y="5734066"/>
              <a:ext cx="57150" cy="61912"/>
            </a:xfrm>
            <a:custGeom>
              <a:avLst/>
              <a:gdLst/>
              <a:ahLst/>
              <a:cxnLst>
                <a:cxn ang="0">
                  <a:pos x="33" y="31"/>
                </a:cxn>
                <a:cxn ang="0">
                  <a:pos x="33" y="31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4" y="25"/>
                </a:cxn>
                <a:cxn ang="0">
                  <a:pos x="36" y="22"/>
                </a:cxn>
                <a:cxn ang="0">
                  <a:pos x="34" y="17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28" y="5"/>
                </a:cxn>
                <a:cxn ang="0">
                  <a:pos x="25" y="1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5" y="6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9" y="36"/>
                </a:cxn>
                <a:cxn ang="0">
                  <a:pos x="17" y="39"/>
                </a:cxn>
                <a:cxn ang="0">
                  <a:pos x="17" y="39"/>
                </a:cxn>
                <a:cxn ang="0">
                  <a:pos x="19" y="39"/>
                </a:cxn>
                <a:cxn ang="0">
                  <a:pos x="19" y="39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30" y="34"/>
                </a:cxn>
                <a:cxn ang="0">
                  <a:pos x="33" y="31"/>
                </a:cxn>
                <a:cxn ang="0">
                  <a:pos x="33" y="31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lnTo>
                    <a:pt x="33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4" y="1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28" y="5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9" y="36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30" y="34"/>
                  </a:lnTo>
                  <a:lnTo>
                    <a:pt x="33" y="31"/>
                  </a:lnTo>
                  <a:lnTo>
                    <a:pt x="33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68"/>
            <p:cNvSpPr>
              <a:spLocks/>
            </p:cNvSpPr>
            <p:nvPr/>
          </p:nvSpPr>
          <p:spPr bwMode="auto">
            <a:xfrm>
              <a:off x="7748609" y="5694378"/>
              <a:ext cx="38100" cy="39687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13" y="16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9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24" h="25">
                  <a:moveTo>
                    <a:pt x="16" y="5"/>
                  </a:moveTo>
                  <a:lnTo>
                    <a:pt x="16" y="5"/>
                  </a:lnTo>
                  <a:lnTo>
                    <a:pt x="13" y="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3" y="1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69"/>
            <p:cNvSpPr>
              <a:spLocks/>
            </p:cNvSpPr>
            <p:nvPr/>
          </p:nvSpPr>
          <p:spPr bwMode="auto">
            <a:xfrm>
              <a:off x="7747022" y="5680091"/>
              <a:ext cx="17463" cy="508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5" y="12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6" y="20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1" h="32">
                  <a:moveTo>
                    <a:pt x="6" y="6"/>
                  </a:moveTo>
                  <a:lnTo>
                    <a:pt x="6" y="6"/>
                  </a:lnTo>
                  <a:lnTo>
                    <a:pt x="5" y="1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" y="2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70"/>
            <p:cNvSpPr>
              <a:spLocks/>
            </p:cNvSpPr>
            <p:nvPr/>
          </p:nvSpPr>
          <p:spPr bwMode="auto">
            <a:xfrm>
              <a:off x="7739084" y="5802328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71"/>
            <p:cNvSpPr>
              <a:spLocks/>
            </p:cNvSpPr>
            <p:nvPr/>
          </p:nvSpPr>
          <p:spPr bwMode="auto">
            <a:xfrm>
              <a:off x="7764484" y="5729303"/>
              <a:ext cx="107950" cy="71437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3" y="23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15" y="40"/>
                </a:cxn>
                <a:cxn ang="0">
                  <a:pos x="28" y="43"/>
                </a:cxn>
                <a:cxn ang="0">
                  <a:pos x="42" y="45"/>
                </a:cxn>
                <a:cxn ang="0">
                  <a:pos x="53" y="42"/>
                </a:cxn>
                <a:cxn ang="0">
                  <a:pos x="62" y="39"/>
                </a:cxn>
                <a:cxn ang="0">
                  <a:pos x="65" y="36"/>
                </a:cxn>
                <a:cxn ang="0">
                  <a:pos x="68" y="31"/>
                </a:cxn>
                <a:cxn ang="0">
                  <a:pos x="68" y="28"/>
                </a:cxn>
                <a:cxn ang="0">
                  <a:pos x="68" y="23"/>
                </a:cxn>
                <a:cxn ang="0">
                  <a:pos x="66" y="18"/>
                </a:cxn>
                <a:cxn ang="0">
                  <a:pos x="63" y="14"/>
                </a:cxn>
                <a:cxn ang="0">
                  <a:pos x="63" y="14"/>
                </a:cxn>
                <a:cxn ang="0">
                  <a:pos x="60" y="9"/>
                </a:cxn>
                <a:cxn ang="0">
                  <a:pos x="56" y="6"/>
                </a:cxn>
                <a:cxn ang="0">
                  <a:pos x="46" y="1"/>
                </a:cxn>
                <a:cxn ang="0">
                  <a:pos x="37" y="0"/>
                </a:cxn>
                <a:cxn ang="0">
                  <a:pos x="26" y="1"/>
                </a:cxn>
                <a:cxn ang="0">
                  <a:pos x="18" y="3"/>
                </a:cxn>
                <a:cxn ang="0">
                  <a:pos x="9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4"/>
                </a:cxn>
                <a:cxn ang="0">
                  <a:pos x="1" y="14"/>
                </a:cxn>
              </a:cxnLst>
              <a:rect l="0" t="0" r="r" b="b"/>
              <a:pathLst>
                <a:path w="68" h="45">
                  <a:moveTo>
                    <a:pt x="1" y="14"/>
                  </a:moveTo>
                  <a:lnTo>
                    <a:pt x="1" y="14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5" y="40"/>
                  </a:lnTo>
                  <a:lnTo>
                    <a:pt x="28" y="43"/>
                  </a:lnTo>
                  <a:lnTo>
                    <a:pt x="42" y="45"/>
                  </a:lnTo>
                  <a:lnTo>
                    <a:pt x="53" y="42"/>
                  </a:lnTo>
                  <a:lnTo>
                    <a:pt x="62" y="39"/>
                  </a:lnTo>
                  <a:lnTo>
                    <a:pt x="65" y="36"/>
                  </a:lnTo>
                  <a:lnTo>
                    <a:pt x="68" y="31"/>
                  </a:lnTo>
                  <a:lnTo>
                    <a:pt x="68" y="28"/>
                  </a:lnTo>
                  <a:lnTo>
                    <a:pt x="68" y="23"/>
                  </a:lnTo>
                  <a:lnTo>
                    <a:pt x="66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0" y="9"/>
                  </a:lnTo>
                  <a:lnTo>
                    <a:pt x="56" y="6"/>
                  </a:lnTo>
                  <a:lnTo>
                    <a:pt x="46" y="1"/>
                  </a:lnTo>
                  <a:lnTo>
                    <a:pt x="37" y="0"/>
                  </a:lnTo>
                  <a:lnTo>
                    <a:pt x="26" y="1"/>
                  </a:lnTo>
                  <a:lnTo>
                    <a:pt x="18" y="3"/>
                  </a:lnTo>
                  <a:lnTo>
                    <a:pt x="9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72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73"/>
            <p:cNvSpPr>
              <a:spLocks/>
            </p:cNvSpPr>
            <p:nvPr/>
          </p:nvSpPr>
          <p:spPr bwMode="auto">
            <a:xfrm>
              <a:off x="7756547" y="5792803"/>
              <a:ext cx="39688" cy="36512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2" y="16"/>
                </a:cxn>
                <a:cxn ang="0">
                  <a:pos x="17" y="1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9" y="11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23" y="23"/>
                </a:cxn>
                <a:cxn ang="0">
                  <a:pos x="25" y="23"/>
                </a:cxn>
                <a:cxn ang="0">
                  <a:pos x="25" y="22"/>
                </a:cxn>
                <a:cxn ang="0">
                  <a:pos x="23" y="19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25" h="23">
                  <a:moveTo>
                    <a:pt x="22" y="16"/>
                  </a:moveTo>
                  <a:lnTo>
                    <a:pt x="22" y="16"/>
                  </a:lnTo>
                  <a:lnTo>
                    <a:pt x="17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11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3" y="19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74"/>
            <p:cNvSpPr>
              <a:spLocks/>
            </p:cNvSpPr>
            <p:nvPr/>
          </p:nvSpPr>
          <p:spPr bwMode="auto">
            <a:xfrm>
              <a:off x="7754959" y="5795978"/>
              <a:ext cx="19050" cy="49212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6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2" y="29"/>
                </a:cxn>
                <a:cxn ang="0">
                  <a:pos x="12" y="26"/>
                </a:cxn>
                <a:cxn ang="0">
                  <a:pos x="10" y="23"/>
                </a:cxn>
                <a:cxn ang="0">
                  <a:pos x="10" y="23"/>
                </a:cxn>
                <a:cxn ang="0">
                  <a:pos x="9" y="1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14"/>
                </a:cxn>
                <a:cxn ang="0">
                  <a:pos x="6" y="25"/>
                </a:cxn>
                <a:cxn ang="0">
                  <a:pos x="6" y="25"/>
                </a:cxn>
              </a:cxnLst>
              <a:rect l="0" t="0" r="r" b="b"/>
              <a:pathLst>
                <a:path w="12" h="31">
                  <a:moveTo>
                    <a:pt x="6" y="25"/>
                  </a:moveTo>
                  <a:lnTo>
                    <a:pt x="6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9" y="17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4"/>
                  </a:lnTo>
                  <a:lnTo>
                    <a:pt x="6" y="25"/>
                  </a:lnTo>
                  <a:lnTo>
                    <a:pt x="6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75"/>
            <p:cNvSpPr>
              <a:spLocks/>
            </p:cNvSpPr>
            <p:nvPr/>
          </p:nvSpPr>
          <p:spPr bwMode="auto">
            <a:xfrm>
              <a:off x="7769247" y="5751528"/>
              <a:ext cx="50800" cy="12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31" y="3"/>
                </a:cxn>
                <a:cxn ang="0">
                  <a:pos x="32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2" h="8">
                  <a:moveTo>
                    <a:pt x="25" y="0"/>
                  </a:moveTo>
                  <a:lnTo>
                    <a:pt x="25" y="0"/>
                  </a:lnTo>
                  <a:lnTo>
                    <a:pt x="18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31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76"/>
            <p:cNvSpPr>
              <a:spLocks/>
            </p:cNvSpPr>
            <p:nvPr/>
          </p:nvSpPr>
          <p:spPr bwMode="auto">
            <a:xfrm>
              <a:off x="7769247" y="5764228"/>
              <a:ext cx="46038" cy="1587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6"/>
                </a:cxn>
                <a:cxn ang="0">
                  <a:pos x="1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2" y="7"/>
                </a:cxn>
                <a:cxn ang="0">
                  <a:pos x="23" y="10"/>
                </a:cxn>
                <a:cxn ang="0">
                  <a:pos x="23" y="10"/>
                </a:cxn>
                <a:cxn ang="0">
                  <a:pos x="28" y="10"/>
                </a:cxn>
                <a:cxn ang="0">
                  <a:pos x="29" y="10"/>
                </a:cxn>
                <a:cxn ang="0">
                  <a:pos x="29" y="9"/>
                </a:cxn>
                <a:cxn ang="0">
                  <a:pos x="28" y="7"/>
                </a:cxn>
                <a:cxn ang="0">
                  <a:pos x="23" y="6"/>
                </a:cxn>
                <a:cxn ang="0">
                  <a:pos x="23" y="6"/>
                </a:cxn>
              </a:cxnLst>
              <a:rect l="0" t="0" r="r" b="b"/>
              <a:pathLst>
                <a:path w="29" h="10">
                  <a:moveTo>
                    <a:pt x="23" y="6"/>
                  </a:moveTo>
                  <a:lnTo>
                    <a:pt x="23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" y="7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77"/>
            <p:cNvSpPr>
              <a:spLocks/>
            </p:cNvSpPr>
            <p:nvPr/>
          </p:nvSpPr>
          <p:spPr bwMode="auto">
            <a:xfrm>
              <a:off x="7672409" y="5703903"/>
              <a:ext cx="39688" cy="34925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8" y="1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5" y="20"/>
                </a:cxn>
                <a:cxn ang="0">
                  <a:pos x="25" y="20"/>
                </a:cxn>
                <a:cxn ang="0">
                  <a:pos x="16" y="1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7"/>
                </a:cxn>
              </a:cxnLst>
              <a:rect l="0" t="0" r="r" b="b"/>
              <a:pathLst>
                <a:path w="25" h="22">
                  <a:moveTo>
                    <a:pt x="3" y="7"/>
                  </a:moveTo>
                  <a:lnTo>
                    <a:pt x="3" y="7"/>
                  </a:lnTo>
                  <a:lnTo>
                    <a:pt x="8" y="1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6" y="11"/>
                  </a:lnTo>
                  <a:lnTo>
                    <a:pt x="7" y="2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78"/>
            <p:cNvSpPr>
              <a:spLocks/>
            </p:cNvSpPr>
            <p:nvPr/>
          </p:nvSpPr>
          <p:spPr bwMode="auto">
            <a:xfrm>
              <a:off x="7693047" y="5689616"/>
              <a:ext cx="22225" cy="4603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1" y="16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4" h="29">
                  <a:moveTo>
                    <a:pt x="6" y="5"/>
                  </a:moveTo>
                  <a:lnTo>
                    <a:pt x="6" y="5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4" y="12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1" y="16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79"/>
            <p:cNvSpPr>
              <a:spLocks/>
            </p:cNvSpPr>
            <p:nvPr/>
          </p:nvSpPr>
          <p:spPr bwMode="auto">
            <a:xfrm>
              <a:off x="7648597" y="5761053"/>
              <a:ext cx="53975" cy="3175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18" y="9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4" y="20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14" y="17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2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34" h="20">
                  <a:moveTo>
                    <a:pt x="6" y="5"/>
                  </a:moveTo>
                  <a:lnTo>
                    <a:pt x="6" y="5"/>
                  </a:lnTo>
                  <a:lnTo>
                    <a:pt x="12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18" y="9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4" y="20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4" y="1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80"/>
            <p:cNvSpPr>
              <a:spLocks/>
            </p:cNvSpPr>
            <p:nvPr/>
          </p:nvSpPr>
          <p:spPr bwMode="auto">
            <a:xfrm>
              <a:off x="7694634" y="5719778"/>
              <a:ext cx="79375" cy="85725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38" y="4"/>
                </a:cxn>
                <a:cxn ang="0">
                  <a:pos x="42" y="7"/>
                </a:cxn>
                <a:cxn ang="0">
                  <a:pos x="45" y="10"/>
                </a:cxn>
                <a:cxn ang="0">
                  <a:pos x="47" y="15"/>
                </a:cxn>
                <a:cxn ang="0">
                  <a:pos x="50" y="21"/>
                </a:cxn>
                <a:cxn ang="0">
                  <a:pos x="50" y="21"/>
                </a:cxn>
                <a:cxn ang="0">
                  <a:pos x="50" y="26"/>
                </a:cxn>
                <a:cxn ang="0">
                  <a:pos x="50" y="32"/>
                </a:cxn>
                <a:cxn ang="0">
                  <a:pos x="50" y="37"/>
                </a:cxn>
                <a:cxn ang="0">
                  <a:pos x="47" y="42"/>
                </a:cxn>
                <a:cxn ang="0">
                  <a:pos x="45" y="46"/>
                </a:cxn>
                <a:cxn ang="0">
                  <a:pos x="41" y="49"/>
                </a:cxn>
                <a:cxn ang="0">
                  <a:pos x="38" y="52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9" y="52"/>
                </a:cxn>
                <a:cxn ang="0">
                  <a:pos x="14" y="51"/>
                </a:cxn>
                <a:cxn ang="0">
                  <a:pos x="10" y="48"/>
                </a:cxn>
                <a:cxn ang="0">
                  <a:pos x="7" y="43"/>
                </a:cxn>
                <a:cxn ang="0">
                  <a:pos x="3" y="38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2" y="18"/>
                </a:cxn>
                <a:cxn ang="0">
                  <a:pos x="3" y="14"/>
                </a:cxn>
                <a:cxn ang="0">
                  <a:pos x="7" y="9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9" y="1"/>
                </a:cxn>
                <a:cxn ang="0">
                  <a:pos x="19" y="1"/>
                </a:cxn>
              </a:cxnLst>
              <a:rect l="0" t="0" r="r" b="b"/>
              <a:pathLst>
                <a:path w="50" h="54">
                  <a:moveTo>
                    <a:pt x="19" y="1"/>
                  </a:moveTo>
                  <a:lnTo>
                    <a:pt x="19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2" y="7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1"/>
                  </a:lnTo>
                  <a:lnTo>
                    <a:pt x="50" y="21"/>
                  </a:lnTo>
                  <a:lnTo>
                    <a:pt x="50" y="26"/>
                  </a:lnTo>
                  <a:lnTo>
                    <a:pt x="50" y="32"/>
                  </a:lnTo>
                  <a:lnTo>
                    <a:pt x="50" y="37"/>
                  </a:lnTo>
                  <a:lnTo>
                    <a:pt x="47" y="42"/>
                  </a:lnTo>
                  <a:lnTo>
                    <a:pt x="45" y="46"/>
                  </a:lnTo>
                  <a:lnTo>
                    <a:pt x="41" y="49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9" y="52"/>
                  </a:lnTo>
                  <a:lnTo>
                    <a:pt x="14" y="51"/>
                  </a:lnTo>
                  <a:lnTo>
                    <a:pt x="10" y="48"/>
                  </a:lnTo>
                  <a:lnTo>
                    <a:pt x="7" y="43"/>
                  </a:lnTo>
                  <a:lnTo>
                    <a:pt x="3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81"/>
            <p:cNvSpPr>
              <a:spLocks/>
            </p:cNvSpPr>
            <p:nvPr/>
          </p:nvSpPr>
          <p:spPr bwMode="auto">
            <a:xfrm>
              <a:off x="7715272" y="5773753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82"/>
            <p:cNvSpPr>
              <a:spLocks/>
            </p:cNvSpPr>
            <p:nvPr/>
          </p:nvSpPr>
          <p:spPr bwMode="auto">
            <a:xfrm>
              <a:off x="7732734" y="5780103"/>
              <a:ext cx="9525" cy="793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83"/>
            <p:cNvSpPr>
              <a:spLocks/>
            </p:cNvSpPr>
            <p:nvPr/>
          </p:nvSpPr>
          <p:spPr bwMode="auto">
            <a:xfrm>
              <a:off x="7737497" y="5764228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84"/>
            <p:cNvSpPr>
              <a:spLocks/>
            </p:cNvSpPr>
            <p:nvPr/>
          </p:nvSpPr>
          <p:spPr bwMode="auto">
            <a:xfrm>
              <a:off x="7751784" y="577534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85"/>
            <p:cNvSpPr>
              <a:spLocks/>
            </p:cNvSpPr>
            <p:nvPr/>
          </p:nvSpPr>
          <p:spPr bwMode="auto">
            <a:xfrm>
              <a:off x="7754959" y="5746766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86"/>
            <p:cNvSpPr>
              <a:spLocks/>
            </p:cNvSpPr>
            <p:nvPr/>
          </p:nvSpPr>
          <p:spPr bwMode="auto">
            <a:xfrm>
              <a:off x="7742259" y="5730891"/>
              <a:ext cx="6350" cy="1111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87"/>
            <p:cNvSpPr>
              <a:spLocks/>
            </p:cNvSpPr>
            <p:nvPr/>
          </p:nvSpPr>
          <p:spPr bwMode="auto">
            <a:xfrm>
              <a:off x="7732734" y="5748353"/>
              <a:ext cx="6350" cy="79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88"/>
            <p:cNvSpPr>
              <a:spLocks/>
            </p:cNvSpPr>
            <p:nvPr/>
          </p:nvSpPr>
          <p:spPr bwMode="auto">
            <a:xfrm>
              <a:off x="7707334" y="575629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89"/>
            <p:cNvSpPr>
              <a:spLocks/>
            </p:cNvSpPr>
            <p:nvPr/>
          </p:nvSpPr>
          <p:spPr bwMode="auto">
            <a:xfrm>
              <a:off x="7716859" y="5742003"/>
              <a:ext cx="7938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538132" y="2945869"/>
            <a:ext cx="317115" cy="285752"/>
            <a:chOff x="7583509" y="5640403"/>
            <a:chExt cx="288925" cy="260350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83" name="Freeform 162"/>
            <p:cNvSpPr>
              <a:spLocks/>
            </p:cNvSpPr>
            <p:nvPr/>
          </p:nvSpPr>
          <p:spPr bwMode="auto">
            <a:xfrm>
              <a:off x="7583509" y="5746766"/>
              <a:ext cx="123825" cy="66675"/>
            </a:xfrm>
            <a:custGeom>
              <a:avLst/>
              <a:gdLst/>
              <a:ahLst/>
              <a:cxnLst>
                <a:cxn ang="0">
                  <a:pos x="77" y="21"/>
                </a:cxn>
                <a:cxn ang="0">
                  <a:pos x="77" y="21"/>
                </a:cxn>
                <a:cxn ang="0">
                  <a:pos x="73" y="14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59" y="1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8" y="3"/>
                </a:cxn>
                <a:cxn ang="0">
                  <a:pos x="8" y="7"/>
                </a:cxn>
                <a:cxn ang="0">
                  <a:pos x="5" y="11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10" y="35"/>
                </a:cxn>
                <a:cxn ang="0">
                  <a:pos x="14" y="38"/>
                </a:cxn>
                <a:cxn ang="0">
                  <a:pos x="21" y="40"/>
                </a:cxn>
                <a:cxn ang="0">
                  <a:pos x="25" y="42"/>
                </a:cxn>
                <a:cxn ang="0">
                  <a:pos x="38" y="40"/>
                </a:cxn>
                <a:cxn ang="0">
                  <a:pos x="49" y="38"/>
                </a:cxn>
                <a:cxn ang="0">
                  <a:pos x="59" y="34"/>
                </a:cxn>
                <a:cxn ang="0">
                  <a:pos x="69" y="29"/>
                </a:cxn>
                <a:cxn ang="0">
                  <a:pos x="78" y="25"/>
                </a:cxn>
                <a:cxn ang="0">
                  <a:pos x="78" y="25"/>
                </a:cxn>
                <a:cxn ang="0">
                  <a:pos x="77" y="23"/>
                </a:cxn>
                <a:cxn ang="0">
                  <a:pos x="77" y="23"/>
                </a:cxn>
                <a:cxn ang="0">
                  <a:pos x="77" y="21"/>
                </a:cxn>
                <a:cxn ang="0">
                  <a:pos x="77" y="21"/>
                </a:cxn>
              </a:cxnLst>
              <a:rect l="0" t="0" r="r" b="b"/>
              <a:pathLst>
                <a:path w="78" h="42">
                  <a:moveTo>
                    <a:pt x="77" y="21"/>
                  </a:moveTo>
                  <a:lnTo>
                    <a:pt x="77" y="21"/>
                  </a:lnTo>
                  <a:lnTo>
                    <a:pt x="73" y="14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59" y="1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8" y="3"/>
                  </a:lnTo>
                  <a:lnTo>
                    <a:pt x="8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10" y="35"/>
                  </a:lnTo>
                  <a:lnTo>
                    <a:pt x="14" y="38"/>
                  </a:lnTo>
                  <a:lnTo>
                    <a:pt x="21" y="40"/>
                  </a:lnTo>
                  <a:lnTo>
                    <a:pt x="25" y="42"/>
                  </a:lnTo>
                  <a:lnTo>
                    <a:pt x="38" y="40"/>
                  </a:lnTo>
                  <a:lnTo>
                    <a:pt x="49" y="38"/>
                  </a:lnTo>
                  <a:lnTo>
                    <a:pt x="59" y="34"/>
                  </a:lnTo>
                  <a:lnTo>
                    <a:pt x="69" y="29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7" y="21"/>
                  </a:lnTo>
                  <a:lnTo>
                    <a:pt x="77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163"/>
            <p:cNvSpPr>
              <a:spLocks noEditPoints="1"/>
            </p:cNvSpPr>
            <p:nvPr/>
          </p:nvSpPr>
          <p:spPr bwMode="auto">
            <a:xfrm>
              <a:off x="7666059" y="5783278"/>
              <a:ext cx="153988" cy="117475"/>
            </a:xfrm>
            <a:custGeom>
              <a:avLst/>
              <a:gdLst/>
              <a:ahLst/>
              <a:cxnLst>
                <a:cxn ang="0">
                  <a:pos x="45" y="12"/>
                </a:cxn>
                <a:cxn ang="0">
                  <a:pos x="42" y="12"/>
                </a:cxn>
                <a:cxn ang="0">
                  <a:pos x="28" y="5"/>
                </a:cxn>
                <a:cxn ang="0">
                  <a:pos x="17" y="15"/>
                </a:cxn>
                <a:cxn ang="0">
                  <a:pos x="3" y="40"/>
                </a:cxn>
                <a:cxn ang="0">
                  <a:pos x="0" y="64"/>
                </a:cxn>
                <a:cxn ang="0">
                  <a:pos x="4" y="71"/>
                </a:cxn>
                <a:cxn ang="0">
                  <a:pos x="11" y="74"/>
                </a:cxn>
                <a:cxn ang="0">
                  <a:pos x="23" y="73"/>
                </a:cxn>
                <a:cxn ang="0">
                  <a:pos x="29" y="70"/>
                </a:cxn>
                <a:cxn ang="0">
                  <a:pos x="40" y="57"/>
                </a:cxn>
                <a:cxn ang="0">
                  <a:pos x="46" y="43"/>
                </a:cxn>
                <a:cxn ang="0">
                  <a:pos x="48" y="22"/>
                </a:cxn>
                <a:cxn ang="0">
                  <a:pos x="46" y="12"/>
                </a:cxn>
                <a:cxn ang="0">
                  <a:pos x="45" y="12"/>
                </a:cxn>
                <a:cxn ang="0">
                  <a:pos x="62" y="3"/>
                </a:cxn>
                <a:cxn ang="0">
                  <a:pos x="57" y="8"/>
                </a:cxn>
                <a:cxn ang="0">
                  <a:pos x="52" y="11"/>
                </a:cxn>
                <a:cxn ang="0">
                  <a:pos x="48" y="12"/>
                </a:cxn>
                <a:cxn ang="0">
                  <a:pos x="48" y="22"/>
                </a:cxn>
                <a:cxn ang="0">
                  <a:pos x="57" y="46"/>
                </a:cxn>
                <a:cxn ang="0">
                  <a:pos x="71" y="62"/>
                </a:cxn>
                <a:cxn ang="0">
                  <a:pos x="82" y="67"/>
                </a:cxn>
                <a:cxn ang="0">
                  <a:pos x="88" y="64"/>
                </a:cxn>
                <a:cxn ang="0">
                  <a:pos x="94" y="57"/>
                </a:cxn>
                <a:cxn ang="0">
                  <a:pos x="96" y="53"/>
                </a:cxn>
                <a:cxn ang="0">
                  <a:pos x="96" y="33"/>
                </a:cxn>
                <a:cxn ang="0">
                  <a:pos x="87" y="17"/>
                </a:cxn>
                <a:cxn ang="0">
                  <a:pos x="74" y="6"/>
                </a:cxn>
                <a:cxn ang="0">
                  <a:pos x="63" y="0"/>
                </a:cxn>
                <a:cxn ang="0">
                  <a:pos x="62" y="2"/>
                </a:cxn>
                <a:cxn ang="0">
                  <a:pos x="62" y="3"/>
                </a:cxn>
              </a:cxnLst>
              <a:rect l="0" t="0" r="r" b="b"/>
              <a:pathLst>
                <a:path w="97" h="74">
                  <a:moveTo>
                    <a:pt x="45" y="12"/>
                  </a:moveTo>
                  <a:lnTo>
                    <a:pt x="45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4" y="9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17" y="15"/>
                  </a:lnTo>
                  <a:lnTo>
                    <a:pt x="7" y="28"/>
                  </a:lnTo>
                  <a:lnTo>
                    <a:pt x="3" y="40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1" y="67"/>
                  </a:lnTo>
                  <a:lnTo>
                    <a:pt x="4" y="71"/>
                  </a:lnTo>
                  <a:lnTo>
                    <a:pt x="7" y="73"/>
                  </a:lnTo>
                  <a:lnTo>
                    <a:pt x="11" y="74"/>
                  </a:lnTo>
                  <a:lnTo>
                    <a:pt x="17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9" y="70"/>
                  </a:lnTo>
                  <a:lnTo>
                    <a:pt x="35" y="64"/>
                  </a:lnTo>
                  <a:lnTo>
                    <a:pt x="40" y="57"/>
                  </a:lnTo>
                  <a:lnTo>
                    <a:pt x="43" y="51"/>
                  </a:lnTo>
                  <a:lnTo>
                    <a:pt x="46" y="43"/>
                  </a:lnTo>
                  <a:lnTo>
                    <a:pt x="48" y="36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5" y="12"/>
                  </a:lnTo>
                  <a:close/>
                  <a:moveTo>
                    <a:pt x="62" y="3"/>
                  </a:moveTo>
                  <a:lnTo>
                    <a:pt x="62" y="3"/>
                  </a:lnTo>
                  <a:lnTo>
                    <a:pt x="57" y="8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1" y="36"/>
                  </a:lnTo>
                  <a:lnTo>
                    <a:pt x="57" y="46"/>
                  </a:lnTo>
                  <a:lnTo>
                    <a:pt x="63" y="56"/>
                  </a:lnTo>
                  <a:lnTo>
                    <a:pt x="71" y="62"/>
                  </a:lnTo>
                  <a:lnTo>
                    <a:pt x="79" y="65"/>
                  </a:lnTo>
                  <a:lnTo>
                    <a:pt x="82" y="67"/>
                  </a:lnTo>
                  <a:lnTo>
                    <a:pt x="85" y="65"/>
                  </a:lnTo>
                  <a:lnTo>
                    <a:pt x="88" y="64"/>
                  </a:lnTo>
                  <a:lnTo>
                    <a:pt x="91" y="60"/>
                  </a:lnTo>
                  <a:lnTo>
                    <a:pt x="94" y="57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7" y="42"/>
                  </a:lnTo>
                  <a:lnTo>
                    <a:pt x="96" y="33"/>
                  </a:lnTo>
                  <a:lnTo>
                    <a:pt x="91" y="25"/>
                  </a:lnTo>
                  <a:lnTo>
                    <a:pt x="87" y="17"/>
                  </a:lnTo>
                  <a:lnTo>
                    <a:pt x="80" y="11"/>
                  </a:lnTo>
                  <a:lnTo>
                    <a:pt x="74" y="6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164"/>
            <p:cNvSpPr>
              <a:spLocks/>
            </p:cNvSpPr>
            <p:nvPr/>
          </p:nvSpPr>
          <p:spPr bwMode="auto">
            <a:xfrm>
              <a:off x="7732734" y="5640403"/>
              <a:ext cx="80963" cy="103187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1" y="56"/>
                </a:cxn>
                <a:cxn ang="0">
                  <a:pos x="41" y="45"/>
                </a:cxn>
                <a:cxn ang="0">
                  <a:pos x="48" y="34"/>
                </a:cxn>
                <a:cxn ang="0">
                  <a:pos x="51" y="22"/>
                </a:cxn>
                <a:cxn ang="0">
                  <a:pos x="51" y="12"/>
                </a:cxn>
                <a:cxn ang="0">
                  <a:pos x="51" y="8"/>
                </a:cxn>
                <a:cxn ang="0">
                  <a:pos x="48" y="5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1" y="5"/>
                </a:cxn>
                <a:cxn ang="0">
                  <a:pos x="15" y="11"/>
                </a:cxn>
                <a:cxn ang="0">
                  <a:pos x="9" y="19"/>
                </a:cxn>
                <a:cxn ang="0">
                  <a:pos x="4" y="26"/>
                </a:cxn>
                <a:cxn ang="0">
                  <a:pos x="3" y="34"/>
                </a:cxn>
                <a:cxn ang="0">
                  <a:pos x="1" y="43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56"/>
                </a:cxn>
                <a:cxn ang="0">
                  <a:pos x="10" y="57"/>
                </a:cxn>
                <a:cxn ang="0">
                  <a:pos x="15" y="60"/>
                </a:cxn>
                <a:cxn ang="0">
                  <a:pos x="20" y="65"/>
                </a:cxn>
                <a:cxn ang="0">
                  <a:pos x="20" y="65"/>
                </a:cxn>
              </a:cxnLst>
              <a:rect l="0" t="0" r="r" b="b"/>
              <a:pathLst>
                <a:path w="51" h="65">
                  <a:moveTo>
                    <a:pt x="20" y="65"/>
                  </a:moveTo>
                  <a:lnTo>
                    <a:pt x="20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31" y="56"/>
                  </a:lnTo>
                  <a:lnTo>
                    <a:pt x="41" y="45"/>
                  </a:lnTo>
                  <a:lnTo>
                    <a:pt x="48" y="34"/>
                  </a:lnTo>
                  <a:lnTo>
                    <a:pt x="51" y="22"/>
                  </a:lnTo>
                  <a:lnTo>
                    <a:pt x="51" y="12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1" y="5"/>
                  </a:lnTo>
                  <a:lnTo>
                    <a:pt x="15" y="11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3" y="34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57"/>
                  </a:lnTo>
                  <a:lnTo>
                    <a:pt x="15" y="60"/>
                  </a:lnTo>
                  <a:lnTo>
                    <a:pt x="20" y="65"/>
                  </a:lnTo>
                  <a:lnTo>
                    <a:pt x="20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65"/>
            <p:cNvSpPr>
              <a:spLocks/>
            </p:cNvSpPr>
            <p:nvPr/>
          </p:nvSpPr>
          <p:spPr bwMode="auto">
            <a:xfrm>
              <a:off x="7643834" y="5643578"/>
              <a:ext cx="82550" cy="104775"/>
            </a:xfrm>
            <a:custGeom>
              <a:avLst/>
              <a:gdLst/>
              <a:ahLst/>
              <a:cxnLst>
                <a:cxn ang="0">
                  <a:pos x="49" y="54"/>
                </a:cxn>
                <a:cxn ang="0">
                  <a:pos x="49" y="54"/>
                </a:cxn>
                <a:cxn ang="0">
                  <a:pos x="52" y="54"/>
                </a:cxn>
                <a:cxn ang="0">
                  <a:pos x="52" y="54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51" y="38"/>
                </a:cxn>
                <a:cxn ang="0">
                  <a:pos x="46" y="24"/>
                </a:cxn>
                <a:cxn ang="0">
                  <a:pos x="39" y="13"/>
                </a:cxn>
                <a:cxn ang="0">
                  <a:pos x="31" y="6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5" y="1"/>
                </a:cxn>
                <a:cxn ang="0">
                  <a:pos x="11" y="1"/>
                </a:cxn>
                <a:cxn ang="0">
                  <a:pos x="7" y="4"/>
                </a:cxn>
                <a:cxn ang="0">
                  <a:pos x="4" y="9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1" y="18"/>
                </a:cxn>
                <a:cxn ang="0">
                  <a:pos x="0" y="24"/>
                </a:cxn>
                <a:cxn ang="0">
                  <a:pos x="1" y="34"/>
                </a:cxn>
                <a:cxn ang="0">
                  <a:pos x="6" y="41"/>
                </a:cxn>
                <a:cxn ang="0">
                  <a:pos x="12" y="49"/>
                </a:cxn>
                <a:cxn ang="0">
                  <a:pos x="18" y="55"/>
                </a:cxn>
                <a:cxn ang="0">
                  <a:pos x="26" y="60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42" y="58"/>
                </a:cxn>
                <a:cxn ang="0">
                  <a:pos x="49" y="54"/>
                </a:cxn>
                <a:cxn ang="0">
                  <a:pos x="49" y="54"/>
                </a:cxn>
              </a:cxnLst>
              <a:rect l="0" t="0" r="r" b="b"/>
              <a:pathLst>
                <a:path w="52" h="66">
                  <a:moveTo>
                    <a:pt x="49" y="54"/>
                  </a:moveTo>
                  <a:lnTo>
                    <a:pt x="49" y="54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1" y="38"/>
                  </a:lnTo>
                  <a:lnTo>
                    <a:pt x="46" y="24"/>
                  </a:lnTo>
                  <a:lnTo>
                    <a:pt x="39" y="13"/>
                  </a:lnTo>
                  <a:lnTo>
                    <a:pt x="31" y="6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7" y="4"/>
                  </a:lnTo>
                  <a:lnTo>
                    <a:pt x="4" y="9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1" y="34"/>
                  </a:lnTo>
                  <a:lnTo>
                    <a:pt x="6" y="41"/>
                  </a:lnTo>
                  <a:lnTo>
                    <a:pt x="12" y="49"/>
                  </a:lnTo>
                  <a:lnTo>
                    <a:pt x="18" y="55"/>
                  </a:lnTo>
                  <a:lnTo>
                    <a:pt x="26" y="60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42" y="58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66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67"/>
            <p:cNvSpPr>
              <a:spLocks/>
            </p:cNvSpPr>
            <p:nvPr/>
          </p:nvSpPr>
          <p:spPr bwMode="auto">
            <a:xfrm>
              <a:off x="7707334" y="5734066"/>
              <a:ext cx="57150" cy="61912"/>
            </a:xfrm>
            <a:custGeom>
              <a:avLst/>
              <a:gdLst/>
              <a:ahLst/>
              <a:cxnLst>
                <a:cxn ang="0">
                  <a:pos x="33" y="31"/>
                </a:cxn>
                <a:cxn ang="0">
                  <a:pos x="33" y="31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4" y="25"/>
                </a:cxn>
                <a:cxn ang="0">
                  <a:pos x="36" y="22"/>
                </a:cxn>
                <a:cxn ang="0">
                  <a:pos x="34" y="17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28" y="5"/>
                </a:cxn>
                <a:cxn ang="0">
                  <a:pos x="25" y="1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5" y="6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9" y="36"/>
                </a:cxn>
                <a:cxn ang="0">
                  <a:pos x="17" y="39"/>
                </a:cxn>
                <a:cxn ang="0">
                  <a:pos x="17" y="39"/>
                </a:cxn>
                <a:cxn ang="0">
                  <a:pos x="19" y="39"/>
                </a:cxn>
                <a:cxn ang="0">
                  <a:pos x="19" y="39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30" y="34"/>
                </a:cxn>
                <a:cxn ang="0">
                  <a:pos x="33" y="31"/>
                </a:cxn>
                <a:cxn ang="0">
                  <a:pos x="33" y="31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lnTo>
                    <a:pt x="33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4" y="1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28" y="5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9" y="36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30" y="34"/>
                  </a:lnTo>
                  <a:lnTo>
                    <a:pt x="33" y="31"/>
                  </a:lnTo>
                  <a:lnTo>
                    <a:pt x="33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68"/>
            <p:cNvSpPr>
              <a:spLocks/>
            </p:cNvSpPr>
            <p:nvPr/>
          </p:nvSpPr>
          <p:spPr bwMode="auto">
            <a:xfrm>
              <a:off x="7748609" y="5694378"/>
              <a:ext cx="38100" cy="39687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13" y="16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9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24" h="25">
                  <a:moveTo>
                    <a:pt x="16" y="5"/>
                  </a:moveTo>
                  <a:lnTo>
                    <a:pt x="16" y="5"/>
                  </a:lnTo>
                  <a:lnTo>
                    <a:pt x="13" y="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3" y="1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69"/>
            <p:cNvSpPr>
              <a:spLocks/>
            </p:cNvSpPr>
            <p:nvPr/>
          </p:nvSpPr>
          <p:spPr bwMode="auto">
            <a:xfrm>
              <a:off x="7747022" y="5680091"/>
              <a:ext cx="17463" cy="508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5" y="12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6" y="20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1" h="32">
                  <a:moveTo>
                    <a:pt x="6" y="6"/>
                  </a:moveTo>
                  <a:lnTo>
                    <a:pt x="6" y="6"/>
                  </a:lnTo>
                  <a:lnTo>
                    <a:pt x="5" y="1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" y="2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70"/>
            <p:cNvSpPr>
              <a:spLocks/>
            </p:cNvSpPr>
            <p:nvPr/>
          </p:nvSpPr>
          <p:spPr bwMode="auto">
            <a:xfrm>
              <a:off x="7739084" y="5802328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171"/>
            <p:cNvSpPr>
              <a:spLocks/>
            </p:cNvSpPr>
            <p:nvPr/>
          </p:nvSpPr>
          <p:spPr bwMode="auto">
            <a:xfrm>
              <a:off x="7764484" y="5729303"/>
              <a:ext cx="107950" cy="71437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3" y="23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15" y="40"/>
                </a:cxn>
                <a:cxn ang="0">
                  <a:pos x="28" y="43"/>
                </a:cxn>
                <a:cxn ang="0">
                  <a:pos x="42" y="45"/>
                </a:cxn>
                <a:cxn ang="0">
                  <a:pos x="53" y="42"/>
                </a:cxn>
                <a:cxn ang="0">
                  <a:pos x="62" y="39"/>
                </a:cxn>
                <a:cxn ang="0">
                  <a:pos x="65" y="36"/>
                </a:cxn>
                <a:cxn ang="0">
                  <a:pos x="68" y="31"/>
                </a:cxn>
                <a:cxn ang="0">
                  <a:pos x="68" y="28"/>
                </a:cxn>
                <a:cxn ang="0">
                  <a:pos x="68" y="23"/>
                </a:cxn>
                <a:cxn ang="0">
                  <a:pos x="66" y="18"/>
                </a:cxn>
                <a:cxn ang="0">
                  <a:pos x="63" y="14"/>
                </a:cxn>
                <a:cxn ang="0">
                  <a:pos x="63" y="14"/>
                </a:cxn>
                <a:cxn ang="0">
                  <a:pos x="60" y="9"/>
                </a:cxn>
                <a:cxn ang="0">
                  <a:pos x="56" y="6"/>
                </a:cxn>
                <a:cxn ang="0">
                  <a:pos x="46" y="1"/>
                </a:cxn>
                <a:cxn ang="0">
                  <a:pos x="37" y="0"/>
                </a:cxn>
                <a:cxn ang="0">
                  <a:pos x="26" y="1"/>
                </a:cxn>
                <a:cxn ang="0">
                  <a:pos x="18" y="3"/>
                </a:cxn>
                <a:cxn ang="0">
                  <a:pos x="9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4"/>
                </a:cxn>
                <a:cxn ang="0">
                  <a:pos x="1" y="14"/>
                </a:cxn>
              </a:cxnLst>
              <a:rect l="0" t="0" r="r" b="b"/>
              <a:pathLst>
                <a:path w="68" h="45">
                  <a:moveTo>
                    <a:pt x="1" y="14"/>
                  </a:moveTo>
                  <a:lnTo>
                    <a:pt x="1" y="14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5" y="40"/>
                  </a:lnTo>
                  <a:lnTo>
                    <a:pt x="28" y="43"/>
                  </a:lnTo>
                  <a:lnTo>
                    <a:pt x="42" y="45"/>
                  </a:lnTo>
                  <a:lnTo>
                    <a:pt x="53" y="42"/>
                  </a:lnTo>
                  <a:lnTo>
                    <a:pt x="62" y="39"/>
                  </a:lnTo>
                  <a:lnTo>
                    <a:pt x="65" y="36"/>
                  </a:lnTo>
                  <a:lnTo>
                    <a:pt x="68" y="31"/>
                  </a:lnTo>
                  <a:lnTo>
                    <a:pt x="68" y="28"/>
                  </a:lnTo>
                  <a:lnTo>
                    <a:pt x="68" y="23"/>
                  </a:lnTo>
                  <a:lnTo>
                    <a:pt x="66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0" y="9"/>
                  </a:lnTo>
                  <a:lnTo>
                    <a:pt x="56" y="6"/>
                  </a:lnTo>
                  <a:lnTo>
                    <a:pt x="46" y="1"/>
                  </a:lnTo>
                  <a:lnTo>
                    <a:pt x="37" y="0"/>
                  </a:lnTo>
                  <a:lnTo>
                    <a:pt x="26" y="1"/>
                  </a:lnTo>
                  <a:lnTo>
                    <a:pt x="18" y="3"/>
                  </a:lnTo>
                  <a:lnTo>
                    <a:pt x="9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172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73"/>
            <p:cNvSpPr>
              <a:spLocks/>
            </p:cNvSpPr>
            <p:nvPr/>
          </p:nvSpPr>
          <p:spPr bwMode="auto">
            <a:xfrm>
              <a:off x="7756547" y="5792803"/>
              <a:ext cx="39688" cy="36512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2" y="16"/>
                </a:cxn>
                <a:cxn ang="0">
                  <a:pos x="17" y="1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9" y="11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23" y="23"/>
                </a:cxn>
                <a:cxn ang="0">
                  <a:pos x="25" y="23"/>
                </a:cxn>
                <a:cxn ang="0">
                  <a:pos x="25" y="22"/>
                </a:cxn>
                <a:cxn ang="0">
                  <a:pos x="23" y="19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25" h="23">
                  <a:moveTo>
                    <a:pt x="22" y="16"/>
                  </a:moveTo>
                  <a:lnTo>
                    <a:pt x="22" y="16"/>
                  </a:lnTo>
                  <a:lnTo>
                    <a:pt x="17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11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3" y="19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74"/>
            <p:cNvSpPr>
              <a:spLocks/>
            </p:cNvSpPr>
            <p:nvPr/>
          </p:nvSpPr>
          <p:spPr bwMode="auto">
            <a:xfrm>
              <a:off x="7754959" y="5795978"/>
              <a:ext cx="19050" cy="49212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6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2" y="29"/>
                </a:cxn>
                <a:cxn ang="0">
                  <a:pos x="12" y="26"/>
                </a:cxn>
                <a:cxn ang="0">
                  <a:pos x="10" y="23"/>
                </a:cxn>
                <a:cxn ang="0">
                  <a:pos x="10" y="23"/>
                </a:cxn>
                <a:cxn ang="0">
                  <a:pos x="9" y="1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14"/>
                </a:cxn>
                <a:cxn ang="0">
                  <a:pos x="6" y="25"/>
                </a:cxn>
                <a:cxn ang="0">
                  <a:pos x="6" y="25"/>
                </a:cxn>
              </a:cxnLst>
              <a:rect l="0" t="0" r="r" b="b"/>
              <a:pathLst>
                <a:path w="12" h="31">
                  <a:moveTo>
                    <a:pt x="6" y="25"/>
                  </a:moveTo>
                  <a:lnTo>
                    <a:pt x="6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9" y="17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4"/>
                  </a:lnTo>
                  <a:lnTo>
                    <a:pt x="6" y="25"/>
                  </a:lnTo>
                  <a:lnTo>
                    <a:pt x="6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75"/>
            <p:cNvSpPr>
              <a:spLocks/>
            </p:cNvSpPr>
            <p:nvPr/>
          </p:nvSpPr>
          <p:spPr bwMode="auto">
            <a:xfrm>
              <a:off x="7769247" y="5751528"/>
              <a:ext cx="50800" cy="12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31" y="3"/>
                </a:cxn>
                <a:cxn ang="0">
                  <a:pos x="32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2" h="8">
                  <a:moveTo>
                    <a:pt x="25" y="0"/>
                  </a:moveTo>
                  <a:lnTo>
                    <a:pt x="25" y="0"/>
                  </a:lnTo>
                  <a:lnTo>
                    <a:pt x="18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31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176"/>
            <p:cNvSpPr>
              <a:spLocks/>
            </p:cNvSpPr>
            <p:nvPr/>
          </p:nvSpPr>
          <p:spPr bwMode="auto">
            <a:xfrm>
              <a:off x="7769247" y="5764228"/>
              <a:ext cx="46038" cy="1587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6"/>
                </a:cxn>
                <a:cxn ang="0">
                  <a:pos x="1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2" y="7"/>
                </a:cxn>
                <a:cxn ang="0">
                  <a:pos x="23" y="10"/>
                </a:cxn>
                <a:cxn ang="0">
                  <a:pos x="23" y="10"/>
                </a:cxn>
                <a:cxn ang="0">
                  <a:pos x="28" y="10"/>
                </a:cxn>
                <a:cxn ang="0">
                  <a:pos x="29" y="10"/>
                </a:cxn>
                <a:cxn ang="0">
                  <a:pos x="29" y="9"/>
                </a:cxn>
                <a:cxn ang="0">
                  <a:pos x="28" y="7"/>
                </a:cxn>
                <a:cxn ang="0">
                  <a:pos x="23" y="6"/>
                </a:cxn>
                <a:cxn ang="0">
                  <a:pos x="23" y="6"/>
                </a:cxn>
              </a:cxnLst>
              <a:rect l="0" t="0" r="r" b="b"/>
              <a:pathLst>
                <a:path w="29" h="10">
                  <a:moveTo>
                    <a:pt x="23" y="6"/>
                  </a:moveTo>
                  <a:lnTo>
                    <a:pt x="23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" y="7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77"/>
            <p:cNvSpPr>
              <a:spLocks/>
            </p:cNvSpPr>
            <p:nvPr/>
          </p:nvSpPr>
          <p:spPr bwMode="auto">
            <a:xfrm>
              <a:off x="7672409" y="5703903"/>
              <a:ext cx="39688" cy="34925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8" y="1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5" y="20"/>
                </a:cxn>
                <a:cxn ang="0">
                  <a:pos x="25" y="20"/>
                </a:cxn>
                <a:cxn ang="0">
                  <a:pos x="16" y="1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7"/>
                </a:cxn>
              </a:cxnLst>
              <a:rect l="0" t="0" r="r" b="b"/>
              <a:pathLst>
                <a:path w="25" h="22">
                  <a:moveTo>
                    <a:pt x="3" y="7"/>
                  </a:moveTo>
                  <a:lnTo>
                    <a:pt x="3" y="7"/>
                  </a:lnTo>
                  <a:lnTo>
                    <a:pt x="8" y="1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6" y="11"/>
                  </a:lnTo>
                  <a:lnTo>
                    <a:pt x="7" y="2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78"/>
            <p:cNvSpPr>
              <a:spLocks/>
            </p:cNvSpPr>
            <p:nvPr/>
          </p:nvSpPr>
          <p:spPr bwMode="auto">
            <a:xfrm>
              <a:off x="7693047" y="5689616"/>
              <a:ext cx="22225" cy="4603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1" y="16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4" h="29">
                  <a:moveTo>
                    <a:pt x="6" y="5"/>
                  </a:moveTo>
                  <a:lnTo>
                    <a:pt x="6" y="5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4" y="12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1" y="16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79"/>
            <p:cNvSpPr>
              <a:spLocks/>
            </p:cNvSpPr>
            <p:nvPr/>
          </p:nvSpPr>
          <p:spPr bwMode="auto">
            <a:xfrm>
              <a:off x="7648597" y="5761053"/>
              <a:ext cx="53975" cy="3175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18" y="9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4" y="20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14" y="17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2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34" h="20">
                  <a:moveTo>
                    <a:pt x="6" y="5"/>
                  </a:moveTo>
                  <a:lnTo>
                    <a:pt x="6" y="5"/>
                  </a:lnTo>
                  <a:lnTo>
                    <a:pt x="12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18" y="9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4" y="20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4" y="1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80"/>
            <p:cNvSpPr>
              <a:spLocks/>
            </p:cNvSpPr>
            <p:nvPr/>
          </p:nvSpPr>
          <p:spPr bwMode="auto">
            <a:xfrm>
              <a:off x="7694634" y="5719778"/>
              <a:ext cx="79375" cy="85725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38" y="4"/>
                </a:cxn>
                <a:cxn ang="0">
                  <a:pos x="42" y="7"/>
                </a:cxn>
                <a:cxn ang="0">
                  <a:pos x="45" y="10"/>
                </a:cxn>
                <a:cxn ang="0">
                  <a:pos x="47" y="15"/>
                </a:cxn>
                <a:cxn ang="0">
                  <a:pos x="50" y="21"/>
                </a:cxn>
                <a:cxn ang="0">
                  <a:pos x="50" y="21"/>
                </a:cxn>
                <a:cxn ang="0">
                  <a:pos x="50" y="26"/>
                </a:cxn>
                <a:cxn ang="0">
                  <a:pos x="50" y="32"/>
                </a:cxn>
                <a:cxn ang="0">
                  <a:pos x="50" y="37"/>
                </a:cxn>
                <a:cxn ang="0">
                  <a:pos x="47" y="42"/>
                </a:cxn>
                <a:cxn ang="0">
                  <a:pos x="45" y="46"/>
                </a:cxn>
                <a:cxn ang="0">
                  <a:pos x="41" y="49"/>
                </a:cxn>
                <a:cxn ang="0">
                  <a:pos x="38" y="52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9" y="52"/>
                </a:cxn>
                <a:cxn ang="0">
                  <a:pos x="14" y="51"/>
                </a:cxn>
                <a:cxn ang="0">
                  <a:pos x="10" y="48"/>
                </a:cxn>
                <a:cxn ang="0">
                  <a:pos x="7" y="43"/>
                </a:cxn>
                <a:cxn ang="0">
                  <a:pos x="3" y="38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2" y="18"/>
                </a:cxn>
                <a:cxn ang="0">
                  <a:pos x="3" y="14"/>
                </a:cxn>
                <a:cxn ang="0">
                  <a:pos x="7" y="9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9" y="1"/>
                </a:cxn>
                <a:cxn ang="0">
                  <a:pos x="19" y="1"/>
                </a:cxn>
              </a:cxnLst>
              <a:rect l="0" t="0" r="r" b="b"/>
              <a:pathLst>
                <a:path w="50" h="54">
                  <a:moveTo>
                    <a:pt x="19" y="1"/>
                  </a:moveTo>
                  <a:lnTo>
                    <a:pt x="19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2" y="7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1"/>
                  </a:lnTo>
                  <a:lnTo>
                    <a:pt x="50" y="21"/>
                  </a:lnTo>
                  <a:lnTo>
                    <a:pt x="50" y="26"/>
                  </a:lnTo>
                  <a:lnTo>
                    <a:pt x="50" y="32"/>
                  </a:lnTo>
                  <a:lnTo>
                    <a:pt x="50" y="37"/>
                  </a:lnTo>
                  <a:lnTo>
                    <a:pt x="47" y="42"/>
                  </a:lnTo>
                  <a:lnTo>
                    <a:pt x="45" y="46"/>
                  </a:lnTo>
                  <a:lnTo>
                    <a:pt x="41" y="49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9" y="52"/>
                  </a:lnTo>
                  <a:lnTo>
                    <a:pt x="14" y="51"/>
                  </a:lnTo>
                  <a:lnTo>
                    <a:pt x="10" y="48"/>
                  </a:lnTo>
                  <a:lnTo>
                    <a:pt x="7" y="43"/>
                  </a:lnTo>
                  <a:lnTo>
                    <a:pt x="3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81"/>
            <p:cNvSpPr>
              <a:spLocks/>
            </p:cNvSpPr>
            <p:nvPr/>
          </p:nvSpPr>
          <p:spPr bwMode="auto">
            <a:xfrm>
              <a:off x="7715272" y="5773753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82"/>
            <p:cNvSpPr>
              <a:spLocks/>
            </p:cNvSpPr>
            <p:nvPr/>
          </p:nvSpPr>
          <p:spPr bwMode="auto">
            <a:xfrm>
              <a:off x="7732734" y="5780103"/>
              <a:ext cx="9525" cy="793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83"/>
            <p:cNvSpPr>
              <a:spLocks/>
            </p:cNvSpPr>
            <p:nvPr/>
          </p:nvSpPr>
          <p:spPr bwMode="auto">
            <a:xfrm>
              <a:off x="7737497" y="5764228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84"/>
            <p:cNvSpPr>
              <a:spLocks/>
            </p:cNvSpPr>
            <p:nvPr/>
          </p:nvSpPr>
          <p:spPr bwMode="auto">
            <a:xfrm>
              <a:off x="7751784" y="577534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85"/>
            <p:cNvSpPr>
              <a:spLocks/>
            </p:cNvSpPr>
            <p:nvPr/>
          </p:nvSpPr>
          <p:spPr bwMode="auto">
            <a:xfrm>
              <a:off x="7754959" y="5746766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86"/>
            <p:cNvSpPr>
              <a:spLocks/>
            </p:cNvSpPr>
            <p:nvPr/>
          </p:nvSpPr>
          <p:spPr bwMode="auto">
            <a:xfrm>
              <a:off x="7742259" y="5730891"/>
              <a:ext cx="6350" cy="1111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87"/>
            <p:cNvSpPr>
              <a:spLocks/>
            </p:cNvSpPr>
            <p:nvPr/>
          </p:nvSpPr>
          <p:spPr bwMode="auto">
            <a:xfrm>
              <a:off x="7732734" y="5748353"/>
              <a:ext cx="6350" cy="79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88"/>
            <p:cNvSpPr>
              <a:spLocks/>
            </p:cNvSpPr>
            <p:nvPr/>
          </p:nvSpPr>
          <p:spPr bwMode="auto">
            <a:xfrm>
              <a:off x="7707334" y="575629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89"/>
            <p:cNvSpPr>
              <a:spLocks/>
            </p:cNvSpPr>
            <p:nvPr/>
          </p:nvSpPr>
          <p:spPr bwMode="auto">
            <a:xfrm>
              <a:off x="7716859" y="5742003"/>
              <a:ext cx="7938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143373" y="2714620"/>
            <a:ext cx="427528" cy="392041"/>
            <a:chOff x="7705748" y="5599129"/>
            <a:chExt cx="401637" cy="368299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12" name="Freeform 106"/>
            <p:cNvSpPr>
              <a:spLocks/>
            </p:cNvSpPr>
            <p:nvPr/>
          </p:nvSpPr>
          <p:spPr bwMode="auto">
            <a:xfrm>
              <a:off x="7705748" y="5753116"/>
              <a:ext cx="169863" cy="93662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104" y="28"/>
                </a:cxn>
                <a:cxn ang="0">
                  <a:pos x="101" y="17"/>
                </a:cxn>
                <a:cxn ang="0">
                  <a:pos x="101" y="7"/>
                </a:cxn>
                <a:cxn ang="0">
                  <a:pos x="101" y="7"/>
                </a:cxn>
                <a:cxn ang="0">
                  <a:pos x="91" y="4"/>
                </a:cxn>
                <a:cxn ang="0">
                  <a:pos x="80" y="2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0" y="2"/>
                </a:cxn>
                <a:cxn ang="0">
                  <a:pos x="21" y="7"/>
                </a:cxn>
                <a:cxn ang="0">
                  <a:pos x="15" y="10"/>
                </a:cxn>
                <a:cxn ang="0">
                  <a:pos x="9" y="14"/>
                </a:cxn>
                <a:cxn ang="0">
                  <a:pos x="4" y="19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6" y="47"/>
                </a:cxn>
                <a:cxn ang="0">
                  <a:pos x="6" y="47"/>
                </a:cxn>
                <a:cxn ang="0">
                  <a:pos x="12" y="53"/>
                </a:cxn>
                <a:cxn ang="0">
                  <a:pos x="20" y="56"/>
                </a:cxn>
                <a:cxn ang="0">
                  <a:pos x="28" y="58"/>
                </a:cxn>
                <a:cxn ang="0">
                  <a:pos x="35" y="59"/>
                </a:cxn>
                <a:cxn ang="0">
                  <a:pos x="43" y="59"/>
                </a:cxn>
                <a:cxn ang="0">
                  <a:pos x="51" y="58"/>
                </a:cxn>
                <a:cxn ang="0">
                  <a:pos x="68" y="53"/>
                </a:cxn>
                <a:cxn ang="0">
                  <a:pos x="82" y="47"/>
                </a:cxn>
                <a:cxn ang="0">
                  <a:pos x="94" y="41"/>
                </a:cxn>
                <a:cxn ang="0">
                  <a:pos x="107" y="35"/>
                </a:cxn>
                <a:cxn ang="0">
                  <a:pos x="107" y="35"/>
                </a:cxn>
                <a:cxn ang="0">
                  <a:pos x="105" y="31"/>
                </a:cxn>
                <a:cxn ang="0">
                  <a:pos x="105" y="31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07" h="59">
                  <a:moveTo>
                    <a:pt x="104" y="28"/>
                  </a:moveTo>
                  <a:lnTo>
                    <a:pt x="104" y="28"/>
                  </a:lnTo>
                  <a:lnTo>
                    <a:pt x="101" y="17"/>
                  </a:lnTo>
                  <a:lnTo>
                    <a:pt x="101" y="7"/>
                  </a:lnTo>
                  <a:lnTo>
                    <a:pt x="101" y="7"/>
                  </a:lnTo>
                  <a:lnTo>
                    <a:pt x="91" y="4"/>
                  </a:lnTo>
                  <a:lnTo>
                    <a:pt x="80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0" y="2"/>
                  </a:lnTo>
                  <a:lnTo>
                    <a:pt x="21" y="7"/>
                  </a:lnTo>
                  <a:lnTo>
                    <a:pt x="15" y="10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12" y="53"/>
                  </a:lnTo>
                  <a:lnTo>
                    <a:pt x="20" y="56"/>
                  </a:lnTo>
                  <a:lnTo>
                    <a:pt x="28" y="58"/>
                  </a:lnTo>
                  <a:lnTo>
                    <a:pt x="35" y="59"/>
                  </a:lnTo>
                  <a:lnTo>
                    <a:pt x="43" y="59"/>
                  </a:lnTo>
                  <a:lnTo>
                    <a:pt x="51" y="58"/>
                  </a:lnTo>
                  <a:lnTo>
                    <a:pt x="68" y="53"/>
                  </a:lnTo>
                  <a:lnTo>
                    <a:pt x="82" y="47"/>
                  </a:lnTo>
                  <a:lnTo>
                    <a:pt x="94" y="41"/>
                  </a:lnTo>
                  <a:lnTo>
                    <a:pt x="107" y="35"/>
                  </a:lnTo>
                  <a:lnTo>
                    <a:pt x="107" y="35"/>
                  </a:lnTo>
                  <a:lnTo>
                    <a:pt x="105" y="31"/>
                  </a:lnTo>
                  <a:lnTo>
                    <a:pt x="105" y="31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7"/>
            <p:cNvSpPr>
              <a:spLocks noEditPoints="1"/>
            </p:cNvSpPr>
            <p:nvPr/>
          </p:nvSpPr>
          <p:spPr bwMode="auto">
            <a:xfrm>
              <a:off x="7821635" y="5800741"/>
              <a:ext cx="214313" cy="166687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57" y="17"/>
                </a:cxn>
                <a:cxn ang="0">
                  <a:pos x="46" y="14"/>
                </a:cxn>
                <a:cxn ang="0">
                  <a:pos x="37" y="8"/>
                </a:cxn>
                <a:cxn ang="0">
                  <a:pos x="29" y="15"/>
                </a:cxn>
                <a:cxn ang="0">
                  <a:pos x="15" y="32"/>
                </a:cxn>
                <a:cxn ang="0">
                  <a:pos x="6" y="50"/>
                </a:cxn>
                <a:cxn ang="0">
                  <a:pos x="1" y="68"/>
                </a:cxn>
                <a:cxn ang="0">
                  <a:pos x="0" y="84"/>
                </a:cxn>
                <a:cxn ang="0">
                  <a:pos x="4" y="96"/>
                </a:cxn>
                <a:cxn ang="0">
                  <a:pos x="12" y="104"/>
                </a:cxn>
                <a:cxn ang="0">
                  <a:pos x="24" y="105"/>
                </a:cxn>
                <a:cxn ang="0">
                  <a:pos x="32" y="104"/>
                </a:cxn>
                <a:cxn ang="0">
                  <a:pos x="51" y="90"/>
                </a:cxn>
                <a:cxn ang="0">
                  <a:pos x="62" y="71"/>
                </a:cxn>
                <a:cxn ang="0">
                  <a:pos x="66" y="51"/>
                </a:cxn>
                <a:cxn ang="0">
                  <a:pos x="66" y="31"/>
                </a:cxn>
                <a:cxn ang="0">
                  <a:pos x="63" y="17"/>
                </a:cxn>
                <a:cxn ang="0">
                  <a:pos x="62" y="17"/>
                </a:cxn>
                <a:cxn ang="0">
                  <a:pos x="83" y="3"/>
                </a:cxn>
                <a:cxn ang="0">
                  <a:pos x="71" y="14"/>
                </a:cxn>
                <a:cxn ang="0">
                  <a:pos x="63" y="17"/>
                </a:cxn>
                <a:cxn ang="0">
                  <a:pos x="66" y="31"/>
                </a:cxn>
                <a:cxn ang="0">
                  <a:pos x="71" y="50"/>
                </a:cxn>
                <a:cxn ang="0">
                  <a:pos x="90" y="77"/>
                </a:cxn>
                <a:cxn ang="0">
                  <a:pos x="107" y="88"/>
                </a:cxn>
                <a:cxn ang="0">
                  <a:pos x="116" y="90"/>
                </a:cxn>
                <a:cxn ang="0">
                  <a:pos x="125" y="87"/>
                </a:cxn>
                <a:cxn ang="0">
                  <a:pos x="131" y="77"/>
                </a:cxn>
                <a:cxn ang="0">
                  <a:pos x="135" y="70"/>
                </a:cxn>
                <a:cxn ang="0">
                  <a:pos x="135" y="56"/>
                </a:cxn>
                <a:cxn ang="0">
                  <a:pos x="133" y="42"/>
                </a:cxn>
                <a:cxn ang="0">
                  <a:pos x="119" y="22"/>
                </a:cxn>
                <a:cxn ang="0">
                  <a:pos x="100" y="8"/>
                </a:cxn>
                <a:cxn ang="0">
                  <a:pos x="85" y="0"/>
                </a:cxn>
                <a:cxn ang="0">
                  <a:pos x="85" y="0"/>
                </a:cxn>
                <a:cxn ang="0">
                  <a:pos x="83" y="3"/>
                </a:cxn>
              </a:cxnLst>
              <a:rect l="0" t="0" r="r" b="b"/>
              <a:pathLst>
                <a:path w="135" h="105">
                  <a:moveTo>
                    <a:pt x="62" y="17"/>
                  </a:moveTo>
                  <a:lnTo>
                    <a:pt x="62" y="17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51" y="17"/>
                  </a:lnTo>
                  <a:lnTo>
                    <a:pt x="46" y="14"/>
                  </a:lnTo>
                  <a:lnTo>
                    <a:pt x="41" y="11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29" y="15"/>
                  </a:lnTo>
                  <a:lnTo>
                    <a:pt x="21" y="23"/>
                  </a:lnTo>
                  <a:lnTo>
                    <a:pt x="15" y="32"/>
                  </a:lnTo>
                  <a:lnTo>
                    <a:pt x="10" y="42"/>
                  </a:lnTo>
                  <a:lnTo>
                    <a:pt x="6" y="50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6"/>
                  </a:lnTo>
                  <a:lnTo>
                    <a:pt x="7" y="101"/>
                  </a:lnTo>
                  <a:lnTo>
                    <a:pt x="12" y="104"/>
                  </a:lnTo>
                  <a:lnTo>
                    <a:pt x="18" y="105"/>
                  </a:lnTo>
                  <a:lnTo>
                    <a:pt x="24" y="105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43" y="98"/>
                  </a:lnTo>
                  <a:lnTo>
                    <a:pt x="51" y="90"/>
                  </a:lnTo>
                  <a:lnTo>
                    <a:pt x="57" y="81"/>
                  </a:lnTo>
                  <a:lnTo>
                    <a:pt x="62" y="71"/>
                  </a:lnTo>
                  <a:lnTo>
                    <a:pt x="65" y="60"/>
                  </a:lnTo>
                  <a:lnTo>
                    <a:pt x="66" y="51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17"/>
                  </a:lnTo>
                  <a:close/>
                  <a:moveTo>
                    <a:pt x="83" y="3"/>
                  </a:moveTo>
                  <a:lnTo>
                    <a:pt x="83" y="3"/>
                  </a:lnTo>
                  <a:lnTo>
                    <a:pt x="79" y="9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71" y="50"/>
                  </a:lnTo>
                  <a:lnTo>
                    <a:pt x="80" y="65"/>
                  </a:lnTo>
                  <a:lnTo>
                    <a:pt x="90" y="77"/>
                  </a:lnTo>
                  <a:lnTo>
                    <a:pt x="100" y="85"/>
                  </a:lnTo>
                  <a:lnTo>
                    <a:pt x="107" y="88"/>
                  </a:lnTo>
                  <a:lnTo>
                    <a:pt x="111" y="90"/>
                  </a:lnTo>
                  <a:lnTo>
                    <a:pt x="116" y="90"/>
                  </a:lnTo>
                  <a:lnTo>
                    <a:pt x="121" y="88"/>
                  </a:lnTo>
                  <a:lnTo>
                    <a:pt x="125" y="87"/>
                  </a:lnTo>
                  <a:lnTo>
                    <a:pt x="128" y="82"/>
                  </a:lnTo>
                  <a:lnTo>
                    <a:pt x="131" y="77"/>
                  </a:lnTo>
                  <a:lnTo>
                    <a:pt x="135" y="70"/>
                  </a:lnTo>
                  <a:lnTo>
                    <a:pt x="135" y="70"/>
                  </a:lnTo>
                  <a:lnTo>
                    <a:pt x="135" y="62"/>
                  </a:lnTo>
                  <a:lnTo>
                    <a:pt x="135" y="56"/>
                  </a:lnTo>
                  <a:lnTo>
                    <a:pt x="135" y="48"/>
                  </a:lnTo>
                  <a:lnTo>
                    <a:pt x="133" y="42"/>
                  </a:lnTo>
                  <a:lnTo>
                    <a:pt x="127" y="31"/>
                  </a:lnTo>
                  <a:lnTo>
                    <a:pt x="119" y="22"/>
                  </a:lnTo>
                  <a:lnTo>
                    <a:pt x="110" y="14"/>
                  </a:lnTo>
                  <a:lnTo>
                    <a:pt x="100" y="8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3" y="3"/>
                  </a:lnTo>
                  <a:lnTo>
                    <a:pt x="8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7907360" y="5599129"/>
              <a:ext cx="111125" cy="144462"/>
            </a:xfrm>
            <a:custGeom>
              <a:avLst/>
              <a:gdLst/>
              <a:ahLst/>
              <a:cxnLst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36" y="85"/>
                </a:cxn>
                <a:cxn ang="0">
                  <a:pos x="43" y="77"/>
                </a:cxn>
                <a:cxn ang="0">
                  <a:pos x="51" y="71"/>
                </a:cxn>
                <a:cxn ang="0">
                  <a:pos x="56" y="62"/>
                </a:cxn>
                <a:cxn ang="0">
                  <a:pos x="60" y="54"/>
                </a:cxn>
                <a:cxn ang="0">
                  <a:pos x="65" y="46"/>
                </a:cxn>
                <a:cxn ang="0">
                  <a:pos x="67" y="37"/>
                </a:cxn>
                <a:cxn ang="0">
                  <a:pos x="68" y="29"/>
                </a:cxn>
                <a:cxn ang="0">
                  <a:pos x="70" y="23"/>
                </a:cxn>
                <a:cxn ang="0">
                  <a:pos x="68" y="15"/>
                </a:cxn>
                <a:cxn ang="0">
                  <a:pos x="67" y="11"/>
                </a:cxn>
                <a:cxn ang="0">
                  <a:pos x="64" y="6"/>
                </a:cxn>
                <a:cxn ang="0">
                  <a:pos x="60" y="1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42" y="1"/>
                </a:cxn>
                <a:cxn ang="0">
                  <a:pos x="42" y="1"/>
                </a:cxn>
                <a:cxn ang="0">
                  <a:pos x="34" y="4"/>
                </a:cxn>
                <a:cxn ang="0">
                  <a:pos x="28" y="7"/>
                </a:cxn>
                <a:cxn ang="0">
                  <a:pos x="22" y="11"/>
                </a:cxn>
                <a:cxn ang="0">
                  <a:pos x="17" y="15"/>
                </a:cxn>
                <a:cxn ang="0">
                  <a:pos x="9" y="26"/>
                </a:cxn>
                <a:cxn ang="0">
                  <a:pos x="5" y="38"/>
                </a:cxn>
                <a:cxn ang="0">
                  <a:pos x="1" y="51"/>
                </a:cxn>
                <a:cxn ang="0">
                  <a:pos x="0" y="62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8" y="79"/>
                </a:cxn>
                <a:cxn ang="0">
                  <a:pos x="15" y="80"/>
                </a:cxn>
                <a:cxn ang="0">
                  <a:pos x="22" y="85"/>
                </a:cxn>
                <a:cxn ang="0">
                  <a:pos x="28" y="91"/>
                </a:cxn>
                <a:cxn ang="0">
                  <a:pos x="28" y="91"/>
                </a:cxn>
              </a:cxnLst>
              <a:rect l="0" t="0" r="r" b="b"/>
              <a:pathLst>
                <a:path w="70" h="91">
                  <a:moveTo>
                    <a:pt x="28" y="91"/>
                  </a:moveTo>
                  <a:lnTo>
                    <a:pt x="28" y="91"/>
                  </a:lnTo>
                  <a:lnTo>
                    <a:pt x="28" y="91"/>
                  </a:lnTo>
                  <a:lnTo>
                    <a:pt x="28" y="91"/>
                  </a:lnTo>
                  <a:lnTo>
                    <a:pt x="36" y="85"/>
                  </a:lnTo>
                  <a:lnTo>
                    <a:pt x="43" y="77"/>
                  </a:lnTo>
                  <a:lnTo>
                    <a:pt x="51" y="71"/>
                  </a:lnTo>
                  <a:lnTo>
                    <a:pt x="56" y="62"/>
                  </a:lnTo>
                  <a:lnTo>
                    <a:pt x="60" y="54"/>
                  </a:lnTo>
                  <a:lnTo>
                    <a:pt x="65" y="46"/>
                  </a:lnTo>
                  <a:lnTo>
                    <a:pt x="67" y="37"/>
                  </a:lnTo>
                  <a:lnTo>
                    <a:pt x="68" y="29"/>
                  </a:lnTo>
                  <a:lnTo>
                    <a:pt x="70" y="23"/>
                  </a:lnTo>
                  <a:lnTo>
                    <a:pt x="68" y="15"/>
                  </a:lnTo>
                  <a:lnTo>
                    <a:pt x="67" y="11"/>
                  </a:lnTo>
                  <a:lnTo>
                    <a:pt x="64" y="6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34" y="4"/>
                  </a:lnTo>
                  <a:lnTo>
                    <a:pt x="28" y="7"/>
                  </a:lnTo>
                  <a:lnTo>
                    <a:pt x="22" y="11"/>
                  </a:lnTo>
                  <a:lnTo>
                    <a:pt x="17" y="15"/>
                  </a:lnTo>
                  <a:lnTo>
                    <a:pt x="9" y="26"/>
                  </a:lnTo>
                  <a:lnTo>
                    <a:pt x="5" y="38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8" y="79"/>
                  </a:lnTo>
                  <a:lnTo>
                    <a:pt x="15" y="80"/>
                  </a:lnTo>
                  <a:lnTo>
                    <a:pt x="22" y="85"/>
                  </a:lnTo>
                  <a:lnTo>
                    <a:pt x="28" y="91"/>
                  </a:lnTo>
                  <a:lnTo>
                    <a:pt x="28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auto">
            <a:xfrm>
              <a:off x="7781948" y="5610241"/>
              <a:ext cx="120650" cy="142875"/>
            </a:xfrm>
            <a:custGeom>
              <a:avLst/>
              <a:gdLst/>
              <a:ahLst/>
              <a:cxnLst>
                <a:cxn ang="0">
                  <a:pos x="68" y="73"/>
                </a:cxn>
                <a:cxn ang="0">
                  <a:pos x="68" y="73"/>
                </a:cxn>
                <a:cxn ang="0">
                  <a:pos x="74" y="72"/>
                </a:cxn>
                <a:cxn ang="0">
                  <a:pos x="74" y="72"/>
                </a:cxn>
                <a:cxn ang="0">
                  <a:pos x="76" y="72"/>
                </a:cxn>
                <a:cxn ang="0">
                  <a:pos x="76" y="72"/>
                </a:cxn>
                <a:cxn ang="0">
                  <a:pos x="73" y="61"/>
                </a:cxn>
                <a:cxn ang="0">
                  <a:pos x="71" y="50"/>
                </a:cxn>
                <a:cxn ang="0">
                  <a:pos x="66" y="41"/>
                </a:cxn>
                <a:cxn ang="0">
                  <a:pos x="63" y="33"/>
                </a:cxn>
                <a:cxn ang="0">
                  <a:pos x="53" y="18"/>
                </a:cxn>
                <a:cxn ang="0">
                  <a:pos x="46" y="11"/>
                </a:cxn>
                <a:cxn ang="0">
                  <a:pos x="42" y="7"/>
                </a:cxn>
                <a:cxn ang="0">
                  <a:pos x="35" y="4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18" y="0"/>
                </a:cxn>
                <a:cxn ang="0">
                  <a:pos x="14" y="4"/>
                </a:cxn>
                <a:cxn ang="0">
                  <a:pos x="9" y="7"/>
                </a:cxn>
                <a:cxn ang="0">
                  <a:pos x="4" y="13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41"/>
                </a:cxn>
                <a:cxn ang="0">
                  <a:pos x="1" y="47"/>
                </a:cxn>
                <a:cxn ang="0">
                  <a:pos x="8" y="58"/>
                </a:cxn>
                <a:cxn ang="0">
                  <a:pos x="17" y="69"/>
                </a:cxn>
                <a:cxn ang="0">
                  <a:pos x="28" y="76"/>
                </a:cxn>
                <a:cxn ang="0">
                  <a:pos x="37" y="83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7" y="86"/>
                </a:cxn>
                <a:cxn ang="0">
                  <a:pos x="60" y="81"/>
                </a:cxn>
                <a:cxn ang="0">
                  <a:pos x="63" y="76"/>
                </a:cxn>
                <a:cxn ang="0">
                  <a:pos x="68" y="73"/>
                </a:cxn>
                <a:cxn ang="0">
                  <a:pos x="68" y="73"/>
                </a:cxn>
              </a:cxnLst>
              <a:rect l="0" t="0" r="r" b="b"/>
              <a:pathLst>
                <a:path w="76" h="90">
                  <a:moveTo>
                    <a:pt x="68" y="73"/>
                  </a:moveTo>
                  <a:lnTo>
                    <a:pt x="68" y="73"/>
                  </a:lnTo>
                  <a:lnTo>
                    <a:pt x="74" y="72"/>
                  </a:lnTo>
                  <a:lnTo>
                    <a:pt x="74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3" y="61"/>
                  </a:lnTo>
                  <a:lnTo>
                    <a:pt x="71" y="50"/>
                  </a:lnTo>
                  <a:lnTo>
                    <a:pt x="66" y="41"/>
                  </a:lnTo>
                  <a:lnTo>
                    <a:pt x="63" y="33"/>
                  </a:lnTo>
                  <a:lnTo>
                    <a:pt x="53" y="18"/>
                  </a:lnTo>
                  <a:lnTo>
                    <a:pt x="46" y="11"/>
                  </a:lnTo>
                  <a:lnTo>
                    <a:pt x="42" y="7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9" y="7"/>
                  </a:lnTo>
                  <a:lnTo>
                    <a:pt x="4" y="13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" y="47"/>
                  </a:lnTo>
                  <a:lnTo>
                    <a:pt x="8" y="58"/>
                  </a:lnTo>
                  <a:lnTo>
                    <a:pt x="17" y="69"/>
                  </a:lnTo>
                  <a:lnTo>
                    <a:pt x="28" y="76"/>
                  </a:lnTo>
                  <a:lnTo>
                    <a:pt x="37" y="83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7" y="86"/>
                  </a:lnTo>
                  <a:lnTo>
                    <a:pt x="60" y="81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68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auto">
            <a:xfrm>
              <a:off x="7875610" y="5734066"/>
              <a:ext cx="76200" cy="84137"/>
            </a:xfrm>
            <a:custGeom>
              <a:avLst/>
              <a:gdLst/>
              <a:ahLst/>
              <a:cxnLst>
                <a:cxn ang="0">
                  <a:pos x="45" y="40"/>
                </a:cxn>
                <a:cxn ang="0">
                  <a:pos x="45" y="40"/>
                </a:cxn>
                <a:cxn ang="0">
                  <a:pos x="46" y="39"/>
                </a:cxn>
                <a:cxn ang="0">
                  <a:pos x="46" y="39"/>
                </a:cxn>
                <a:cxn ang="0">
                  <a:pos x="48" y="33"/>
                </a:cxn>
                <a:cxn ang="0">
                  <a:pos x="48" y="28"/>
                </a:cxn>
                <a:cxn ang="0">
                  <a:pos x="48" y="22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5" y="14"/>
                </a:cxn>
                <a:cxn ang="0">
                  <a:pos x="45" y="14"/>
                </a:cxn>
                <a:cxn ang="0">
                  <a:pos x="43" y="11"/>
                </a:cxn>
                <a:cxn ang="0">
                  <a:pos x="43" y="11"/>
                </a:cxn>
                <a:cxn ang="0">
                  <a:pos x="39" y="5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3" y="40"/>
                </a:cxn>
                <a:cxn ang="0">
                  <a:pos x="3" y="40"/>
                </a:cxn>
                <a:cxn ang="0">
                  <a:pos x="6" y="43"/>
                </a:cxn>
                <a:cxn ang="0">
                  <a:pos x="6" y="43"/>
                </a:cxn>
                <a:cxn ang="0">
                  <a:pos x="9" y="47"/>
                </a:cxn>
                <a:cxn ang="0">
                  <a:pos x="14" y="50"/>
                </a:cxn>
                <a:cxn ang="0">
                  <a:pos x="18" y="53"/>
                </a:cxn>
                <a:cxn ang="0">
                  <a:pos x="23" y="53"/>
                </a:cxn>
                <a:cxn ang="0">
                  <a:pos x="23" y="53"/>
                </a:cxn>
                <a:cxn ang="0">
                  <a:pos x="26" y="53"/>
                </a:cxn>
                <a:cxn ang="0">
                  <a:pos x="26" y="53"/>
                </a:cxn>
                <a:cxn ang="0">
                  <a:pos x="35" y="51"/>
                </a:cxn>
                <a:cxn ang="0">
                  <a:pos x="35" y="51"/>
                </a:cxn>
                <a:cxn ang="0">
                  <a:pos x="40" y="47"/>
                </a:cxn>
                <a:cxn ang="0">
                  <a:pos x="45" y="40"/>
                </a:cxn>
                <a:cxn ang="0">
                  <a:pos x="45" y="40"/>
                </a:cxn>
              </a:cxnLst>
              <a:rect l="0" t="0" r="r" b="b"/>
              <a:pathLst>
                <a:path w="48" h="53">
                  <a:moveTo>
                    <a:pt x="45" y="40"/>
                  </a:moveTo>
                  <a:lnTo>
                    <a:pt x="45" y="40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8" y="33"/>
                  </a:lnTo>
                  <a:lnTo>
                    <a:pt x="48" y="28"/>
                  </a:lnTo>
                  <a:lnTo>
                    <a:pt x="48" y="22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39" y="5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8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9" y="47"/>
                  </a:lnTo>
                  <a:lnTo>
                    <a:pt x="14" y="50"/>
                  </a:lnTo>
                  <a:lnTo>
                    <a:pt x="18" y="53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0" y="47"/>
                  </a:lnTo>
                  <a:lnTo>
                    <a:pt x="45" y="40"/>
                  </a:lnTo>
                  <a:lnTo>
                    <a:pt x="45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12"/>
            <p:cNvSpPr>
              <a:spLocks/>
            </p:cNvSpPr>
            <p:nvPr/>
          </p:nvSpPr>
          <p:spPr bwMode="auto">
            <a:xfrm>
              <a:off x="7931173" y="5675329"/>
              <a:ext cx="47625" cy="55562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21" y="6"/>
                </a:cxn>
                <a:cxn ang="0">
                  <a:pos x="16" y="12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16" y="23"/>
                </a:cxn>
                <a:cxn ang="0">
                  <a:pos x="27" y="9"/>
                </a:cxn>
                <a:cxn ang="0">
                  <a:pos x="27" y="9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21" y="6"/>
                </a:cxn>
              </a:cxnLst>
              <a:rect l="0" t="0" r="r" b="b"/>
              <a:pathLst>
                <a:path w="30" h="35">
                  <a:moveTo>
                    <a:pt x="21" y="6"/>
                  </a:moveTo>
                  <a:lnTo>
                    <a:pt x="21" y="6"/>
                  </a:lnTo>
                  <a:lnTo>
                    <a:pt x="16" y="1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6" y="23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30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2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3"/>
            <p:cNvSpPr>
              <a:spLocks/>
            </p:cNvSpPr>
            <p:nvPr/>
          </p:nvSpPr>
          <p:spPr bwMode="auto">
            <a:xfrm>
              <a:off x="7926410" y="5657866"/>
              <a:ext cx="22225" cy="71437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5" y="15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3" y="45"/>
                </a:cxn>
                <a:cxn ang="0">
                  <a:pos x="3" y="45"/>
                </a:cxn>
                <a:cxn ang="0">
                  <a:pos x="10" y="26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8"/>
                </a:cxn>
                <a:cxn ang="0">
                  <a:pos x="7" y="8"/>
                </a:cxn>
              </a:cxnLst>
              <a:rect l="0" t="0" r="r" b="b"/>
              <a:pathLst>
                <a:path w="14" h="45">
                  <a:moveTo>
                    <a:pt x="7" y="8"/>
                  </a:moveTo>
                  <a:lnTo>
                    <a:pt x="7" y="8"/>
                  </a:lnTo>
                  <a:lnTo>
                    <a:pt x="5" y="1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0" y="26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8"/>
                  </a:lnTo>
                  <a:lnTo>
                    <a:pt x="7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7921648" y="5827729"/>
              <a:ext cx="4763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4"/>
                </a:cxn>
                <a:cxn ang="0">
                  <a:pos x="3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lnTo>
                    <a:pt x="0" y="0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auto">
            <a:xfrm>
              <a:off x="7951810" y="5721366"/>
              <a:ext cx="155575" cy="96837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3" y="20"/>
                </a:cxn>
                <a:cxn ang="0">
                  <a:pos x="4" y="27"/>
                </a:cxn>
                <a:cxn ang="0">
                  <a:pos x="6" y="34"/>
                </a:cxn>
                <a:cxn ang="0">
                  <a:pos x="6" y="41"/>
                </a:cxn>
                <a:cxn ang="0">
                  <a:pos x="4" y="47"/>
                </a:cxn>
                <a:cxn ang="0">
                  <a:pos x="4" y="47"/>
                </a:cxn>
                <a:cxn ang="0">
                  <a:pos x="14" y="53"/>
                </a:cxn>
                <a:cxn ang="0">
                  <a:pos x="23" y="56"/>
                </a:cxn>
                <a:cxn ang="0">
                  <a:pos x="32" y="59"/>
                </a:cxn>
                <a:cxn ang="0">
                  <a:pos x="42" y="61"/>
                </a:cxn>
                <a:cxn ang="0">
                  <a:pos x="51" y="61"/>
                </a:cxn>
                <a:cxn ang="0">
                  <a:pos x="60" y="61"/>
                </a:cxn>
                <a:cxn ang="0">
                  <a:pos x="68" y="59"/>
                </a:cxn>
                <a:cxn ang="0">
                  <a:pos x="76" y="58"/>
                </a:cxn>
                <a:cxn ang="0">
                  <a:pos x="84" y="55"/>
                </a:cxn>
                <a:cxn ang="0">
                  <a:pos x="88" y="51"/>
                </a:cxn>
                <a:cxn ang="0">
                  <a:pos x="93" y="47"/>
                </a:cxn>
                <a:cxn ang="0">
                  <a:pos x="96" y="42"/>
                </a:cxn>
                <a:cxn ang="0">
                  <a:pos x="98" y="36"/>
                </a:cxn>
                <a:cxn ang="0">
                  <a:pos x="98" y="30"/>
                </a:cxn>
                <a:cxn ang="0">
                  <a:pos x="94" y="24"/>
                </a:cxn>
                <a:cxn ang="0">
                  <a:pos x="90" y="17"/>
                </a:cxn>
                <a:cxn ang="0">
                  <a:pos x="90" y="17"/>
                </a:cxn>
                <a:cxn ang="0">
                  <a:pos x="85" y="11"/>
                </a:cxn>
                <a:cxn ang="0">
                  <a:pos x="79" y="6"/>
                </a:cxn>
                <a:cxn ang="0">
                  <a:pos x="71" y="3"/>
                </a:cxn>
                <a:cxn ang="0">
                  <a:pos x="65" y="2"/>
                </a:cxn>
                <a:cxn ang="0">
                  <a:pos x="51" y="0"/>
                </a:cxn>
                <a:cxn ang="0">
                  <a:pos x="37" y="2"/>
                </a:cxn>
                <a:cxn ang="0">
                  <a:pos x="25" y="5"/>
                </a:cxn>
                <a:cxn ang="0">
                  <a:pos x="14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3" y="20"/>
                </a:cxn>
                <a:cxn ang="0">
                  <a:pos x="3" y="20"/>
                </a:cxn>
              </a:cxnLst>
              <a:rect l="0" t="0" r="r" b="b"/>
              <a:pathLst>
                <a:path w="98" h="61">
                  <a:moveTo>
                    <a:pt x="3" y="20"/>
                  </a:moveTo>
                  <a:lnTo>
                    <a:pt x="3" y="20"/>
                  </a:lnTo>
                  <a:lnTo>
                    <a:pt x="4" y="27"/>
                  </a:lnTo>
                  <a:lnTo>
                    <a:pt x="6" y="34"/>
                  </a:lnTo>
                  <a:lnTo>
                    <a:pt x="6" y="41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14" y="53"/>
                  </a:lnTo>
                  <a:lnTo>
                    <a:pt x="23" y="56"/>
                  </a:lnTo>
                  <a:lnTo>
                    <a:pt x="32" y="59"/>
                  </a:lnTo>
                  <a:lnTo>
                    <a:pt x="42" y="61"/>
                  </a:lnTo>
                  <a:lnTo>
                    <a:pt x="51" y="61"/>
                  </a:lnTo>
                  <a:lnTo>
                    <a:pt x="60" y="61"/>
                  </a:lnTo>
                  <a:lnTo>
                    <a:pt x="68" y="59"/>
                  </a:lnTo>
                  <a:lnTo>
                    <a:pt x="76" y="58"/>
                  </a:lnTo>
                  <a:lnTo>
                    <a:pt x="84" y="55"/>
                  </a:lnTo>
                  <a:lnTo>
                    <a:pt x="88" y="51"/>
                  </a:lnTo>
                  <a:lnTo>
                    <a:pt x="93" y="47"/>
                  </a:lnTo>
                  <a:lnTo>
                    <a:pt x="96" y="42"/>
                  </a:lnTo>
                  <a:lnTo>
                    <a:pt x="98" y="36"/>
                  </a:lnTo>
                  <a:lnTo>
                    <a:pt x="98" y="30"/>
                  </a:lnTo>
                  <a:lnTo>
                    <a:pt x="94" y="2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5" y="11"/>
                  </a:lnTo>
                  <a:lnTo>
                    <a:pt x="79" y="6"/>
                  </a:lnTo>
                  <a:lnTo>
                    <a:pt x="71" y="3"/>
                  </a:lnTo>
                  <a:lnTo>
                    <a:pt x="65" y="2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25" y="5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3" y="20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7943873" y="5813441"/>
              <a:ext cx="57150" cy="49212"/>
            </a:xfrm>
            <a:custGeom>
              <a:avLst/>
              <a:gdLst/>
              <a:ahLst/>
              <a:cxnLst>
                <a:cxn ang="0">
                  <a:pos x="31" y="21"/>
                </a:cxn>
                <a:cxn ang="0">
                  <a:pos x="31" y="21"/>
                </a:cxn>
                <a:cxn ang="0">
                  <a:pos x="25" y="1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3" y="15"/>
                </a:cxn>
                <a:cxn ang="0">
                  <a:pos x="27" y="28"/>
                </a:cxn>
                <a:cxn ang="0">
                  <a:pos x="27" y="28"/>
                </a:cxn>
                <a:cxn ang="0">
                  <a:pos x="34" y="31"/>
                </a:cxn>
                <a:cxn ang="0">
                  <a:pos x="36" y="31"/>
                </a:cxn>
                <a:cxn ang="0">
                  <a:pos x="36" y="29"/>
                </a:cxn>
                <a:cxn ang="0">
                  <a:pos x="36" y="26"/>
                </a:cxn>
                <a:cxn ang="0">
                  <a:pos x="31" y="21"/>
                </a:cxn>
                <a:cxn ang="0">
                  <a:pos x="31" y="21"/>
                </a:cxn>
              </a:cxnLst>
              <a:rect l="0" t="0" r="r" b="b"/>
              <a:pathLst>
                <a:path w="36" h="31">
                  <a:moveTo>
                    <a:pt x="31" y="21"/>
                  </a:moveTo>
                  <a:lnTo>
                    <a:pt x="31" y="21"/>
                  </a:lnTo>
                  <a:lnTo>
                    <a:pt x="25" y="1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" y="15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4" y="31"/>
                  </a:lnTo>
                  <a:lnTo>
                    <a:pt x="36" y="31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1" y="21"/>
                  </a:lnTo>
                  <a:lnTo>
                    <a:pt x="31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7942285" y="5818204"/>
              <a:ext cx="28575" cy="66675"/>
            </a:xfrm>
            <a:custGeom>
              <a:avLst/>
              <a:gdLst/>
              <a:ahLst/>
              <a:cxnLst>
                <a:cxn ang="0">
                  <a:pos x="10" y="34"/>
                </a:cxn>
                <a:cxn ang="0">
                  <a:pos x="10" y="34"/>
                </a:cxn>
                <a:cxn ang="0">
                  <a:pos x="15" y="40"/>
                </a:cxn>
                <a:cxn ang="0">
                  <a:pos x="17" y="42"/>
                </a:cxn>
                <a:cxn ang="0">
                  <a:pos x="18" y="40"/>
                </a:cxn>
                <a:cxn ang="0">
                  <a:pos x="18" y="35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14" y="23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4" y="18"/>
                </a:cxn>
                <a:cxn ang="0">
                  <a:pos x="10" y="34"/>
                </a:cxn>
                <a:cxn ang="0">
                  <a:pos x="10" y="34"/>
                </a:cxn>
              </a:cxnLst>
              <a:rect l="0" t="0" r="r" b="b"/>
              <a:pathLst>
                <a:path w="18" h="42">
                  <a:moveTo>
                    <a:pt x="10" y="34"/>
                  </a:moveTo>
                  <a:lnTo>
                    <a:pt x="10" y="34"/>
                  </a:lnTo>
                  <a:lnTo>
                    <a:pt x="15" y="40"/>
                  </a:lnTo>
                  <a:lnTo>
                    <a:pt x="17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4" y="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8"/>
                  </a:lnTo>
                  <a:lnTo>
                    <a:pt x="10" y="34"/>
                  </a:lnTo>
                  <a:lnTo>
                    <a:pt x="1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7958160" y="5748354"/>
              <a:ext cx="71438" cy="22225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7" y="3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9" y="13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44" y="5"/>
                </a:cxn>
                <a:cxn ang="0">
                  <a:pos x="45" y="3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">
                  <a:moveTo>
                    <a:pt x="35" y="2"/>
                  </a:moveTo>
                  <a:lnTo>
                    <a:pt x="35" y="2"/>
                  </a:lnTo>
                  <a:lnTo>
                    <a:pt x="27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9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4" y="5"/>
                  </a:lnTo>
                  <a:lnTo>
                    <a:pt x="45" y="3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7961335" y="5770579"/>
              <a:ext cx="66675" cy="22225"/>
            </a:xfrm>
            <a:custGeom>
              <a:avLst/>
              <a:gdLst/>
              <a:ahLst/>
              <a:cxnLst>
                <a:cxn ang="0">
                  <a:pos x="33" y="8"/>
                </a:cxn>
                <a:cxn ang="0">
                  <a:pos x="33" y="8"/>
                </a:cxn>
                <a:cxn ang="0">
                  <a:pos x="25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6" y="1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40" y="14"/>
                </a:cxn>
                <a:cxn ang="0">
                  <a:pos x="42" y="14"/>
                </a:cxn>
                <a:cxn ang="0">
                  <a:pos x="42" y="13"/>
                </a:cxn>
                <a:cxn ang="0">
                  <a:pos x="39" y="10"/>
                </a:cxn>
                <a:cxn ang="0">
                  <a:pos x="33" y="8"/>
                </a:cxn>
                <a:cxn ang="0">
                  <a:pos x="33" y="8"/>
                </a:cxn>
              </a:cxnLst>
              <a:rect l="0" t="0" r="r" b="b"/>
              <a:pathLst>
                <a:path w="42" h="14">
                  <a:moveTo>
                    <a:pt x="33" y="8"/>
                  </a:moveTo>
                  <a:lnTo>
                    <a:pt x="33" y="8"/>
                  </a:lnTo>
                  <a:lnTo>
                    <a:pt x="2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6" y="1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39" y="10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21"/>
            <p:cNvSpPr>
              <a:spLocks/>
            </p:cNvSpPr>
            <p:nvPr/>
          </p:nvSpPr>
          <p:spPr bwMode="auto">
            <a:xfrm>
              <a:off x="7821635" y="5692791"/>
              <a:ext cx="55563" cy="49212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6" y="11"/>
                </a:cxn>
                <a:cxn ang="0">
                  <a:pos x="12" y="15"/>
                </a:cxn>
                <a:cxn ang="0">
                  <a:pos x="34" y="31"/>
                </a:cxn>
                <a:cxn ang="0">
                  <a:pos x="34" y="31"/>
                </a:cxn>
                <a:cxn ang="0">
                  <a:pos x="35" y="28"/>
                </a:cxn>
                <a:cxn ang="0">
                  <a:pos x="35" y="28"/>
                </a:cxn>
                <a:cxn ang="0">
                  <a:pos x="23" y="1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35" h="31">
                  <a:moveTo>
                    <a:pt x="6" y="11"/>
                  </a:moveTo>
                  <a:lnTo>
                    <a:pt x="6" y="11"/>
                  </a:lnTo>
                  <a:lnTo>
                    <a:pt x="12" y="15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23" y="15"/>
                  </a:lnTo>
                  <a:lnTo>
                    <a:pt x="9" y="4"/>
                  </a:lnTo>
                  <a:lnTo>
                    <a:pt x="9" y="4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6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7850210" y="5672154"/>
              <a:ext cx="31750" cy="65087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5" y="17"/>
                </a:cxn>
                <a:cxn ang="0">
                  <a:pos x="17" y="41"/>
                </a:cxn>
                <a:cxn ang="0">
                  <a:pos x="17" y="41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16" y="2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0" h="41">
                  <a:moveTo>
                    <a:pt x="10" y="6"/>
                  </a:moveTo>
                  <a:lnTo>
                    <a:pt x="10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5" y="17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16" y="2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auto">
            <a:xfrm>
              <a:off x="7791473" y="5773754"/>
              <a:ext cx="76200" cy="46037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8"/>
                </a:cxn>
                <a:cxn ang="0">
                  <a:pos x="17" y="9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26" y="14"/>
                </a:cxn>
                <a:cxn ang="0">
                  <a:pos x="9" y="20"/>
                </a:cxn>
                <a:cxn ang="0">
                  <a:pos x="9" y="20"/>
                </a:cxn>
                <a:cxn ang="0">
                  <a:pos x="3" y="25"/>
                </a:cxn>
                <a:cxn ang="0">
                  <a:pos x="3" y="26"/>
                </a:cxn>
                <a:cxn ang="0">
                  <a:pos x="3" y="28"/>
                </a:cxn>
                <a:cxn ang="0">
                  <a:pos x="6" y="29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22" y="2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47" y="8"/>
                </a:cxn>
                <a:cxn ang="0">
                  <a:pos x="47" y="8"/>
                </a:cxn>
                <a:cxn ang="0">
                  <a:pos x="29" y="3"/>
                </a:cxn>
                <a:cxn ang="0">
                  <a:pos x="1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3" y="8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48" h="29">
                  <a:moveTo>
                    <a:pt x="9" y="8"/>
                  </a:moveTo>
                  <a:lnTo>
                    <a:pt x="9" y="8"/>
                  </a:lnTo>
                  <a:lnTo>
                    <a:pt x="17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26" y="14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6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2" y="2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29" y="3"/>
                  </a:lnTo>
                  <a:lnTo>
                    <a:pt x="1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3" y="8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24"/>
            <p:cNvSpPr>
              <a:spLocks/>
            </p:cNvSpPr>
            <p:nvPr/>
          </p:nvSpPr>
          <p:spPr bwMode="auto">
            <a:xfrm>
              <a:off x="7858148" y="5715016"/>
              <a:ext cx="111125" cy="1174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37" y="0"/>
                </a:cxn>
                <a:cxn ang="0">
                  <a:pos x="43" y="1"/>
                </a:cxn>
                <a:cxn ang="0">
                  <a:pos x="50" y="4"/>
                </a:cxn>
                <a:cxn ang="0">
                  <a:pos x="56" y="7"/>
                </a:cxn>
                <a:cxn ang="0">
                  <a:pos x="60" y="14"/>
                </a:cxn>
                <a:cxn ang="0">
                  <a:pos x="65" y="20"/>
                </a:cxn>
                <a:cxn ang="0">
                  <a:pos x="67" y="26"/>
                </a:cxn>
                <a:cxn ang="0">
                  <a:pos x="67" y="26"/>
                </a:cxn>
                <a:cxn ang="0">
                  <a:pos x="70" y="34"/>
                </a:cxn>
                <a:cxn ang="0">
                  <a:pos x="70" y="41"/>
                </a:cxn>
                <a:cxn ang="0">
                  <a:pos x="68" y="48"/>
                </a:cxn>
                <a:cxn ang="0">
                  <a:pos x="65" y="55"/>
                </a:cxn>
                <a:cxn ang="0">
                  <a:pos x="62" y="62"/>
                </a:cxn>
                <a:cxn ang="0">
                  <a:pos x="57" y="66"/>
                </a:cxn>
                <a:cxn ang="0">
                  <a:pos x="53" y="69"/>
                </a:cxn>
                <a:cxn ang="0">
                  <a:pos x="46" y="73"/>
                </a:cxn>
                <a:cxn ang="0">
                  <a:pos x="46" y="73"/>
                </a:cxn>
                <a:cxn ang="0">
                  <a:pos x="39" y="74"/>
                </a:cxn>
                <a:cxn ang="0">
                  <a:pos x="32" y="74"/>
                </a:cxn>
                <a:cxn ang="0">
                  <a:pos x="26" y="73"/>
                </a:cxn>
                <a:cxn ang="0">
                  <a:pos x="20" y="69"/>
                </a:cxn>
                <a:cxn ang="0">
                  <a:pos x="14" y="65"/>
                </a:cxn>
                <a:cxn ang="0">
                  <a:pos x="9" y="60"/>
                </a:cxn>
                <a:cxn ang="0">
                  <a:pos x="5" y="54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1" y="24"/>
                </a:cxn>
                <a:cxn ang="0">
                  <a:pos x="3" y="18"/>
                </a:cxn>
                <a:cxn ang="0">
                  <a:pos x="8" y="12"/>
                </a:cxn>
                <a:cxn ang="0">
                  <a:pos x="11" y="7"/>
                </a:cxn>
                <a:cxn ang="0">
                  <a:pos x="17" y="3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70" h="74">
                  <a:moveTo>
                    <a:pt x="23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3" y="1"/>
                  </a:lnTo>
                  <a:lnTo>
                    <a:pt x="50" y="4"/>
                  </a:lnTo>
                  <a:lnTo>
                    <a:pt x="56" y="7"/>
                  </a:lnTo>
                  <a:lnTo>
                    <a:pt x="60" y="14"/>
                  </a:lnTo>
                  <a:lnTo>
                    <a:pt x="65" y="20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41"/>
                  </a:lnTo>
                  <a:lnTo>
                    <a:pt x="68" y="48"/>
                  </a:lnTo>
                  <a:lnTo>
                    <a:pt x="65" y="55"/>
                  </a:lnTo>
                  <a:lnTo>
                    <a:pt x="62" y="62"/>
                  </a:lnTo>
                  <a:lnTo>
                    <a:pt x="57" y="66"/>
                  </a:lnTo>
                  <a:lnTo>
                    <a:pt x="53" y="69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39" y="74"/>
                  </a:lnTo>
                  <a:lnTo>
                    <a:pt x="32" y="74"/>
                  </a:lnTo>
                  <a:lnTo>
                    <a:pt x="26" y="73"/>
                  </a:lnTo>
                  <a:lnTo>
                    <a:pt x="20" y="69"/>
                  </a:lnTo>
                  <a:lnTo>
                    <a:pt x="14" y="65"/>
                  </a:lnTo>
                  <a:lnTo>
                    <a:pt x="9" y="60"/>
                  </a:lnTo>
                  <a:lnTo>
                    <a:pt x="5" y="5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8" y="12"/>
                  </a:lnTo>
                  <a:lnTo>
                    <a:pt x="11" y="7"/>
                  </a:lnTo>
                  <a:lnTo>
                    <a:pt x="17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25"/>
            <p:cNvSpPr>
              <a:spLocks/>
            </p:cNvSpPr>
            <p:nvPr/>
          </p:nvSpPr>
          <p:spPr bwMode="auto">
            <a:xfrm>
              <a:off x="7885135" y="5788041"/>
              <a:ext cx="12700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7912123" y="5797566"/>
              <a:ext cx="9525" cy="111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27"/>
            <p:cNvSpPr>
              <a:spLocks/>
            </p:cNvSpPr>
            <p:nvPr/>
          </p:nvSpPr>
          <p:spPr bwMode="auto">
            <a:xfrm>
              <a:off x="7915298" y="5773754"/>
              <a:ext cx="9525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128"/>
            <p:cNvSpPr>
              <a:spLocks/>
            </p:cNvSpPr>
            <p:nvPr/>
          </p:nvSpPr>
          <p:spPr bwMode="auto">
            <a:xfrm>
              <a:off x="7937523" y="5788041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auto">
            <a:xfrm>
              <a:off x="7937523" y="5748354"/>
              <a:ext cx="11113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30"/>
            <p:cNvSpPr>
              <a:spLocks/>
            </p:cNvSpPr>
            <p:nvPr/>
          </p:nvSpPr>
          <p:spPr bwMode="auto">
            <a:xfrm>
              <a:off x="7921648" y="5729304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31"/>
            <p:cNvSpPr>
              <a:spLocks/>
            </p:cNvSpPr>
            <p:nvPr/>
          </p:nvSpPr>
          <p:spPr bwMode="auto">
            <a:xfrm>
              <a:off x="7907360" y="5751529"/>
              <a:ext cx="9525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lnTo>
                    <a:pt x="1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32"/>
            <p:cNvSpPr>
              <a:spLocks/>
            </p:cNvSpPr>
            <p:nvPr/>
          </p:nvSpPr>
          <p:spPr bwMode="auto">
            <a:xfrm>
              <a:off x="7875610" y="5764229"/>
              <a:ext cx="9525" cy="95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33"/>
            <p:cNvSpPr>
              <a:spLocks/>
            </p:cNvSpPr>
            <p:nvPr/>
          </p:nvSpPr>
          <p:spPr bwMode="auto">
            <a:xfrm>
              <a:off x="7885135" y="5742004"/>
              <a:ext cx="12700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068629" y="2857496"/>
            <a:ext cx="317115" cy="285752"/>
            <a:chOff x="7583509" y="5640403"/>
            <a:chExt cx="288925" cy="260350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41" name="Freeform 162"/>
            <p:cNvSpPr>
              <a:spLocks/>
            </p:cNvSpPr>
            <p:nvPr/>
          </p:nvSpPr>
          <p:spPr bwMode="auto">
            <a:xfrm>
              <a:off x="7583509" y="5746766"/>
              <a:ext cx="123825" cy="66675"/>
            </a:xfrm>
            <a:custGeom>
              <a:avLst/>
              <a:gdLst/>
              <a:ahLst/>
              <a:cxnLst>
                <a:cxn ang="0">
                  <a:pos x="77" y="21"/>
                </a:cxn>
                <a:cxn ang="0">
                  <a:pos x="77" y="21"/>
                </a:cxn>
                <a:cxn ang="0">
                  <a:pos x="73" y="14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59" y="1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8" y="3"/>
                </a:cxn>
                <a:cxn ang="0">
                  <a:pos x="8" y="7"/>
                </a:cxn>
                <a:cxn ang="0">
                  <a:pos x="5" y="11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10" y="35"/>
                </a:cxn>
                <a:cxn ang="0">
                  <a:pos x="14" y="38"/>
                </a:cxn>
                <a:cxn ang="0">
                  <a:pos x="21" y="40"/>
                </a:cxn>
                <a:cxn ang="0">
                  <a:pos x="25" y="42"/>
                </a:cxn>
                <a:cxn ang="0">
                  <a:pos x="38" y="40"/>
                </a:cxn>
                <a:cxn ang="0">
                  <a:pos x="49" y="38"/>
                </a:cxn>
                <a:cxn ang="0">
                  <a:pos x="59" y="34"/>
                </a:cxn>
                <a:cxn ang="0">
                  <a:pos x="69" y="29"/>
                </a:cxn>
                <a:cxn ang="0">
                  <a:pos x="78" y="25"/>
                </a:cxn>
                <a:cxn ang="0">
                  <a:pos x="78" y="25"/>
                </a:cxn>
                <a:cxn ang="0">
                  <a:pos x="77" y="23"/>
                </a:cxn>
                <a:cxn ang="0">
                  <a:pos x="77" y="23"/>
                </a:cxn>
                <a:cxn ang="0">
                  <a:pos x="77" y="21"/>
                </a:cxn>
                <a:cxn ang="0">
                  <a:pos x="77" y="21"/>
                </a:cxn>
              </a:cxnLst>
              <a:rect l="0" t="0" r="r" b="b"/>
              <a:pathLst>
                <a:path w="78" h="42">
                  <a:moveTo>
                    <a:pt x="77" y="21"/>
                  </a:moveTo>
                  <a:lnTo>
                    <a:pt x="77" y="21"/>
                  </a:lnTo>
                  <a:lnTo>
                    <a:pt x="73" y="14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59" y="1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8" y="3"/>
                  </a:lnTo>
                  <a:lnTo>
                    <a:pt x="8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10" y="35"/>
                  </a:lnTo>
                  <a:lnTo>
                    <a:pt x="14" y="38"/>
                  </a:lnTo>
                  <a:lnTo>
                    <a:pt x="21" y="40"/>
                  </a:lnTo>
                  <a:lnTo>
                    <a:pt x="25" y="42"/>
                  </a:lnTo>
                  <a:lnTo>
                    <a:pt x="38" y="40"/>
                  </a:lnTo>
                  <a:lnTo>
                    <a:pt x="49" y="38"/>
                  </a:lnTo>
                  <a:lnTo>
                    <a:pt x="59" y="34"/>
                  </a:lnTo>
                  <a:lnTo>
                    <a:pt x="69" y="29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7" y="21"/>
                  </a:lnTo>
                  <a:lnTo>
                    <a:pt x="77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63"/>
            <p:cNvSpPr>
              <a:spLocks noEditPoints="1"/>
            </p:cNvSpPr>
            <p:nvPr/>
          </p:nvSpPr>
          <p:spPr bwMode="auto">
            <a:xfrm>
              <a:off x="7666059" y="5783278"/>
              <a:ext cx="153988" cy="117475"/>
            </a:xfrm>
            <a:custGeom>
              <a:avLst/>
              <a:gdLst/>
              <a:ahLst/>
              <a:cxnLst>
                <a:cxn ang="0">
                  <a:pos x="45" y="12"/>
                </a:cxn>
                <a:cxn ang="0">
                  <a:pos x="42" y="12"/>
                </a:cxn>
                <a:cxn ang="0">
                  <a:pos x="28" y="5"/>
                </a:cxn>
                <a:cxn ang="0">
                  <a:pos x="17" y="15"/>
                </a:cxn>
                <a:cxn ang="0">
                  <a:pos x="3" y="40"/>
                </a:cxn>
                <a:cxn ang="0">
                  <a:pos x="0" y="64"/>
                </a:cxn>
                <a:cxn ang="0">
                  <a:pos x="4" y="71"/>
                </a:cxn>
                <a:cxn ang="0">
                  <a:pos x="11" y="74"/>
                </a:cxn>
                <a:cxn ang="0">
                  <a:pos x="23" y="73"/>
                </a:cxn>
                <a:cxn ang="0">
                  <a:pos x="29" y="70"/>
                </a:cxn>
                <a:cxn ang="0">
                  <a:pos x="40" y="57"/>
                </a:cxn>
                <a:cxn ang="0">
                  <a:pos x="46" y="43"/>
                </a:cxn>
                <a:cxn ang="0">
                  <a:pos x="48" y="22"/>
                </a:cxn>
                <a:cxn ang="0">
                  <a:pos x="46" y="12"/>
                </a:cxn>
                <a:cxn ang="0">
                  <a:pos x="45" y="12"/>
                </a:cxn>
                <a:cxn ang="0">
                  <a:pos x="62" y="3"/>
                </a:cxn>
                <a:cxn ang="0">
                  <a:pos x="57" y="8"/>
                </a:cxn>
                <a:cxn ang="0">
                  <a:pos x="52" y="11"/>
                </a:cxn>
                <a:cxn ang="0">
                  <a:pos x="48" y="12"/>
                </a:cxn>
                <a:cxn ang="0">
                  <a:pos x="48" y="22"/>
                </a:cxn>
                <a:cxn ang="0">
                  <a:pos x="57" y="46"/>
                </a:cxn>
                <a:cxn ang="0">
                  <a:pos x="71" y="62"/>
                </a:cxn>
                <a:cxn ang="0">
                  <a:pos x="82" y="67"/>
                </a:cxn>
                <a:cxn ang="0">
                  <a:pos x="88" y="64"/>
                </a:cxn>
                <a:cxn ang="0">
                  <a:pos x="94" y="57"/>
                </a:cxn>
                <a:cxn ang="0">
                  <a:pos x="96" y="53"/>
                </a:cxn>
                <a:cxn ang="0">
                  <a:pos x="96" y="33"/>
                </a:cxn>
                <a:cxn ang="0">
                  <a:pos x="87" y="17"/>
                </a:cxn>
                <a:cxn ang="0">
                  <a:pos x="74" y="6"/>
                </a:cxn>
                <a:cxn ang="0">
                  <a:pos x="63" y="0"/>
                </a:cxn>
                <a:cxn ang="0">
                  <a:pos x="62" y="2"/>
                </a:cxn>
                <a:cxn ang="0">
                  <a:pos x="62" y="3"/>
                </a:cxn>
              </a:cxnLst>
              <a:rect l="0" t="0" r="r" b="b"/>
              <a:pathLst>
                <a:path w="97" h="74">
                  <a:moveTo>
                    <a:pt x="45" y="12"/>
                  </a:moveTo>
                  <a:lnTo>
                    <a:pt x="45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4" y="9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17" y="15"/>
                  </a:lnTo>
                  <a:lnTo>
                    <a:pt x="7" y="28"/>
                  </a:lnTo>
                  <a:lnTo>
                    <a:pt x="3" y="40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1" y="67"/>
                  </a:lnTo>
                  <a:lnTo>
                    <a:pt x="4" y="71"/>
                  </a:lnTo>
                  <a:lnTo>
                    <a:pt x="7" y="73"/>
                  </a:lnTo>
                  <a:lnTo>
                    <a:pt x="11" y="74"/>
                  </a:lnTo>
                  <a:lnTo>
                    <a:pt x="17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9" y="70"/>
                  </a:lnTo>
                  <a:lnTo>
                    <a:pt x="35" y="64"/>
                  </a:lnTo>
                  <a:lnTo>
                    <a:pt x="40" y="57"/>
                  </a:lnTo>
                  <a:lnTo>
                    <a:pt x="43" y="51"/>
                  </a:lnTo>
                  <a:lnTo>
                    <a:pt x="46" y="43"/>
                  </a:lnTo>
                  <a:lnTo>
                    <a:pt x="48" y="36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5" y="12"/>
                  </a:lnTo>
                  <a:close/>
                  <a:moveTo>
                    <a:pt x="62" y="3"/>
                  </a:moveTo>
                  <a:lnTo>
                    <a:pt x="62" y="3"/>
                  </a:lnTo>
                  <a:lnTo>
                    <a:pt x="57" y="8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1" y="36"/>
                  </a:lnTo>
                  <a:lnTo>
                    <a:pt x="57" y="46"/>
                  </a:lnTo>
                  <a:lnTo>
                    <a:pt x="63" y="56"/>
                  </a:lnTo>
                  <a:lnTo>
                    <a:pt x="71" y="62"/>
                  </a:lnTo>
                  <a:lnTo>
                    <a:pt x="79" y="65"/>
                  </a:lnTo>
                  <a:lnTo>
                    <a:pt x="82" y="67"/>
                  </a:lnTo>
                  <a:lnTo>
                    <a:pt x="85" y="65"/>
                  </a:lnTo>
                  <a:lnTo>
                    <a:pt x="88" y="64"/>
                  </a:lnTo>
                  <a:lnTo>
                    <a:pt x="91" y="60"/>
                  </a:lnTo>
                  <a:lnTo>
                    <a:pt x="94" y="57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7" y="42"/>
                  </a:lnTo>
                  <a:lnTo>
                    <a:pt x="96" y="33"/>
                  </a:lnTo>
                  <a:lnTo>
                    <a:pt x="91" y="25"/>
                  </a:lnTo>
                  <a:lnTo>
                    <a:pt x="87" y="17"/>
                  </a:lnTo>
                  <a:lnTo>
                    <a:pt x="80" y="11"/>
                  </a:lnTo>
                  <a:lnTo>
                    <a:pt x="74" y="6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64"/>
            <p:cNvSpPr>
              <a:spLocks/>
            </p:cNvSpPr>
            <p:nvPr/>
          </p:nvSpPr>
          <p:spPr bwMode="auto">
            <a:xfrm>
              <a:off x="7732734" y="5640403"/>
              <a:ext cx="80963" cy="103187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1" y="56"/>
                </a:cxn>
                <a:cxn ang="0">
                  <a:pos x="41" y="45"/>
                </a:cxn>
                <a:cxn ang="0">
                  <a:pos x="48" y="34"/>
                </a:cxn>
                <a:cxn ang="0">
                  <a:pos x="51" y="22"/>
                </a:cxn>
                <a:cxn ang="0">
                  <a:pos x="51" y="12"/>
                </a:cxn>
                <a:cxn ang="0">
                  <a:pos x="51" y="8"/>
                </a:cxn>
                <a:cxn ang="0">
                  <a:pos x="48" y="5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1" y="5"/>
                </a:cxn>
                <a:cxn ang="0">
                  <a:pos x="15" y="11"/>
                </a:cxn>
                <a:cxn ang="0">
                  <a:pos x="9" y="19"/>
                </a:cxn>
                <a:cxn ang="0">
                  <a:pos x="4" y="26"/>
                </a:cxn>
                <a:cxn ang="0">
                  <a:pos x="3" y="34"/>
                </a:cxn>
                <a:cxn ang="0">
                  <a:pos x="1" y="43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56"/>
                </a:cxn>
                <a:cxn ang="0">
                  <a:pos x="10" y="57"/>
                </a:cxn>
                <a:cxn ang="0">
                  <a:pos x="15" y="60"/>
                </a:cxn>
                <a:cxn ang="0">
                  <a:pos x="20" y="65"/>
                </a:cxn>
                <a:cxn ang="0">
                  <a:pos x="20" y="65"/>
                </a:cxn>
              </a:cxnLst>
              <a:rect l="0" t="0" r="r" b="b"/>
              <a:pathLst>
                <a:path w="51" h="65">
                  <a:moveTo>
                    <a:pt x="20" y="65"/>
                  </a:moveTo>
                  <a:lnTo>
                    <a:pt x="20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31" y="56"/>
                  </a:lnTo>
                  <a:lnTo>
                    <a:pt x="41" y="45"/>
                  </a:lnTo>
                  <a:lnTo>
                    <a:pt x="48" y="34"/>
                  </a:lnTo>
                  <a:lnTo>
                    <a:pt x="51" y="22"/>
                  </a:lnTo>
                  <a:lnTo>
                    <a:pt x="51" y="12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1" y="5"/>
                  </a:lnTo>
                  <a:lnTo>
                    <a:pt x="15" y="11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3" y="34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57"/>
                  </a:lnTo>
                  <a:lnTo>
                    <a:pt x="15" y="60"/>
                  </a:lnTo>
                  <a:lnTo>
                    <a:pt x="20" y="65"/>
                  </a:lnTo>
                  <a:lnTo>
                    <a:pt x="20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65"/>
            <p:cNvSpPr>
              <a:spLocks/>
            </p:cNvSpPr>
            <p:nvPr/>
          </p:nvSpPr>
          <p:spPr bwMode="auto">
            <a:xfrm>
              <a:off x="7643834" y="5643578"/>
              <a:ext cx="82550" cy="104775"/>
            </a:xfrm>
            <a:custGeom>
              <a:avLst/>
              <a:gdLst/>
              <a:ahLst/>
              <a:cxnLst>
                <a:cxn ang="0">
                  <a:pos x="49" y="54"/>
                </a:cxn>
                <a:cxn ang="0">
                  <a:pos x="49" y="54"/>
                </a:cxn>
                <a:cxn ang="0">
                  <a:pos x="52" y="54"/>
                </a:cxn>
                <a:cxn ang="0">
                  <a:pos x="52" y="54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51" y="38"/>
                </a:cxn>
                <a:cxn ang="0">
                  <a:pos x="46" y="24"/>
                </a:cxn>
                <a:cxn ang="0">
                  <a:pos x="39" y="13"/>
                </a:cxn>
                <a:cxn ang="0">
                  <a:pos x="31" y="6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5" y="1"/>
                </a:cxn>
                <a:cxn ang="0">
                  <a:pos x="11" y="1"/>
                </a:cxn>
                <a:cxn ang="0">
                  <a:pos x="7" y="4"/>
                </a:cxn>
                <a:cxn ang="0">
                  <a:pos x="4" y="9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1" y="18"/>
                </a:cxn>
                <a:cxn ang="0">
                  <a:pos x="0" y="24"/>
                </a:cxn>
                <a:cxn ang="0">
                  <a:pos x="1" y="34"/>
                </a:cxn>
                <a:cxn ang="0">
                  <a:pos x="6" y="41"/>
                </a:cxn>
                <a:cxn ang="0">
                  <a:pos x="12" y="49"/>
                </a:cxn>
                <a:cxn ang="0">
                  <a:pos x="18" y="55"/>
                </a:cxn>
                <a:cxn ang="0">
                  <a:pos x="26" y="60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42" y="58"/>
                </a:cxn>
                <a:cxn ang="0">
                  <a:pos x="49" y="54"/>
                </a:cxn>
                <a:cxn ang="0">
                  <a:pos x="49" y="54"/>
                </a:cxn>
              </a:cxnLst>
              <a:rect l="0" t="0" r="r" b="b"/>
              <a:pathLst>
                <a:path w="52" h="66">
                  <a:moveTo>
                    <a:pt x="49" y="54"/>
                  </a:moveTo>
                  <a:lnTo>
                    <a:pt x="49" y="54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1" y="38"/>
                  </a:lnTo>
                  <a:lnTo>
                    <a:pt x="46" y="24"/>
                  </a:lnTo>
                  <a:lnTo>
                    <a:pt x="39" y="13"/>
                  </a:lnTo>
                  <a:lnTo>
                    <a:pt x="31" y="6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7" y="4"/>
                  </a:lnTo>
                  <a:lnTo>
                    <a:pt x="4" y="9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1" y="34"/>
                  </a:lnTo>
                  <a:lnTo>
                    <a:pt x="6" y="41"/>
                  </a:lnTo>
                  <a:lnTo>
                    <a:pt x="12" y="49"/>
                  </a:lnTo>
                  <a:lnTo>
                    <a:pt x="18" y="55"/>
                  </a:lnTo>
                  <a:lnTo>
                    <a:pt x="26" y="60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42" y="58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66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67"/>
            <p:cNvSpPr>
              <a:spLocks/>
            </p:cNvSpPr>
            <p:nvPr/>
          </p:nvSpPr>
          <p:spPr bwMode="auto">
            <a:xfrm>
              <a:off x="7707334" y="5734066"/>
              <a:ext cx="57150" cy="61912"/>
            </a:xfrm>
            <a:custGeom>
              <a:avLst/>
              <a:gdLst/>
              <a:ahLst/>
              <a:cxnLst>
                <a:cxn ang="0">
                  <a:pos x="33" y="31"/>
                </a:cxn>
                <a:cxn ang="0">
                  <a:pos x="33" y="31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4" y="25"/>
                </a:cxn>
                <a:cxn ang="0">
                  <a:pos x="36" y="22"/>
                </a:cxn>
                <a:cxn ang="0">
                  <a:pos x="34" y="17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28" y="5"/>
                </a:cxn>
                <a:cxn ang="0">
                  <a:pos x="25" y="1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5" y="6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9" y="36"/>
                </a:cxn>
                <a:cxn ang="0">
                  <a:pos x="17" y="39"/>
                </a:cxn>
                <a:cxn ang="0">
                  <a:pos x="17" y="39"/>
                </a:cxn>
                <a:cxn ang="0">
                  <a:pos x="19" y="39"/>
                </a:cxn>
                <a:cxn ang="0">
                  <a:pos x="19" y="39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30" y="34"/>
                </a:cxn>
                <a:cxn ang="0">
                  <a:pos x="33" y="31"/>
                </a:cxn>
                <a:cxn ang="0">
                  <a:pos x="33" y="31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lnTo>
                    <a:pt x="33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4" y="1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28" y="5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9" y="36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30" y="34"/>
                  </a:lnTo>
                  <a:lnTo>
                    <a:pt x="33" y="31"/>
                  </a:lnTo>
                  <a:lnTo>
                    <a:pt x="33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68"/>
            <p:cNvSpPr>
              <a:spLocks/>
            </p:cNvSpPr>
            <p:nvPr/>
          </p:nvSpPr>
          <p:spPr bwMode="auto">
            <a:xfrm>
              <a:off x="7748609" y="5694378"/>
              <a:ext cx="38100" cy="39687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13" y="16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9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24" h="25">
                  <a:moveTo>
                    <a:pt x="16" y="5"/>
                  </a:moveTo>
                  <a:lnTo>
                    <a:pt x="16" y="5"/>
                  </a:lnTo>
                  <a:lnTo>
                    <a:pt x="13" y="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3" y="1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69"/>
            <p:cNvSpPr>
              <a:spLocks/>
            </p:cNvSpPr>
            <p:nvPr/>
          </p:nvSpPr>
          <p:spPr bwMode="auto">
            <a:xfrm>
              <a:off x="7747022" y="5680091"/>
              <a:ext cx="17463" cy="508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5" y="12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6" y="20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1" h="32">
                  <a:moveTo>
                    <a:pt x="6" y="6"/>
                  </a:moveTo>
                  <a:lnTo>
                    <a:pt x="6" y="6"/>
                  </a:lnTo>
                  <a:lnTo>
                    <a:pt x="5" y="1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" y="2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70"/>
            <p:cNvSpPr>
              <a:spLocks/>
            </p:cNvSpPr>
            <p:nvPr/>
          </p:nvSpPr>
          <p:spPr bwMode="auto">
            <a:xfrm>
              <a:off x="7739084" y="5802328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71"/>
            <p:cNvSpPr>
              <a:spLocks/>
            </p:cNvSpPr>
            <p:nvPr/>
          </p:nvSpPr>
          <p:spPr bwMode="auto">
            <a:xfrm>
              <a:off x="7764484" y="5729303"/>
              <a:ext cx="107950" cy="71437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3" y="23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15" y="40"/>
                </a:cxn>
                <a:cxn ang="0">
                  <a:pos x="28" y="43"/>
                </a:cxn>
                <a:cxn ang="0">
                  <a:pos x="42" y="45"/>
                </a:cxn>
                <a:cxn ang="0">
                  <a:pos x="53" y="42"/>
                </a:cxn>
                <a:cxn ang="0">
                  <a:pos x="62" y="39"/>
                </a:cxn>
                <a:cxn ang="0">
                  <a:pos x="65" y="36"/>
                </a:cxn>
                <a:cxn ang="0">
                  <a:pos x="68" y="31"/>
                </a:cxn>
                <a:cxn ang="0">
                  <a:pos x="68" y="28"/>
                </a:cxn>
                <a:cxn ang="0">
                  <a:pos x="68" y="23"/>
                </a:cxn>
                <a:cxn ang="0">
                  <a:pos x="66" y="18"/>
                </a:cxn>
                <a:cxn ang="0">
                  <a:pos x="63" y="14"/>
                </a:cxn>
                <a:cxn ang="0">
                  <a:pos x="63" y="14"/>
                </a:cxn>
                <a:cxn ang="0">
                  <a:pos x="60" y="9"/>
                </a:cxn>
                <a:cxn ang="0">
                  <a:pos x="56" y="6"/>
                </a:cxn>
                <a:cxn ang="0">
                  <a:pos x="46" y="1"/>
                </a:cxn>
                <a:cxn ang="0">
                  <a:pos x="37" y="0"/>
                </a:cxn>
                <a:cxn ang="0">
                  <a:pos x="26" y="1"/>
                </a:cxn>
                <a:cxn ang="0">
                  <a:pos x="18" y="3"/>
                </a:cxn>
                <a:cxn ang="0">
                  <a:pos x="9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4"/>
                </a:cxn>
                <a:cxn ang="0">
                  <a:pos x="1" y="14"/>
                </a:cxn>
              </a:cxnLst>
              <a:rect l="0" t="0" r="r" b="b"/>
              <a:pathLst>
                <a:path w="68" h="45">
                  <a:moveTo>
                    <a:pt x="1" y="14"/>
                  </a:moveTo>
                  <a:lnTo>
                    <a:pt x="1" y="14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5" y="40"/>
                  </a:lnTo>
                  <a:lnTo>
                    <a:pt x="28" y="43"/>
                  </a:lnTo>
                  <a:lnTo>
                    <a:pt x="42" y="45"/>
                  </a:lnTo>
                  <a:lnTo>
                    <a:pt x="53" y="42"/>
                  </a:lnTo>
                  <a:lnTo>
                    <a:pt x="62" y="39"/>
                  </a:lnTo>
                  <a:lnTo>
                    <a:pt x="65" y="36"/>
                  </a:lnTo>
                  <a:lnTo>
                    <a:pt x="68" y="31"/>
                  </a:lnTo>
                  <a:lnTo>
                    <a:pt x="68" y="28"/>
                  </a:lnTo>
                  <a:lnTo>
                    <a:pt x="68" y="23"/>
                  </a:lnTo>
                  <a:lnTo>
                    <a:pt x="66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0" y="9"/>
                  </a:lnTo>
                  <a:lnTo>
                    <a:pt x="56" y="6"/>
                  </a:lnTo>
                  <a:lnTo>
                    <a:pt x="46" y="1"/>
                  </a:lnTo>
                  <a:lnTo>
                    <a:pt x="37" y="0"/>
                  </a:lnTo>
                  <a:lnTo>
                    <a:pt x="26" y="1"/>
                  </a:lnTo>
                  <a:lnTo>
                    <a:pt x="18" y="3"/>
                  </a:lnTo>
                  <a:lnTo>
                    <a:pt x="9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72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73"/>
            <p:cNvSpPr>
              <a:spLocks/>
            </p:cNvSpPr>
            <p:nvPr/>
          </p:nvSpPr>
          <p:spPr bwMode="auto">
            <a:xfrm>
              <a:off x="7756547" y="5792803"/>
              <a:ext cx="39688" cy="36512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2" y="16"/>
                </a:cxn>
                <a:cxn ang="0">
                  <a:pos x="17" y="1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9" y="11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23" y="23"/>
                </a:cxn>
                <a:cxn ang="0">
                  <a:pos x="25" y="23"/>
                </a:cxn>
                <a:cxn ang="0">
                  <a:pos x="25" y="22"/>
                </a:cxn>
                <a:cxn ang="0">
                  <a:pos x="23" y="19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25" h="23">
                  <a:moveTo>
                    <a:pt x="22" y="16"/>
                  </a:moveTo>
                  <a:lnTo>
                    <a:pt x="22" y="16"/>
                  </a:lnTo>
                  <a:lnTo>
                    <a:pt x="17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11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3" y="19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74"/>
            <p:cNvSpPr>
              <a:spLocks/>
            </p:cNvSpPr>
            <p:nvPr/>
          </p:nvSpPr>
          <p:spPr bwMode="auto">
            <a:xfrm>
              <a:off x="7754959" y="5795978"/>
              <a:ext cx="19050" cy="49212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6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2" y="29"/>
                </a:cxn>
                <a:cxn ang="0">
                  <a:pos x="12" y="26"/>
                </a:cxn>
                <a:cxn ang="0">
                  <a:pos x="10" y="23"/>
                </a:cxn>
                <a:cxn ang="0">
                  <a:pos x="10" y="23"/>
                </a:cxn>
                <a:cxn ang="0">
                  <a:pos x="9" y="1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14"/>
                </a:cxn>
                <a:cxn ang="0">
                  <a:pos x="6" y="25"/>
                </a:cxn>
                <a:cxn ang="0">
                  <a:pos x="6" y="25"/>
                </a:cxn>
              </a:cxnLst>
              <a:rect l="0" t="0" r="r" b="b"/>
              <a:pathLst>
                <a:path w="12" h="31">
                  <a:moveTo>
                    <a:pt x="6" y="25"/>
                  </a:moveTo>
                  <a:lnTo>
                    <a:pt x="6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9" y="17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4"/>
                  </a:lnTo>
                  <a:lnTo>
                    <a:pt x="6" y="25"/>
                  </a:lnTo>
                  <a:lnTo>
                    <a:pt x="6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75"/>
            <p:cNvSpPr>
              <a:spLocks/>
            </p:cNvSpPr>
            <p:nvPr/>
          </p:nvSpPr>
          <p:spPr bwMode="auto">
            <a:xfrm>
              <a:off x="7769247" y="5751528"/>
              <a:ext cx="50800" cy="12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31" y="3"/>
                </a:cxn>
                <a:cxn ang="0">
                  <a:pos x="32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2" h="8">
                  <a:moveTo>
                    <a:pt x="25" y="0"/>
                  </a:moveTo>
                  <a:lnTo>
                    <a:pt x="25" y="0"/>
                  </a:lnTo>
                  <a:lnTo>
                    <a:pt x="18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31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76"/>
            <p:cNvSpPr>
              <a:spLocks/>
            </p:cNvSpPr>
            <p:nvPr/>
          </p:nvSpPr>
          <p:spPr bwMode="auto">
            <a:xfrm>
              <a:off x="7769247" y="5764228"/>
              <a:ext cx="46038" cy="1587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6"/>
                </a:cxn>
                <a:cxn ang="0">
                  <a:pos x="1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2" y="7"/>
                </a:cxn>
                <a:cxn ang="0">
                  <a:pos x="23" y="10"/>
                </a:cxn>
                <a:cxn ang="0">
                  <a:pos x="23" y="10"/>
                </a:cxn>
                <a:cxn ang="0">
                  <a:pos x="28" y="10"/>
                </a:cxn>
                <a:cxn ang="0">
                  <a:pos x="29" y="10"/>
                </a:cxn>
                <a:cxn ang="0">
                  <a:pos x="29" y="9"/>
                </a:cxn>
                <a:cxn ang="0">
                  <a:pos x="28" y="7"/>
                </a:cxn>
                <a:cxn ang="0">
                  <a:pos x="23" y="6"/>
                </a:cxn>
                <a:cxn ang="0">
                  <a:pos x="23" y="6"/>
                </a:cxn>
              </a:cxnLst>
              <a:rect l="0" t="0" r="r" b="b"/>
              <a:pathLst>
                <a:path w="29" h="10">
                  <a:moveTo>
                    <a:pt x="23" y="6"/>
                  </a:moveTo>
                  <a:lnTo>
                    <a:pt x="23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" y="7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77"/>
            <p:cNvSpPr>
              <a:spLocks/>
            </p:cNvSpPr>
            <p:nvPr/>
          </p:nvSpPr>
          <p:spPr bwMode="auto">
            <a:xfrm>
              <a:off x="7672409" y="5703903"/>
              <a:ext cx="39688" cy="34925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8" y="1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5" y="20"/>
                </a:cxn>
                <a:cxn ang="0">
                  <a:pos x="25" y="20"/>
                </a:cxn>
                <a:cxn ang="0">
                  <a:pos x="16" y="1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7"/>
                </a:cxn>
              </a:cxnLst>
              <a:rect l="0" t="0" r="r" b="b"/>
              <a:pathLst>
                <a:path w="25" h="22">
                  <a:moveTo>
                    <a:pt x="3" y="7"/>
                  </a:moveTo>
                  <a:lnTo>
                    <a:pt x="3" y="7"/>
                  </a:lnTo>
                  <a:lnTo>
                    <a:pt x="8" y="1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6" y="11"/>
                  </a:lnTo>
                  <a:lnTo>
                    <a:pt x="7" y="2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78"/>
            <p:cNvSpPr>
              <a:spLocks/>
            </p:cNvSpPr>
            <p:nvPr/>
          </p:nvSpPr>
          <p:spPr bwMode="auto">
            <a:xfrm>
              <a:off x="7693047" y="5689616"/>
              <a:ext cx="22225" cy="4603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1" y="16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4" h="29">
                  <a:moveTo>
                    <a:pt x="6" y="5"/>
                  </a:moveTo>
                  <a:lnTo>
                    <a:pt x="6" y="5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4" y="12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1" y="16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79"/>
            <p:cNvSpPr>
              <a:spLocks/>
            </p:cNvSpPr>
            <p:nvPr/>
          </p:nvSpPr>
          <p:spPr bwMode="auto">
            <a:xfrm>
              <a:off x="7648597" y="5761053"/>
              <a:ext cx="53975" cy="3175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18" y="9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4" y="20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14" y="17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2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34" h="20">
                  <a:moveTo>
                    <a:pt x="6" y="5"/>
                  </a:moveTo>
                  <a:lnTo>
                    <a:pt x="6" y="5"/>
                  </a:lnTo>
                  <a:lnTo>
                    <a:pt x="12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18" y="9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4" y="20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4" y="1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80"/>
            <p:cNvSpPr>
              <a:spLocks/>
            </p:cNvSpPr>
            <p:nvPr/>
          </p:nvSpPr>
          <p:spPr bwMode="auto">
            <a:xfrm>
              <a:off x="7694634" y="5719778"/>
              <a:ext cx="79375" cy="85725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38" y="4"/>
                </a:cxn>
                <a:cxn ang="0">
                  <a:pos x="42" y="7"/>
                </a:cxn>
                <a:cxn ang="0">
                  <a:pos x="45" y="10"/>
                </a:cxn>
                <a:cxn ang="0">
                  <a:pos x="47" y="15"/>
                </a:cxn>
                <a:cxn ang="0">
                  <a:pos x="50" y="21"/>
                </a:cxn>
                <a:cxn ang="0">
                  <a:pos x="50" y="21"/>
                </a:cxn>
                <a:cxn ang="0">
                  <a:pos x="50" y="26"/>
                </a:cxn>
                <a:cxn ang="0">
                  <a:pos x="50" y="32"/>
                </a:cxn>
                <a:cxn ang="0">
                  <a:pos x="50" y="37"/>
                </a:cxn>
                <a:cxn ang="0">
                  <a:pos x="47" y="42"/>
                </a:cxn>
                <a:cxn ang="0">
                  <a:pos x="45" y="46"/>
                </a:cxn>
                <a:cxn ang="0">
                  <a:pos x="41" y="49"/>
                </a:cxn>
                <a:cxn ang="0">
                  <a:pos x="38" y="52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9" y="52"/>
                </a:cxn>
                <a:cxn ang="0">
                  <a:pos x="14" y="51"/>
                </a:cxn>
                <a:cxn ang="0">
                  <a:pos x="10" y="48"/>
                </a:cxn>
                <a:cxn ang="0">
                  <a:pos x="7" y="43"/>
                </a:cxn>
                <a:cxn ang="0">
                  <a:pos x="3" y="38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2" y="18"/>
                </a:cxn>
                <a:cxn ang="0">
                  <a:pos x="3" y="14"/>
                </a:cxn>
                <a:cxn ang="0">
                  <a:pos x="7" y="9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9" y="1"/>
                </a:cxn>
                <a:cxn ang="0">
                  <a:pos x="19" y="1"/>
                </a:cxn>
              </a:cxnLst>
              <a:rect l="0" t="0" r="r" b="b"/>
              <a:pathLst>
                <a:path w="50" h="54">
                  <a:moveTo>
                    <a:pt x="19" y="1"/>
                  </a:moveTo>
                  <a:lnTo>
                    <a:pt x="19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2" y="7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1"/>
                  </a:lnTo>
                  <a:lnTo>
                    <a:pt x="50" y="21"/>
                  </a:lnTo>
                  <a:lnTo>
                    <a:pt x="50" y="26"/>
                  </a:lnTo>
                  <a:lnTo>
                    <a:pt x="50" y="32"/>
                  </a:lnTo>
                  <a:lnTo>
                    <a:pt x="50" y="37"/>
                  </a:lnTo>
                  <a:lnTo>
                    <a:pt x="47" y="42"/>
                  </a:lnTo>
                  <a:lnTo>
                    <a:pt x="45" y="46"/>
                  </a:lnTo>
                  <a:lnTo>
                    <a:pt x="41" y="49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9" y="52"/>
                  </a:lnTo>
                  <a:lnTo>
                    <a:pt x="14" y="51"/>
                  </a:lnTo>
                  <a:lnTo>
                    <a:pt x="10" y="48"/>
                  </a:lnTo>
                  <a:lnTo>
                    <a:pt x="7" y="43"/>
                  </a:lnTo>
                  <a:lnTo>
                    <a:pt x="3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81"/>
            <p:cNvSpPr>
              <a:spLocks/>
            </p:cNvSpPr>
            <p:nvPr/>
          </p:nvSpPr>
          <p:spPr bwMode="auto">
            <a:xfrm>
              <a:off x="7715272" y="5773753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82"/>
            <p:cNvSpPr>
              <a:spLocks/>
            </p:cNvSpPr>
            <p:nvPr/>
          </p:nvSpPr>
          <p:spPr bwMode="auto">
            <a:xfrm>
              <a:off x="7732734" y="5780103"/>
              <a:ext cx="9525" cy="793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83"/>
            <p:cNvSpPr>
              <a:spLocks/>
            </p:cNvSpPr>
            <p:nvPr/>
          </p:nvSpPr>
          <p:spPr bwMode="auto">
            <a:xfrm>
              <a:off x="7737497" y="5764228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84"/>
            <p:cNvSpPr>
              <a:spLocks/>
            </p:cNvSpPr>
            <p:nvPr/>
          </p:nvSpPr>
          <p:spPr bwMode="auto">
            <a:xfrm>
              <a:off x="7751784" y="577534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85"/>
            <p:cNvSpPr>
              <a:spLocks/>
            </p:cNvSpPr>
            <p:nvPr/>
          </p:nvSpPr>
          <p:spPr bwMode="auto">
            <a:xfrm>
              <a:off x="7754959" y="5746766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86"/>
            <p:cNvSpPr>
              <a:spLocks/>
            </p:cNvSpPr>
            <p:nvPr/>
          </p:nvSpPr>
          <p:spPr bwMode="auto">
            <a:xfrm>
              <a:off x="7742259" y="5730891"/>
              <a:ext cx="6350" cy="1111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87"/>
            <p:cNvSpPr>
              <a:spLocks/>
            </p:cNvSpPr>
            <p:nvPr/>
          </p:nvSpPr>
          <p:spPr bwMode="auto">
            <a:xfrm>
              <a:off x="7732734" y="5748353"/>
              <a:ext cx="6350" cy="79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88"/>
            <p:cNvSpPr>
              <a:spLocks/>
            </p:cNvSpPr>
            <p:nvPr/>
          </p:nvSpPr>
          <p:spPr bwMode="auto">
            <a:xfrm>
              <a:off x="7707334" y="575629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89"/>
            <p:cNvSpPr>
              <a:spLocks/>
            </p:cNvSpPr>
            <p:nvPr/>
          </p:nvSpPr>
          <p:spPr bwMode="auto">
            <a:xfrm>
              <a:off x="7716859" y="5742003"/>
              <a:ext cx="7938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5497521" y="2928934"/>
            <a:ext cx="317115" cy="285752"/>
            <a:chOff x="7583509" y="5640403"/>
            <a:chExt cx="288925" cy="260350"/>
          </a:xfrm>
          <a:solidFill>
            <a:schemeClr val="accent2">
              <a:lumMod val="60000"/>
              <a:lumOff val="40000"/>
            </a:schemeClr>
          </a:solidFill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70" name="Freeform 162"/>
            <p:cNvSpPr>
              <a:spLocks/>
            </p:cNvSpPr>
            <p:nvPr/>
          </p:nvSpPr>
          <p:spPr bwMode="auto">
            <a:xfrm>
              <a:off x="7583509" y="5746766"/>
              <a:ext cx="123825" cy="66675"/>
            </a:xfrm>
            <a:custGeom>
              <a:avLst/>
              <a:gdLst/>
              <a:ahLst/>
              <a:cxnLst>
                <a:cxn ang="0">
                  <a:pos x="77" y="21"/>
                </a:cxn>
                <a:cxn ang="0">
                  <a:pos x="77" y="21"/>
                </a:cxn>
                <a:cxn ang="0">
                  <a:pos x="73" y="14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59" y="1"/>
                </a:cxn>
                <a:cxn ang="0">
                  <a:pos x="45" y="0"/>
                </a:cxn>
                <a:cxn ang="0">
                  <a:pos x="30" y="0"/>
                </a:cxn>
                <a:cxn ang="0">
                  <a:pos x="18" y="3"/>
                </a:cxn>
                <a:cxn ang="0">
                  <a:pos x="8" y="7"/>
                </a:cxn>
                <a:cxn ang="0">
                  <a:pos x="5" y="11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10" y="35"/>
                </a:cxn>
                <a:cxn ang="0">
                  <a:pos x="14" y="38"/>
                </a:cxn>
                <a:cxn ang="0">
                  <a:pos x="21" y="40"/>
                </a:cxn>
                <a:cxn ang="0">
                  <a:pos x="25" y="42"/>
                </a:cxn>
                <a:cxn ang="0">
                  <a:pos x="38" y="40"/>
                </a:cxn>
                <a:cxn ang="0">
                  <a:pos x="49" y="38"/>
                </a:cxn>
                <a:cxn ang="0">
                  <a:pos x="59" y="34"/>
                </a:cxn>
                <a:cxn ang="0">
                  <a:pos x="69" y="29"/>
                </a:cxn>
                <a:cxn ang="0">
                  <a:pos x="78" y="25"/>
                </a:cxn>
                <a:cxn ang="0">
                  <a:pos x="78" y="25"/>
                </a:cxn>
                <a:cxn ang="0">
                  <a:pos x="77" y="23"/>
                </a:cxn>
                <a:cxn ang="0">
                  <a:pos x="77" y="23"/>
                </a:cxn>
                <a:cxn ang="0">
                  <a:pos x="77" y="21"/>
                </a:cxn>
                <a:cxn ang="0">
                  <a:pos x="77" y="21"/>
                </a:cxn>
              </a:cxnLst>
              <a:rect l="0" t="0" r="r" b="b"/>
              <a:pathLst>
                <a:path w="78" h="42">
                  <a:moveTo>
                    <a:pt x="77" y="21"/>
                  </a:moveTo>
                  <a:lnTo>
                    <a:pt x="77" y="21"/>
                  </a:lnTo>
                  <a:lnTo>
                    <a:pt x="73" y="14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59" y="1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18" y="3"/>
                  </a:lnTo>
                  <a:lnTo>
                    <a:pt x="8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10" y="35"/>
                  </a:lnTo>
                  <a:lnTo>
                    <a:pt x="14" y="38"/>
                  </a:lnTo>
                  <a:lnTo>
                    <a:pt x="21" y="40"/>
                  </a:lnTo>
                  <a:lnTo>
                    <a:pt x="25" y="42"/>
                  </a:lnTo>
                  <a:lnTo>
                    <a:pt x="38" y="40"/>
                  </a:lnTo>
                  <a:lnTo>
                    <a:pt x="49" y="38"/>
                  </a:lnTo>
                  <a:lnTo>
                    <a:pt x="59" y="34"/>
                  </a:lnTo>
                  <a:lnTo>
                    <a:pt x="69" y="29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7" y="21"/>
                  </a:lnTo>
                  <a:lnTo>
                    <a:pt x="77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63"/>
            <p:cNvSpPr>
              <a:spLocks noEditPoints="1"/>
            </p:cNvSpPr>
            <p:nvPr/>
          </p:nvSpPr>
          <p:spPr bwMode="auto">
            <a:xfrm>
              <a:off x="7666059" y="5783278"/>
              <a:ext cx="153988" cy="117475"/>
            </a:xfrm>
            <a:custGeom>
              <a:avLst/>
              <a:gdLst/>
              <a:ahLst/>
              <a:cxnLst>
                <a:cxn ang="0">
                  <a:pos x="45" y="12"/>
                </a:cxn>
                <a:cxn ang="0">
                  <a:pos x="42" y="12"/>
                </a:cxn>
                <a:cxn ang="0">
                  <a:pos x="28" y="5"/>
                </a:cxn>
                <a:cxn ang="0">
                  <a:pos x="17" y="15"/>
                </a:cxn>
                <a:cxn ang="0">
                  <a:pos x="3" y="40"/>
                </a:cxn>
                <a:cxn ang="0">
                  <a:pos x="0" y="64"/>
                </a:cxn>
                <a:cxn ang="0">
                  <a:pos x="4" y="71"/>
                </a:cxn>
                <a:cxn ang="0">
                  <a:pos x="11" y="74"/>
                </a:cxn>
                <a:cxn ang="0">
                  <a:pos x="23" y="73"/>
                </a:cxn>
                <a:cxn ang="0">
                  <a:pos x="29" y="70"/>
                </a:cxn>
                <a:cxn ang="0">
                  <a:pos x="40" y="57"/>
                </a:cxn>
                <a:cxn ang="0">
                  <a:pos x="46" y="43"/>
                </a:cxn>
                <a:cxn ang="0">
                  <a:pos x="48" y="22"/>
                </a:cxn>
                <a:cxn ang="0">
                  <a:pos x="46" y="12"/>
                </a:cxn>
                <a:cxn ang="0">
                  <a:pos x="45" y="12"/>
                </a:cxn>
                <a:cxn ang="0">
                  <a:pos x="62" y="3"/>
                </a:cxn>
                <a:cxn ang="0">
                  <a:pos x="57" y="8"/>
                </a:cxn>
                <a:cxn ang="0">
                  <a:pos x="52" y="11"/>
                </a:cxn>
                <a:cxn ang="0">
                  <a:pos x="48" y="12"/>
                </a:cxn>
                <a:cxn ang="0">
                  <a:pos x="48" y="22"/>
                </a:cxn>
                <a:cxn ang="0">
                  <a:pos x="57" y="46"/>
                </a:cxn>
                <a:cxn ang="0">
                  <a:pos x="71" y="62"/>
                </a:cxn>
                <a:cxn ang="0">
                  <a:pos x="82" y="67"/>
                </a:cxn>
                <a:cxn ang="0">
                  <a:pos x="88" y="64"/>
                </a:cxn>
                <a:cxn ang="0">
                  <a:pos x="94" y="57"/>
                </a:cxn>
                <a:cxn ang="0">
                  <a:pos x="96" y="53"/>
                </a:cxn>
                <a:cxn ang="0">
                  <a:pos x="96" y="33"/>
                </a:cxn>
                <a:cxn ang="0">
                  <a:pos x="87" y="17"/>
                </a:cxn>
                <a:cxn ang="0">
                  <a:pos x="74" y="6"/>
                </a:cxn>
                <a:cxn ang="0">
                  <a:pos x="63" y="0"/>
                </a:cxn>
                <a:cxn ang="0">
                  <a:pos x="62" y="2"/>
                </a:cxn>
                <a:cxn ang="0">
                  <a:pos x="62" y="3"/>
                </a:cxn>
              </a:cxnLst>
              <a:rect l="0" t="0" r="r" b="b"/>
              <a:pathLst>
                <a:path w="97" h="74">
                  <a:moveTo>
                    <a:pt x="45" y="12"/>
                  </a:moveTo>
                  <a:lnTo>
                    <a:pt x="45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4" y="9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17" y="15"/>
                  </a:lnTo>
                  <a:lnTo>
                    <a:pt x="7" y="28"/>
                  </a:lnTo>
                  <a:lnTo>
                    <a:pt x="3" y="40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1" y="67"/>
                  </a:lnTo>
                  <a:lnTo>
                    <a:pt x="4" y="71"/>
                  </a:lnTo>
                  <a:lnTo>
                    <a:pt x="7" y="73"/>
                  </a:lnTo>
                  <a:lnTo>
                    <a:pt x="11" y="74"/>
                  </a:lnTo>
                  <a:lnTo>
                    <a:pt x="17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9" y="70"/>
                  </a:lnTo>
                  <a:lnTo>
                    <a:pt x="35" y="64"/>
                  </a:lnTo>
                  <a:lnTo>
                    <a:pt x="40" y="57"/>
                  </a:lnTo>
                  <a:lnTo>
                    <a:pt x="43" y="51"/>
                  </a:lnTo>
                  <a:lnTo>
                    <a:pt x="46" y="43"/>
                  </a:lnTo>
                  <a:lnTo>
                    <a:pt x="48" y="36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5" y="12"/>
                  </a:lnTo>
                  <a:close/>
                  <a:moveTo>
                    <a:pt x="62" y="3"/>
                  </a:moveTo>
                  <a:lnTo>
                    <a:pt x="62" y="3"/>
                  </a:lnTo>
                  <a:lnTo>
                    <a:pt x="57" y="8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1" y="36"/>
                  </a:lnTo>
                  <a:lnTo>
                    <a:pt x="57" y="46"/>
                  </a:lnTo>
                  <a:lnTo>
                    <a:pt x="63" y="56"/>
                  </a:lnTo>
                  <a:lnTo>
                    <a:pt x="71" y="62"/>
                  </a:lnTo>
                  <a:lnTo>
                    <a:pt x="79" y="65"/>
                  </a:lnTo>
                  <a:lnTo>
                    <a:pt x="82" y="67"/>
                  </a:lnTo>
                  <a:lnTo>
                    <a:pt x="85" y="65"/>
                  </a:lnTo>
                  <a:lnTo>
                    <a:pt x="88" y="64"/>
                  </a:lnTo>
                  <a:lnTo>
                    <a:pt x="91" y="60"/>
                  </a:lnTo>
                  <a:lnTo>
                    <a:pt x="94" y="57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7" y="42"/>
                  </a:lnTo>
                  <a:lnTo>
                    <a:pt x="96" y="33"/>
                  </a:lnTo>
                  <a:lnTo>
                    <a:pt x="91" y="25"/>
                  </a:lnTo>
                  <a:lnTo>
                    <a:pt x="87" y="17"/>
                  </a:lnTo>
                  <a:lnTo>
                    <a:pt x="80" y="11"/>
                  </a:lnTo>
                  <a:lnTo>
                    <a:pt x="74" y="6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64"/>
            <p:cNvSpPr>
              <a:spLocks/>
            </p:cNvSpPr>
            <p:nvPr/>
          </p:nvSpPr>
          <p:spPr bwMode="auto">
            <a:xfrm>
              <a:off x="7732734" y="5640403"/>
              <a:ext cx="80963" cy="103187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1" y="56"/>
                </a:cxn>
                <a:cxn ang="0">
                  <a:pos x="41" y="45"/>
                </a:cxn>
                <a:cxn ang="0">
                  <a:pos x="48" y="34"/>
                </a:cxn>
                <a:cxn ang="0">
                  <a:pos x="51" y="22"/>
                </a:cxn>
                <a:cxn ang="0">
                  <a:pos x="51" y="12"/>
                </a:cxn>
                <a:cxn ang="0">
                  <a:pos x="51" y="8"/>
                </a:cxn>
                <a:cxn ang="0">
                  <a:pos x="48" y="5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1" y="5"/>
                </a:cxn>
                <a:cxn ang="0">
                  <a:pos x="15" y="11"/>
                </a:cxn>
                <a:cxn ang="0">
                  <a:pos x="9" y="19"/>
                </a:cxn>
                <a:cxn ang="0">
                  <a:pos x="4" y="26"/>
                </a:cxn>
                <a:cxn ang="0">
                  <a:pos x="3" y="34"/>
                </a:cxn>
                <a:cxn ang="0">
                  <a:pos x="1" y="43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56"/>
                </a:cxn>
                <a:cxn ang="0">
                  <a:pos x="10" y="57"/>
                </a:cxn>
                <a:cxn ang="0">
                  <a:pos x="15" y="60"/>
                </a:cxn>
                <a:cxn ang="0">
                  <a:pos x="20" y="65"/>
                </a:cxn>
                <a:cxn ang="0">
                  <a:pos x="20" y="65"/>
                </a:cxn>
              </a:cxnLst>
              <a:rect l="0" t="0" r="r" b="b"/>
              <a:pathLst>
                <a:path w="51" h="65">
                  <a:moveTo>
                    <a:pt x="20" y="65"/>
                  </a:moveTo>
                  <a:lnTo>
                    <a:pt x="20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31" y="56"/>
                  </a:lnTo>
                  <a:lnTo>
                    <a:pt x="41" y="45"/>
                  </a:lnTo>
                  <a:lnTo>
                    <a:pt x="48" y="34"/>
                  </a:lnTo>
                  <a:lnTo>
                    <a:pt x="51" y="22"/>
                  </a:lnTo>
                  <a:lnTo>
                    <a:pt x="51" y="12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1" y="5"/>
                  </a:lnTo>
                  <a:lnTo>
                    <a:pt x="15" y="11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3" y="34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57"/>
                  </a:lnTo>
                  <a:lnTo>
                    <a:pt x="15" y="60"/>
                  </a:lnTo>
                  <a:lnTo>
                    <a:pt x="20" y="65"/>
                  </a:lnTo>
                  <a:lnTo>
                    <a:pt x="20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65"/>
            <p:cNvSpPr>
              <a:spLocks/>
            </p:cNvSpPr>
            <p:nvPr/>
          </p:nvSpPr>
          <p:spPr bwMode="auto">
            <a:xfrm>
              <a:off x="7643834" y="5643578"/>
              <a:ext cx="82550" cy="104775"/>
            </a:xfrm>
            <a:custGeom>
              <a:avLst/>
              <a:gdLst/>
              <a:ahLst/>
              <a:cxnLst>
                <a:cxn ang="0">
                  <a:pos x="49" y="54"/>
                </a:cxn>
                <a:cxn ang="0">
                  <a:pos x="49" y="54"/>
                </a:cxn>
                <a:cxn ang="0">
                  <a:pos x="52" y="54"/>
                </a:cxn>
                <a:cxn ang="0">
                  <a:pos x="52" y="54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51" y="38"/>
                </a:cxn>
                <a:cxn ang="0">
                  <a:pos x="46" y="24"/>
                </a:cxn>
                <a:cxn ang="0">
                  <a:pos x="39" y="13"/>
                </a:cxn>
                <a:cxn ang="0">
                  <a:pos x="31" y="6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5" y="1"/>
                </a:cxn>
                <a:cxn ang="0">
                  <a:pos x="11" y="1"/>
                </a:cxn>
                <a:cxn ang="0">
                  <a:pos x="7" y="4"/>
                </a:cxn>
                <a:cxn ang="0">
                  <a:pos x="4" y="9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1" y="18"/>
                </a:cxn>
                <a:cxn ang="0">
                  <a:pos x="0" y="24"/>
                </a:cxn>
                <a:cxn ang="0">
                  <a:pos x="1" y="34"/>
                </a:cxn>
                <a:cxn ang="0">
                  <a:pos x="6" y="41"/>
                </a:cxn>
                <a:cxn ang="0">
                  <a:pos x="12" y="49"/>
                </a:cxn>
                <a:cxn ang="0">
                  <a:pos x="18" y="55"/>
                </a:cxn>
                <a:cxn ang="0">
                  <a:pos x="26" y="60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39" y="66"/>
                </a:cxn>
                <a:cxn ang="0">
                  <a:pos x="42" y="58"/>
                </a:cxn>
                <a:cxn ang="0">
                  <a:pos x="49" y="54"/>
                </a:cxn>
                <a:cxn ang="0">
                  <a:pos x="49" y="54"/>
                </a:cxn>
              </a:cxnLst>
              <a:rect l="0" t="0" r="r" b="b"/>
              <a:pathLst>
                <a:path w="52" h="66">
                  <a:moveTo>
                    <a:pt x="49" y="54"/>
                  </a:moveTo>
                  <a:lnTo>
                    <a:pt x="49" y="54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1" y="38"/>
                  </a:lnTo>
                  <a:lnTo>
                    <a:pt x="46" y="24"/>
                  </a:lnTo>
                  <a:lnTo>
                    <a:pt x="39" y="13"/>
                  </a:lnTo>
                  <a:lnTo>
                    <a:pt x="31" y="6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7" y="4"/>
                  </a:lnTo>
                  <a:lnTo>
                    <a:pt x="4" y="9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1" y="34"/>
                  </a:lnTo>
                  <a:lnTo>
                    <a:pt x="6" y="41"/>
                  </a:lnTo>
                  <a:lnTo>
                    <a:pt x="12" y="49"/>
                  </a:lnTo>
                  <a:lnTo>
                    <a:pt x="18" y="55"/>
                  </a:lnTo>
                  <a:lnTo>
                    <a:pt x="26" y="60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42" y="58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66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67"/>
            <p:cNvSpPr>
              <a:spLocks/>
            </p:cNvSpPr>
            <p:nvPr/>
          </p:nvSpPr>
          <p:spPr bwMode="auto">
            <a:xfrm>
              <a:off x="7707334" y="5734066"/>
              <a:ext cx="57150" cy="61912"/>
            </a:xfrm>
            <a:custGeom>
              <a:avLst/>
              <a:gdLst/>
              <a:ahLst/>
              <a:cxnLst>
                <a:cxn ang="0">
                  <a:pos x="33" y="31"/>
                </a:cxn>
                <a:cxn ang="0">
                  <a:pos x="33" y="31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4" y="25"/>
                </a:cxn>
                <a:cxn ang="0">
                  <a:pos x="36" y="22"/>
                </a:cxn>
                <a:cxn ang="0">
                  <a:pos x="34" y="17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28" y="5"/>
                </a:cxn>
                <a:cxn ang="0">
                  <a:pos x="25" y="1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5" y="6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9" y="36"/>
                </a:cxn>
                <a:cxn ang="0">
                  <a:pos x="17" y="39"/>
                </a:cxn>
                <a:cxn ang="0">
                  <a:pos x="17" y="39"/>
                </a:cxn>
                <a:cxn ang="0">
                  <a:pos x="19" y="39"/>
                </a:cxn>
                <a:cxn ang="0">
                  <a:pos x="19" y="39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30" y="34"/>
                </a:cxn>
                <a:cxn ang="0">
                  <a:pos x="33" y="31"/>
                </a:cxn>
                <a:cxn ang="0">
                  <a:pos x="33" y="31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lnTo>
                    <a:pt x="33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4" y="1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28" y="5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9" y="36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30" y="34"/>
                  </a:lnTo>
                  <a:lnTo>
                    <a:pt x="33" y="31"/>
                  </a:lnTo>
                  <a:lnTo>
                    <a:pt x="33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68"/>
            <p:cNvSpPr>
              <a:spLocks/>
            </p:cNvSpPr>
            <p:nvPr/>
          </p:nvSpPr>
          <p:spPr bwMode="auto">
            <a:xfrm>
              <a:off x="7748609" y="5694378"/>
              <a:ext cx="38100" cy="39687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13" y="16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9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24" h="25">
                  <a:moveTo>
                    <a:pt x="16" y="5"/>
                  </a:moveTo>
                  <a:lnTo>
                    <a:pt x="16" y="5"/>
                  </a:lnTo>
                  <a:lnTo>
                    <a:pt x="13" y="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3" y="1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69"/>
            <p:cNvSpPr>
              <a:spLocks/>
            </p:cNvSpPr>
            <p:nvPr/>
          </p:nvSpPr>
          <p:spPr bwMode="auto">
            <a:xfrm>
              <a:off x="7747022" y="5680091"/>
              <a:ext cx="17463" cy="508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5" y="12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6" y="20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1" h="32">
                  <a:moveTo>
                    <a:pt x="6" y="6"/>
                  </a:moveTo>
                  <a:lnTo>
                    <a:pt x="6" y="6"/>
                  </a:lnTo>
                  <a:lnTo>
                    <a:pt x="5" y="1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" y="2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70"/>
            <p:cNvSpPr>
              <a:spLocks/>
            </p:cNvSpPr>
            <p:nvPr/>
          </p:nvSpPr>
          <p:spPr bwMode="auto">
            <a:xfrm>
              <a:off x="7739084" y="5802328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71"/>
            <p:cNvSpPr>
              <a:spLocks/>
            </p:cNvSpPr>
            <p:nvPr/>
          </p:nvSpPr>
          <p:spPr bwMode="auto">
            <a:xfrm>
              <a:off x="7764484" y="5729303"/>
              <a:ext cx="107950" cy="71437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3" y="23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15" y="40"/>
                </a:cxn>
                <a:cxn ang="0">
                  <a:pos x="28" y="43"/>
                </a:cxn>
                <a:cxn ang="0">
                  <a:pos x="42" y="45"/>
                </a:cxn>
                <a:cxn ang="0">
                  <a:pos x="53" y="42"/>
                </a:cxn>
                <a:cxn ang="0">
                  <a:pos x="62" y="39"/>
                </a:cxn>
                <a:cxn ang="0">
                  <a:pos x="65" y="36"/>
                </a:cxn>
                <a:cxn ang="0">
                  <a:pos x="68" y="31"/>
                </a:cxn>
                <a:cxn ang="0">
                  <a:pos x="68" y="28"/>
                </a:cxn>
                <a:cxn ang="0">
                  <a:pos x="68" y="23"/>
                </a:cxn>
                <a:cxn ang="0">
                  <a:pos x="66" y="18"/>
                </a:cxn>
                <a:cxn ang="0">
                  <a:pos x="63" y="14"/>
                </a:cxn>
                <a:cxn ang="0">
                  <a:pos x="63" y="14"/>
                </a:cxn>
                <a:cxn ang="0">
                  <a:pos x="60" y="9"/>
                </a:cxn>
                <a:cxn ang="0">
                  <a:pos x="56" y="6"/>
                </a:cxn>
                <a:cxn ang="0">
                  <a:pos x="46" y="1"/>
                </a:cxn>
                <a:cxn ang="0">
                  <a:pos x="37" y="0"/>
                </a:cxn>
                <a:cxn ang="0">
                  <a:pos x="26" y="1"/>
                </a:cxn>
                <a:cxn ang="0">
                  <a:pos x="18" y="3"/>
                </a:cxn>
                <a:cxn ang="0">
                  <a:pos x="9" y="6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4"/>
                </a:cxn>
                <a:cxn ang="0">
                  <a:pos x="1" y="14"/>
                </a:cxn>
              </a:cxnLst>
              <a:rect l="0" t="0" r="r" b="b"/>
              <a:pathLst>
                <a:path w="68" h="45">
                  <a:moveTo>
                    <a:pt x="1" y="14"/>
                  </a:moveTo>
                  <a:lnTo>
                    <a:pt x="1" y="14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5" y="40"/>
                  </a:lnTo>
                  <a:lnTo>
                    <a:pt x="28" y="43"/>
                  </a:lnTo>
                  <a:lnTo>
                    <a:pt x="42" y="45"/>
                  </a:lnTo>
                  <a:lnTo>
                    <a:pt x="53" y="42"/>
                  </a:lnTo>
                  <a:lnTo>
                    <a:pt x="62" y="39"/>
                  </a:lnTo>
                  <a:lnTo>
                    <a:pt x="65" y="36"/>
                  </a:lnTo>
                  <a:lnTo>
                    <a:pt x="68" y="31"/>
                  </a:lnTo>
                  <a:lnTo>
                    <a:pt x="68" y="28"/>
                  </a:lnTo>
                  <a:lnTo>
                    <a:pt x="68" y="23"/>
                  </a:lnTo>
                  <a:lnTo>
                    <a:pt x="66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0" y="9"/>
                  </a:lnTo>
                  <a:lnTo>
                    <a:pt x="56" y="6"/>
                  </a:lnTo>
                  <a:lnTo>
                    <a:pt x="46" y="1"/>
                  </a:lnTo>
                  <a:lnTo>
                    <a:pt x="37" y="0"/>
                  </a:lnTo>
                  <a:lnTo>
                    <a:pt x="26" y="1"/>
                  </a:lnTo>
                  <a:lnTo>
                    <a:pt x="18" y="3"/>
                  </a:lnTo>
                  <a:lnTo>
                    <a:pt x="9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72"/>
            <p:cNvSpPr>
              <a:spLocks/>
            </p:cNvSpPr>
            <p:nvPr/>
          </p:nvSpPr>
          <p:spPr bwMode="auto">
            <a:xfrm>
              <a:off x="7693047" y="5797566"/>
              <a:ext cx="33338" cy="53975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9" y="1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5" y="1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17" y="34"/>
                </a:cxn>
                <a:cxn ang="0">
                  <a:pos x="18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9" y="11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1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21" h="34">
                  <a:moveTo>
                    <a:pt x="6" y="24"/>
                  </a:moveTo>
                  <a:lnTo>
                    <a:pt x="6" y="24"/>
                  </a:lnTo>
                  <a:lnTo>
                    <a:pt x="9" y="19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1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9" y="1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73"/>
            <p:cNvSpPr>
              <a:spLocks/>
            </p:cNvSpPr>
            <p:nvPr/>
          </p:nvSpPr>
          <p:spPr bwMode="auto">
            <a:xfrm>
              <a:off x="7756547" y="5792803"/>
              <a:ext cx="39688" cy="36512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2" y="16"/>
                </a:cxn>
                <a:cxn ang="0">
                  <a:pos x="17" y="1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9" y="11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23" y="23"/>
                </a:cxn>
                <a:cxn ang="0">
                  <a:pos x="25" y="23"/>
                </a:cxn>
                <a:cxn ang="0">
                  <a:pos x="25" y="22"/>
                </a:cxn>
                <a:cxn ang="0">
                  <a:pos x="23" y="19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25" h="23">
                  <a:moveTo>
                    <a:pt x="22" y="16"/>
                  </a:moveTo>
                  <a:lnTo>
                    <a:pt x="22" y="16"/>
                  </a:lnTo>
                  <a:lnTo>
                    <a:pt x="17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11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3" y="19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74"/>
            <p:cNvSpPr>
              <a:spLocks/>
            </p:cNvSpPr>
            <p:nvPr/>
          </p:nvSpPr>
          <p:spPr bwMode="auto">
            <a:xfrm>
              <a:off x="7754959" y="5795978"/>
              <a:ext cx="19050" cy="49212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6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2" y="29"/>
                </a:cxn>
                <a:cxn ang="0">
                  <a:pos x="12" y="26"/>
                </a:cxn>
                <a:cxn ang="0">
                  <a:pos x="10" y="23"/>
                </a:cxn>
                <a:cxn ang="0">
                  <a:pos x="10" y="23"/>
                </a:cxn>
                <a:cxn ang="0">
                  <a:pos x="9" y="1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14"/>
                </a:cxn>
                <a:cxn ang="0">
                  <a:pos x="6" y="25"/>
                </a:cxn>
                <a:cxn ang="0">
                  <a:pos x="6" y="25"/>
                </a:cxn>
              </a:cxnLst>
              <a:rect l="0" t="0" r="r" b="b"/>
              <a:pathLst>
                <a:path w="12" h="31">
                  <a:moveTo>
                    <a:pt x="6" y="25"/>
                  </a:moveTo>
                  <a:lnTo>
                    <a:pt x="6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9" y="17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4"/>
                  </a:lnTo>
                  <a:lnTo>
                    <a:pt x="6" y="25"/>
                  </a:lnTo>
                  <a:lnTo>
                    <a:pt x="6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75"/>
            <p:cNvSpPr>
              <a:spLocks/>
            </p:cNvSpPr>
            <p:nvPr/>
          </p:nvSpPr>
          <p:spPr bwMode="auto">
            <a:xfrm>
              <a:off x="7769247" y="5751528"/>
              <a:ext cx="50800" cy="12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31" y="3"/>
                </a:cxn>
                <a:cxn ang="0">
                  <a:pos x="32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2" h="8">
                  <a:moveTo>
                    <a:pt x="25" y="0"/>
                  </a:moveTo>
                  <a:lnTo>
                    <a:pt x="25" y="0"/>
                  </a:lnTo>
                  <a:lnTo>
                    <a:pt x="18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31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76"/>
            <p:cNvSpPr>
              <a:spLocks/>
            </p:cNvSpPr>
            <p:nvPr/>
          </p:nvSpPr>
          <p:spPr bwMode="auto">
            <a:xfrm>
              <a:off x="7769247" y="5764228"/>
              <a:ext cx="46038" cy="1587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6"/>
                </a:cxn>
                <a:cxn ang="0">
                  <a:pos x="1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2" y="7"/>
                </a:cxn>
                <a:cxn ang="0">
                  <a:pos x="23" y="10"/>
                </a:cxn>
                <a:cxn ang="0">
                  <a:pos x="23" y="10"/>
                </a:cxn>
                <a:cxn ang="0">
                  <a:pos x="28" y="10"/>
                </a:cxn>
                <a:cxn ang="0">
                  <a:pos x="29" y="10"/>
                </a:cxn>
                <a:cxn ang="0">
                  <a:pos x="29" y="9"/>
                </a:cxn>
                <a:cxn ang="0">
                  <a:pos x="28" y="7"/>
                </a:cxn>
                <a:cxn ang="0">
                  <a:pos x="23" y="6"/>
                </a:cxn>
                <a:cxn ang="0">
                  <a:pos x="23" y="6"/>
                </a:cxn>
              </a:cxnLst>
              <a:rect l="0" t="0" r="r" b="b"/>
              <a:pathLst>
                <a:path w="29" h="10">
                  <a:moveTo>
                    <a:pt x="23" y="6"/>
                  </a:moveTo>
                  <a:lnTo>
                    <a:pt x="23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" y="7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77"/>
            <p:cNvSpPr>
              <a:spLocks/>
            </p:cNvSpPr>
            <p:nvPr/>
          </p:nvSpPr>
          <p:spPr bwMode="auto">
            <a:xfrm>
              <a:off x="7672409" y="5703903"/>
              <a:ext cx="39688" cy="34925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8" y="1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5" y="20"/>
                </a:cxn>
                <a:cxn ang="0">
                  <a:pos x="25" y="20"/>
                </a:cxn>
                <a:cxn ang="0">
                  <a:pos x="16" y="1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7"/>
                </a:cxn>
              </a:cxnLst>
              <a:rect l="0" t="0" r="r" b="b"/>
              <a:pathLst>
                <a:path w="25" h="22">
                  <a:moveTo>
                    <a:pt x="3" y="7"/>
                  </a:moveTo>
                  <a:lnTo>
                    <a:pt x="3" y="7"/>
                  </a:lnTo>
                  <a:lnTo>
                    <a:pt x="8" y="1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6" y="11"/>
                  </a:lnTo>
                  <a:lnTo>
                    <a:pt x="7" y="2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78"/>
            <p:cNvSpPr>
              <a:spLocks/>
            </p:cNvSpPr>
            <p:nvPr/>
          </p:nvSpPr>
          <p:spPr bwMode="auto">
            <a:xfrm>
              <a:off x="7693047" y="5689616"/>
              <a:ext cx="22225" cy="4603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1" y="16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4" h="29">
                  <a:moveTo>
                    <a:pt x="6" y="5"/>
                  </a:moveTo>
                  <a:lnTo>
                    <a:pt x="6" y="5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4" y="12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1" y="16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79"/>
            <p:cNvSpPr>
              <a:spLocks/>
            </p:cNvSpPr>
            <p:nvPr/>
          </p:nvSpPr>
          <p:spPr bwMode="auto">
            <a:xfrm>
              <a:off x="7648597" y="5761053"/>
              <a:ext cx="53975" cy="3175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31" y="8"/>
                </a:cxn>
                <a:cxn ang="0">
                  <a:pos x="31" y="8"/>
                </a:cxn>
                <a:cxn ang="0">
                  <a:pos x="18" y="9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4" y="20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14" y="17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2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34" h="20">
                  <a:moveTo>
                    <a:pt x="6" y="5"/>
                  </a:moveTo>
                  <a:lnTo>
                    <a:pt x="6" y="5"/>
                  </a:lnTo>
                  <a:lnTo>
                    <a:pt x="12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18" y="9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4" y="20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4" y="1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80"/>
            <p:cNvSpPr>
              <a:spLocks/>
            </p:cNvSpPr>
            <p:nvPr/>
          </p:nvSpPr>
          <p:spPr bwMode="auto">
            <a:xfrm>
              <a:off x="7694634" y="5719778"/>
              <a:ext cx="79375" cy="85725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38" y="4"/>
                </a:cxn>
                <a:cxn ang="0">
                  <a:pos x="42" y="7"/>
                </a:cxn>
                <a:cxn ang="0">
                  <a:pos x="45" y="10"/>
                </a:cxn>
                <a:cxn ang="0">
                  <a:pos x="47" y="15"/>
                </a:cxn>
                <a:cxn ang="0">
                  <a:pos x="50" y="21"/>
                </a:cxn>
                <a:cxn ang="0">
                  <a:pos x="50" y="21"/>
                </a:cxn>
                <a:cxn ang="0">
                  <a:pos x="50" y="26"/>
                </a:cxn>
                <a:cxn ang="0">
                  <a:pos x="50" y="32"/>
                </a:cxn>
                <a:cxn ang="0">
                  <a:pos x="50" y="37"/>
                </a:cxn>
                <a:cxn ang="0">
                  <a:pos x="47" y="42"/>
                </a:cxn>
                <a:cxn ang="0">
                  <a:pos x="45" y="46"/>
                </a:cxn>
                <a:cxn ang="0">
                  <a:pos x="41" y="49"/>
                </a:cxn>
                <a:cxn ang="0">
                  <a:pos x="38" y="52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9" y="52"/>
                </a:cxn>
                <a:cxn ang="0">
                  <a:pos x="14" y="51"/>
                </a:cxn>
                <a:cxn ang="0">
                  <a:pos x="10" y="48"/>
                </a:cxn>
                <a:cxn ang="0">
                  <a:pos x="7" y="43"/>
                </a:cxn>
                <a:cxn ang="0">
                  <a:pos x="3" y="38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2" y="18"/>
                </a:cxn>
                <a:cxn ang="0">
                  <a:pos x="3" y="14"/>
                </a:cxn>
                <a:cxn ang="0">
                  <a:pos x="7" y="9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9" y="1"/>
                </a:cxn>
                <a:cxn ang="0">
                  <a:pos x="19" y="1"/>
                </a:cxn>
              </a:cxnLst>
              <a:rect l="0" t="0" r="r" b="b"/>
              <a:pathLst>
                <a:path w="50" h="54">
                  <a:moveTo>
                    <a:pt x="19" y="1"/>
                  </a:moveTo>
                  <a:lnTo>
                    <a:pt x="19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2" y="7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1"/>
                  </a:lnTo>
                  <a:lnTo>
                    <a:pt x="50" y="21"/>
                  </a:lnTo>
                  <a:lnTo>
                    <a:pt x="50" y="26"/>
                  </a:lnTo>
                  <a:lnTo>
                    <a:pt x="50" y="32"/>
                  </a:lnTo>
                  <a:lnTo>
                    <a:pt x="50" y="37"/>
                  </a:lnTo>
                  <a:lnTo>
                    <a:pt x="47" y="42"/>
                  </a:lnTo>
                  <a:lnTo>
                    <a:pt x="45" y="46"/>
                  </a:lnTo>
                  <a:lnTo>
                    <a:pt x="41" y="49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9" y="52"/>
                  </a:lnTo>
                  <a:lnTo>
                    <a:pt x="14" y="51"/>
                  </a:lnTo>
                  <a:lnTo>
                    <a:pt x="10" y="48"/>
                  </a:lnTo>
                  <a:lnTo>
                    <a:pt x="7" y="43"/>
                  </a:lnTo>
                  <a:lnTo>
                    <a:pt x="3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81"/>
            <p:cNvSpPr>
              <a:spLocks/>
            </p:cNvSpPr>
            <p:nvPr/>
          </p:nvSpPr>
          <p:spPr bwMode="auto">
            <a:xfrm>
              <a:off x="7715272" y="5773753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82"/>
            <p:cNvSpPr>
              <a:spLocks/>
            </p:cNvSpPr>
            <p:nvPr/>
          </p:nvSpPr>
          <p:spPr bwMode="auto">
            <a:xfrm>
              <a:off x="7732734" y="5780103"/>
              <a:ext cx="9525" cy="793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83"/>
            <p:cNvSpPr>
              <a:spLocks/>
            </p:cNvSpPr>
            <p:nvPr/>
          </p:nvSpPr>
          <p:spPr bwMode="auto">
            <a:xfrm>
              <a:off x="7737497" y="5764228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84"/>
            <p:cNvSpPr>
              <a:spLocks/>
            </p:cNvSpPr>
            <p:nvPr/>
          </p:nvSpPr>
          <p:spPr bwMode="auto">
            <a:xfrm>
              <a:off x="7751784" y="577534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85"/>
            <p:cNvSpPr>
              <a:spLocks/>
            </p:cNvSpPr>
            <p:nvPr/>
          </p:nvSpPr>
          <p:spPr bwMode="auto">
            <a:xfrm>
              <a:off x="7754959" y="5746766"/>
              <a:ext cx="6350" cy="6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86"/>
            <p:cNvSpPr>
              <a:spLocks/>
            </p:cNvSpPr>
            <p:nvPr/>
          </p:nvSpPr>
          <p:spPr bwMode="auto">
            <a:xfrm>
              <a:off x="7742259" y="5730891"/>
              <a:ext cx="6350" cy="1111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87"/>
            <p:cNvSpPr>
              <a:spLocks/>
            </p:cNvSpPr>
            <p:nvPr/>
          </p:nvSpPr>
          <p:spPr bwMode="auto">
            <a:xfrm>
              <a:off x="7732734" y="5748353"/>
              <a:ext cx="6350" cy="79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88"/>
            <p:cNvSpPr>
              <a:spLocks/>
            </p:cNvSpPr>
            <p:nvPr/>
          </p:nvSpPr>
          <p:spPr bwMode="auto">
            <a:xfrm>
              <a:off x="7707334" y="5756291"/>
              <a:ext cx="7938" cy="79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89"/>
            <p:cNvSpPr>
              <a:spLocks/>
            </p:cNvSpPr>
            <p:nvPr/>
          </p:nvSpPr>
          <p:spPr bwMode="auto">
            <a:xfrm>
              <a:off x="7716859" y="5742003"/>
              <a:ext cx="7938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4896858" y="2786057"/>
            <a:ext cx="427528" cy="392041"/>
            <a:chOff x="7705748" y="5599129"/>
            <a:chExt cx="401637" cy="368299"/>
          </a:xfrm>
          <a:solidFill>
            <a:schemeClr val="accent2">
              <a:lumMod val="60000"/>
              <a:lumOff val="40000"/>
            </a:schemeClr>
          </a:solidFill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199" name="Freeform 106"/>
            <p:cNvSpPr>
              <a:spLocks/>
            </p:cNvSpPr>
            <p:nvPr/>
          </p:nvSpPr>
          <p:spPr bwMode="auto">
            <a:xfrm>
              <a:off x="7705748" y="5753116"/>
              <a:ext cx="169863" cy="93662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104" y="28"/>
                </a:cxn>
                <a:cxn ang="0">
                  <a:pos x="101" y="17"/>
                </a:cxn>
                <a:cxn ang="0">
                  <a:pos x="101" y="7"/>
                </a:cxn>
                <a:cxn ang="0">
                  <a:pos x="101" y="7"/>
                </a:cxn>
                <a:cxn ang="0">
                  <a:pos x="91" y="4"/>
                </a:cxn>
                <a:cxn ang="0">
                  <a:pos x="80" y="2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0" y="2"/>
                </a:cxn>
                <a:cxn ang="0">
                  <a:pos x="21" y="7"/>
                </a:cxn>
                <a:cxn ang="0">
                  <a:pos x="15" y="10"/>
                </a:cxn>
                <a:cxn ang="0">
                  <a:pos x="9" y="14"/>
                </a:cxn>
                <a:cxn ang="0">
                  <a:pos x="4" y="19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6" y="47"/>
                </a:cxn>
                <a:cxn ang="0">
                  <a:pos x="6" y="47"/>
                </a:cxn>
                <a:cxn ang="0">
                  <a:pos x="12" y="53"/>
                </a:cxn>
                <a:cxn ang="0">
                  <a:pos x="20" y="56"/>
                </a:cxn>
                <a:cxn ang="0">
                  <a:pos x="28" y="58"/>
                </a:cxn>
                <a:cxn ang="0">
                  <a:pos x="35" y="59"/>
                </a:cxn>
                <a:cxn ang="0">
                  <a:pos x="43" y="59"/>
                </a:cxn>
                <a:cxn ang="0">
                  <a:pos x="51" y="58"/>
                </a:cxn>
                <a:cxn ang="0">
                  <a:pos x="68" y="53"/>
                </a:cxn>
                <a:cxn ang="0">
                  <a:pos x="82" y="47"/>
                </a:cxn>
                <a:cxn ang="0">
                  <a:pos x="94" y="41"/>
                </a:cxn>
                <a:cxn ang="0">
                  <a:pos x="107" y="35"/>
                </a:cxn>
                <a:cxn ang="0">
                  <a:pos x="107" y="35"/>
                </a:cxn>
                <a:cxn ang="0">
                  <a:pos x="105" y="31"/>
                </a:cxn>
                <a:cxn ang="0">
                  <a:pos x="105" y="31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07" h="59">
                  <a:moveTo>
                    <a:pt x="104" y="28"/>
                  </a:moveTo>
                  <a:lnTo>
                    <a:pt x="104" y="28"/>
                  </a:lnTo>
                  <a:lnTo>
                    <a:pt x="101" y="17"/>
                  </a:lnTo>
                  <a:lnTo>
                    <a:pt x="101" y="7"/>
                  </a:lnTo>
                  <a:lnTo>
                    <a:pt x="101" y="7"/>
                  </a:lnTo>
                  <a:lnTo>
                    <a:pt x="91" y="4"/>
                  </a:lnTo>
                  <a:lnTo>
                    <a:pt x="80" y="2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0" y="2"/>
                  </a:lnTo>
                  <a:lnTo>
                    <a:pt x="21" y="7"/>
                  </a:lnTo>
                  <a:lnTo>
                    <a:pt x="15" y="10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12" y="53"/>
                  </a:lnTo>
                  <a:lnTo>
                    <a:pt x="20" y="56"/>
                  </a:lnTo>
                  <a:lnTo>
                    <a:pt x="28" y="58"/>
                  </a:lnTo>
                  <a:lnTo>
                    <a:pt x="35" y="59"/>
                  </a:lnTo>
                  <a:lnTo>
                    <a:pt x="43" y="59"/>
                  </a:lnTo>
                  <a:lnTo>
                    <a:pt x="51" y="58"/>
                  </a:lnTo>
                  <a:lnTo>
                    <a:pt x="68" y="53"/>
                  </a:lnTo>
                  <a:lnTo>
                    <a:pt x="82" y="47"/>
                  </a:lnTo>
                  <a:lnTo>
                    <a:pt x="94" y="41"/>
                  </a:lnTo>
                  <a:lnTo>
                    <a:pt x="107" y="35"/>
                  </a:lnTo>
                  <a:lnTo>
                    <a:pt x="107" y="35"/>
                  </a:lnTo>
                  <a:lnTo>
                    <a:pt x="105" y="31"/>
                  </a:lnTo>
                  <a:lnTo>
                    <a:pt x="105" y="31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07"/>
            <p:cNvSpPr>
              <a:spLocks noEditPoints="1"/>
            </p:cNvSpPr>
            <p:nvPr/>
          </p:nvSpPr>
          <p:spPr bwMode="auto">
            <a:xfrm>
              <a:off x="7821635" y="5800741"/>
              <a:ext cx="214313" cy="166687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57" y="17"/>
                </a:cxn>
                <a:cxn ang="0">
                  <a:pos x="46" y="14"/>
                </a:cxn>
                <a:cxn ang="0">
                  <a:pos x="37" y="8"/>
                </a:cxn>
                <a:cxn ang="0">
                  <a:pos x="29" y="15"/>
                </a:cxn>
                <a:cxn ang="0">
                  <a:pos x="15" y="32"/>
                </a:cxn>
                <a:cxn ang="0">
                  <a:pos x="6" y="50"/>
                </a:cxn>
                <a:cxn ang="0">
                  <a:pos x="1" y="68"/>
                </a:cxn>
                <a:cxn ang="0">
                  <a:pos x="0" y="84"/>
                </a:cxn>
                <a:cxn ang="0">
                  <a:pos x="4" y="96"/>
                </a:cxn>
                <a:cxn ang="0">
                  <a:pos x="12" y="104"/>
                </a:cxn>
                <a:cxn ang="0">
                  <a:pos x="24" y="105"/>
                </a:cxn>
                <a:cxn ang="0">
                  <a:pos x="32" y="104"/>
                </a:cxn>
                <a:cxn ang="0">
                  <a:pos x="51" y="90"/>
                </a:cxn>
                <a:cxn ang="0">
                  <a:pos x="62" y="71"/>
                </a:cxn>
                <a:cxn ang="0">
                  <a:pos x="66" y="51"/>
                </a:cxn>
                <a:cxn ang="0">
                  <a:pos x="66" y="31"/>
                </a:cxn>
                <a:cxn ang="0">
                  <a:pos x="63" y="17"/>
                </a:cxn>
                <a:cxn ang="0">
                  <a:pos x="62" y="17"/>
                </a:cxn>
                <a:cxn ang="0">
                  <a:pos x="83" y="3"/>
                </a:cxn>
                <a:cxn ang="0">
                  <a:pos x="71" y="14"/>
                </a:cxn>
                <a:cxn ang="0">
                  <a:pos x="63" y="17"/>
                </a:cxn>
                <a:cxn ang="0">
                  <a:pos x="66" y="31"/>
                </a:cxn>
                <a:cxn ang="0">
                  <a:pos x="71" y="50"/>
                </a:cxn>
                <a:cxn ang="0">
                  <a:pos x="90" y="77"/>
                </a:cxn>
                <a:cxn ang="0">
                  <a:pos x="107" y="88"/>
                </a:cxn>
                <a:cxn ang="0">
                  <a:pos x="116" y="90"/>
                </a:cxn>
                <a:cxn ang="0">
                  <a:pos x="125" y="87"/>
                </a:cxn>
                <a:cxn ang="0">
                  <a:pos x="131" y="77"/>
                </a:cxn>
                <a:cxn ang="0">
                  <a:pos x="135" y="70"/>
                </a:cxn>
                <a:cxn ang="0">
                  <a:pos x="135" y="56"/>
                </a:cxn>
                <a:cxn ang="0">
                  <a:pos x="133" y="42"/>
                </a:cxn>
                <a:cxn ang="0">
                  <a:pos x="119" y="22"/>
                </a:cxn>
                <a:cxn ang="0">
                  <a:pos x="100" y="8"/>
                </a:cxn>
                <a:cxn ang="0">
                  <a:pos x="85" y="0"/>
                </a:cxn>
                <a:cxn ang="0">
                  <a:pos x="85" y="0"/>
                </a:cxn>
                <a:cxn ang="0">
                  <a:pos x="83" y="3"/>
                </a:cxn>
              </a:cxnLst>
              <a:rect l="0" t="0" r="r" b="b"/>
              <a:pathLst>
                <a:path w="135" h="105">
                  <a:moveTo>
                    <a:pt x="62" y="17"/>
                  </a:moveTo>
                  <a:lnTo>
                    <a:pt x="62" y="17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51" y="17"/>
                  </a:lnTo>
                  <a:lnTo>
                    <a:pt x="46" y="14"/>
                  </a:lnTo>
                  <a:lnTo>
                    <a:pt x="41" y="11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29" y="15"/>
                  </a:lnTo>
                  <a:lnTo>
                    <a:pt x="21" y="23"/>
                  </a:lnTo>
                  <a:lnTo>
                    <a:pt x="15" y="32"/>
                  </a:lnTo>
                  <a:lnTo>
                    <a:pt x="10" y="42"/>
                  </a:lnTo>
                  <a:lnTo>
                    <a:pt x="6" y="50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6"/>
                  </a:lnTo>
                  <a:lnTo>
                    <a:pt x="7" y="101"/>
                  </a:lnTo>
                  <a:lnTo>
                    <a:pt x="12" y="104"/>
                  </a:lnTo>
                  <a:lnTo>
                    <a:pt x="18" y="105"/>
                  </a:lnTo>
                  <a:lnTo>
                    <a:pt x="24" y="105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43" y="98"/>
                  </a:lnTo>
                  <a:lnTo>
                    <a:pt x="51" y="90"/>
                  </a:lnTo>
                  <a:lnTo>
                    <a:pt x="57" y="81"/>
                  </a:lnTo>
                  <a:lnTo>
                    <a:pt x="62" y="71"/>
                  </a:lnTo>
                  <a:lnTo>
                    <a:pt x="65" y="60"/>
                  </a:lnTo>
                  <a:lnTo>
                    <a:pt x="66" y="51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17"/>
                  </a:lnTo>
                  <a:close/>
                  <a:moveTo>
                    <a:pt x="83" y="3"/>
                  </a:moveTo>
                  <a:lnTo>
                    <a:pt x="83" y="3"/>
                  </a:lnTo>
                  <a:lnTo>
                    <a:pt x="79" y="9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71" y="50"/>
                  </a:lnTo>
                  <a:lnTo>
                    <a:pt x="80" y="65"/>
                  </a:lnTo>
                  <a:lnTo>
                    <a:pt x="90" y="77"/>
                  </a:lnTo>
                  <a:lnTo>
                    <a:pt x="100" y="85"/>
                  </a:lnTo>
                  <a:lnTo>
                    <a:pt x="107" y="88"/>
                  </a:lnTo>
                  <a:lnTo>
                    <a:pt x="111" y="90"/>
                  </a:lnTo>
                  <a:lnTo>
                    <a:pt x="116" y="90"/>
                  </a:lnTo>
                  <a:lnTo>
                    <a:pt x="121" y="88"/>
                  </a:lnTo>
                  <a:lnTo>
                    <a:pt x="125" y="87"/>
                  </a:lnTo>
                  <a:lnTo>
                    <a:pt x="128" y="82"/>
                  </a:lnTo>
                  <a:lnTo>
                    <a:pt x="131" y="77"/>
                  </a:lnTo>
                  <a:lnTo>
                    <a:pt x="135" y="70"/>
                  </a:lnTo>
                  <a:lnTo>
                    <a:pt x="135" y="70"/>
                  </a:lnTo>
                  <a:lnTo>
                    <a:pt x="135" y="62"/>
                  </a:lnTo>
                  <a:lnTo>
                    <a:pt x="135" y="56"/>
                  </a:lnTo>
                  <a:lnTo>
                    <a:pt x="135" y="48"/>
                  </a:lnTo>
                  <a:lnTo>
                    <a:pt x="133" y="42"/>
                  </a:lnTo>
                  <a:lnTo>
                    <a:pt x="127" y="31"/>
                  </a:lnTo>
                  <a:lnTo>
                    <a:pt x="119" y="22"/>
                  </a:lnTo>
                  <a:lnTo>
                    <a:pt x="110" y="14"/>
                  </a:lnTo>
                  <a:lnTo>
                    <a:pt x="100" y="8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3" y="3"/>
                  </a:lnTo>
                  <a:lnTo>
                    <a:pt x="8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08"/>
            <p:cNvSpPr>
              <a:spLocks/>
            </p:cNvSpPr>
            <p:nvPr/>
          </p:nvSpPr>
          <p:spPr bwMode="auto">
            <a:xfrm>
              <a:off x="7907360" y="5599129"/>
              <a:ext cx="111125" cy="144462"/>
            </a:xfrm>
            <a:custGeom>
              <a:avLst/>
              <a:gdLst/>
              <a:ahLst/>
              <a:cxnLst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28" y="91"/>
                </a:cxn>
                <a:cxn ang="0">
                  <a:pos x="36" y="85"/>
                </a:cxn>
                <a:cxn ang="0">
                  <a:pos x="43" y="77"/>
                </a:cxn>
                <a:cxn ang="0">
                  <a:pos x="51" y="71"/>
                </a:cxn>
                <a:cxn ang="0">
                  <a:pos x="56" y="62"/>
                </a:cxn>
                <a:cxn ang="0">
                  <a:pos x="60" y="54"/>
                </a:cxn>
                <a:cxn ang="0">
                  <a:pos x="65" y="46"/>
                </a:cxn>
                <a:cxn ang="0">
                  <a:pos x="67" y="37"/>
                </a:cxn>
                <a:cxn ang="0">
                  <a:pos x="68" y="29"/>
                </a:cxn>
                <a:cxn ang="0">
                  <a:pos x="70" y="23"/>
                </a:cxn>
                <a:cxn ang="0">
                  <a:pos x="68" y="15"/>
                </a:cxn>
                <a:cxn ang="0">
                  <a:pos x="67" y="11"/>
                </a:cxn>
                <a:cxn ang="0">
                  <a:pos x="64" y="6"/>
                </a:cxn>
                <a:cxn ang="0">
                  <a:pos x="60" y="1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42" y="1"/>
                </a:cxn>
                <a:cxn ang="0">
                  <a:pos x="42" y="1"/>
                </a:cxn>
                <a:cxn ang="0">
                  <a:pos x="34" y="4"/>
                </a:cxn>
                <a:cxn ang="0">
                  <a:pos x="28" y="7"/>
                </a:cxn>
                <a:cxn ang="0">
                  <a:pos x="22" y="11"/>
                </a:cxn>
                <a:cxn ang="0">
                  <a:pos x="17" y="15"/>
                </a:cxn>
                <a:cxn ang="0">
                  <a:pos x="9" y="26"/>
                </a:cxn>
                <a:cxn ang="0">
                  <a:pos x="5" y="38"/>
                </a:cxn>
                <a:cxn ang="0">
                  <a:pos x="1" y="51"/>
                </a:cxn>
                <a:cxn ang="0">
                  <a:pos x="0" y="62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8" y="79"/>
                </a:cxn>
                <a:cxn ang="0">
                  <a:pos x="15" y="80"/>
                </a:cxn>
                <a:cxn ang="0">
                  <a:pos x="22" y="85"/>
                </a:cxn>
                <a:cxn ang="0">
                  <a:pos x="28" y="91"/>
                </a:cxn>
                <a:cxn ang="0">
                  <a:pos x="28" y="91"/>
                </a:cxn>
              </a:cxnLst>
              <a:rect l="0" t="0" r="r" b="b"/>
              <a:pathLst>
                <a:path w="70" h="91">
                  <a:moveTo>
                    <a:pt x="28" y="91"/>
                  </a:moveTo>
                  <a:lnTo>
                    <a:pt x="28" y="91"/>
                  </a:lnTo>
                  <a:lnTo>
                    <a:pt x="28" y="91"/>
                  </a:lnTo>
                  <a:lnTo>
                    <a:pt x="28" y="91"/>
                  </a:lnTo>
                  <a:lnTo>
                    <a:pt x="36" y="85"/>
                  </a:lnTo>
                  <a:lnTo>
                    <a:pt x="43" y="77"/>
                  </a:lnTo>
                  <a:lnTo>
                    <a:pt x="51" y="71"/>
                  </a:lnTo>
                  <a:lnTo>
                    <a:pt x="56" y="62"/>
                  </a:lnTo>
                  <a:lnTo>
                    <a:pt x="60" y="54"/>
                  </a:lnTo>
                  <a:lnTo>
                    <a:pt x="65" y="46"/>
                  </a:lnTo>
                  <a:lnTo>
                    <a:pt x="67" y="37"/>
                  </a:lnTo>
                  <a:lnTo>
                    <a:pt x="68" y="29"/>
                  </a:lnTo>
                  <a:lnTo>
                    <a:pt x="70" y="23"/>
                  </a:lnTo>
                  <a:lnTo>
                    <a:pt x="68" y="15"/>
                  </a:lnTo>
                  <a:lnTo>
                    <a:pt x="67" y="11"/>
                  </a:lnTo>
                  <a:lnTo>
                    <a:pt x="64" y="6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34" y="4"/>
                  </a:lnTo>
                  <a:lnTo>
                    <a:pt x="28" y="7"/>
                  </a:lnTo>
                  <a:lnTo>
                    <a:pt x="22" y="11"/>
                  </a:lnTo>
                  <a:lnTo>
                    <a:pt x="17" y="15"/>
                  </a:lnTo>
                  <a:lnTo>
                    <a:pt x="9" y="26"/>
                  </a:lnTo>
                  <a:lnTo>
                    <a:pt x="5" y="38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8" y="79"/>
                  </a:lnTo>
                  <a:lnTo>
                    <a:pt x="15" y="80"/>
                  </a:lnTo>
                  <a:lnTo>
                    <a:pt x="22" y="85"/>
                  </a:lnTo>
                  <a:lnTo>
                    <a:pt x="28" y="91"/>
                  </a:lnTo>
                  <a:lnTo>
                    <a:pt x="28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09"/>
            <p:cNvSpPr>
              <a:spLocks/>
            </p:cNvSpPr>
            <p:nvPr/>
          </p:nvSpPr>
          <p:spPr bwMode="auto">
            <a:xfrm>
              <a:off x="7781948" y="5610241"/>
              <a:ext cx="120650" cy="142875"/>
            </a:xfrm>
            <a:custGeom>
              <a:avLst/>
              <a:gdLst/>
              <a:ahLst/>
              <a:cxnLst>
                <a:cxn ang="0">
                  <a:pos x="68" y="73"/>
                </a:cxn>
                <a:cxn ang="0">
                  <a:pos x="68" y="73"/>
                </a:cxn>
                <a:cxn ang="0">
                  <a:pos x="74" y="72"/>
                </a:cxn>
                <a:cxn ang="0">
                  <a:pos x="74" y="72"/>
                </a:cxn>
                <a:cxn ang="0">
                  <a:pos x="76" y="72"/>
                </a:cxn>
                <a:cxn ang="0">
                  <a:pos x="76" y="72"/>
                </a:cxn>
                <a:cxn ang="0">
                  <a:pos x="73" y="61"/>
                </a:cxn>
                <a:cxn ang="0">
                  <a:pos x="71" y="50"/>
                </a:cxn>
                <a:cxn ang="0">
                  <a:pos x="66" y="41"/>
                </a:cxn>
                <a:cxn ang="0">
                  <a:pos x="63" y="33"/>
                </a:cxn>
                <a:cxn ang="0">
                  <a:pos x="53" y="18"/>
                </a:cxn>
                <a:cxn ang="0">
                  <a:pos x="46" y="11"/>
                </a:cxn>
                <a:cxn ang="0">
                  <a:pos x="42" y="7"/>
                </a:cxn>
                <a:cxn ang="0">
                  <a:pos x="35" y="4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18" y="0"/>
                </a:cxn>
                <a:cxn ang="0">
                  <a:pos x="14" y="4"/>
                </a:cxn>
                <a:cxn ang="0">
                  <a:pos x="9" y="7"/>
                </a:cxn>
                <a:cxn ang="0">
                  <a:pos x="4" y="13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41"/>
                </a:cxn>
                <a:cxn ang="0">
                  <a:pos x="1" y="47"/>
                </a:cxn>
                <a:cxn ang="0">
                  <a:pos x="8" y="58"/>
                </a:cxn>
                <a:cxn ang="0">
                  <a:pos x="17" y="69"/>
                </a:cxn>
                <a:cxn ang="0">
                  <a:pos x="28" y="76"/>
                </a:cxn>
                <a:cxn ang="0">
                  <a:pos x="37" y="83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4" y="90"/>
                </a:cxn>
                <a:cxn ang="0">
                  <a:pos x="57" y="86"/>
                </a:cxn>
                <a:cxn ang="0">
                  <a:pos x="60" y="81"/>
                </a:cxn>
                <a:cxn ang="0">
                  <a:pos x="63" y="76"/>
                </a:cxn>
                <a:cxn ang="0">
                  <a:pos x="68" y="73"/>
                </a:cxn>
                <a:cxn ang="0">
                  <a:pos x="68" y="73"/>
                </a:cxn>
              </a:cxnLst>
              <a:rect l="0" t="0" r="r" b="b"/>
              <a:pathLst>
                <a:path w="76" h="90">
                  <a:moveTo>
                    <a:pt x="68" y="73"/>
                  </a:moveTo>
                  <a:lnTo>
                    <a:pt x="68" y="73"/>
                  </a:lnTo>
                  <a:lnTo>
                    <a:pt x="74" y="72"/>
                  </a:lnTo>
                  <a:lnTo>
                    <a:pt x="74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3" y="61"/>
                  </a:lnTo>
                  <a:lnTo>
                    <a:pt x="71" y="50"/>
                  </a:lnTo>
                  <a:lnTo>
                    <a:pt x="66" y="41"/>
                  </a:lnTo>
                  <a:lnTo>
                    <a:pt x="63" y="33"/>
                  </a:lnTo>
                  <a:lnTo>
                    <a:pt x="53" y="18"/>
                  </a:lnTo>
                  <a:lnTo>
                    <a:pt x="46" y="11"/>
                  </a:lnTo>
                  <a:lnTo>
                    <a:pt x="42" y="7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9" y="7"/>
                  </a:lnTo>
                  <a:lnTo>
                    <a:pt x="4" y="13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" y="47"/>
                  </a:lnTo>
                  <a:lnTo>
                    <a:pt x="8" y="58"/>
                  </a:lnTo>
                  <a:lnTo>
                    <a:pt x="17" y="69"/>
                  </a:lnTo>
                  <a:lnTo>
                    <a:pt x="28" y="76"/>
                  </a:lnTo>
                  <a:lnTo>
                    <a:pt x="37" y="83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7" y="86"/>
                  </a:lnTo>
                  <a:lnTo>
                    <a:pt x="60" y="81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68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110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111"/>
            <p:cNvSpPr>
              <a:spLocks/>
            </p:cNvSpPr>
            <p:nvPr/>
          </p:nvSpPr>
          <p:spPr bwMode="auto">
            <a:xfrm>
              <a:off x="7875610" y="5734066"/>
              <a:ext cx="76200" cy="84137"/>
            </a:xfrm>
            <a:custGeom>
              <a:avLst/>
              <a:gdLst/>
              <a:ahLst/>
              <a:cxnLst>
                <a:cxn ang="0">
                  <a:pos x="45" y="40"/>
                </a:cxn>
                <a:cxn ang="0">
                  <a:pos x="45" y="40"/>
                </a:cxn>
                <a:cxn ang="0">
                  <a:pos x="46" y="39"/>
                </a:cxn>
                <a:cxn ang="0">
                  <a:pos x="46" y="39"/>
                </a:cxn>
                <a:cxn ang="0">
                  <a:pos x="48" y="33"/>
                </a:cxn>
                <a:cxn ang="0">
                  <a:pos x="48" y="28"/>
                </a:cxn>
                <a:cxn ang="0">
                  <a:pos x="48" y="22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5" y="14"/>
                </a:cxn>
                <a:cxn ang="0">
                  <a:pos x="45" y="14"/>
                </a:cxn>
                <a:cxn ang="0">
                  <a:pos x="43" y="11"/>
                </a:cxn>
                <a:cxn ang="0">
                  <a:pos x="43" y="11"/>
                </a:cxn>
                <a:cxn ang="0">
                  <a:pos x="39" y="5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3" y="40"/>
                </a:cxn>
                <a:cxn ang="0">
                  <a:pos x="3" y="40"/>
                </a:cxn>
                <a:cxn ang="0">
                  <a:pos x="6" y="43"/>
                </a:cxn>
                <a:cxn ang="0">
                  <a:pos x="6" y="43"/>
                </a:cxn>
                <a:cxn ang="0">
                  <a:pos x="9" y="47"/>
                </a:cxn>
                <a:cxn ang="0">
                  <a:pos x="14" y="50"/>
                </a:cxn>
                <a:cxn ang="0">
                  <a:pos x="18" y="53"/>
                </a:cxn>
                <a:cxn ang="0">
                  <a:pos x="23" y="53"/>
                </a:cxn>
                <a:cxn ang="0">
                  <a:pos x="23" y="53"/>
                </a:cxn>
                <a:cxn ang="0">
                  <a:pos x="26" y="53"/>
                </a:cxn>
                <a:cxn ang="0">
                  <a:pos x="26" y="53"/>
                </a:cxn>
                <a:cxn ang="0">
                  <a:pos x="35" y="51"/>
                </a:cxn>
                <a:cxn ang="0">
                  <a:pos x="35" y="51"/>
                </a:cxn>
                <a:cxn ang="0">
                  <a:pos x="40" y="47"/>
                </a:cxn>
                <a:cxn ang="0">
                  <a:pos x="45" y="40"/>
                </a:cxn>
                <a:cxn ang="0">
                  <a:pos x="45" y="40"/>
                </a:cxn>
              </a:cxnLst>
              <a:rect l="0" t="0" r="r" b="b"/>
              <a:pathLst>
                <a:path w="48" h="53">
                  <a:moveTo>
                    <a:pt x="45" y="40"/>
                  </a:moveTo>
                  <a:lnTo>
                    <a:pt x="45" y="40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8" y="33"/>
                  </a:lnTo>
                  <a:lnTo>
                    <a:pt x="48" y="28"/>
                  </a:lnTo>
                  <a:lnTo>
                    <a:pt x="48" y="22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39" y="5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8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9" y="47"/>
                  </a:lnTo>
                  <a:lnTo>
                    <a:pt x="14" y="50"/>
                  </a:lnTo>
                  <a:lnTo>
                    <a:pt x="18" y="53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0" y="47"/>
                  </a:lnTo>
                  <a:lnTo>
                    <a:pt x="45" y="40"/>
                  </a:lnTo>
                  <a:lnTo>
                    <a:pt x="45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112"/>
            <p:cNvSpPr>
              <a:spLocks/>
            </p:cNvSpPr>
            <p:nvPr/>
          </p:nvSpPr>
          <p:spPr bwMode="auto">
            <a:xfrm>
              <a:off x="7931173" y="5675329"/>
              <a:ext cx="47625" cy="55562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21" y="6"/>
                </a:cxn>
                <a:cxn ang="0">
                  <a:pos x="16" y="12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16" y="23"/>
                </a:cxn>
                <a:cxn ang="0">
                  <a:pos x="27" y="9"/>
                </a:cxn>
                <a:cxn ang="0">
                  <a:pos x="27" y="9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21" y="6"/>
                </a:cxn>
              </a:cxnLst>
              <a:rect l="0" t="0" r="r" b="b"/>
              <a:pathLst>
                <a:path w="30" h="35">
                  <a:moveTo>
                    <a:pt x="21" y="6"/>
                  </a:moveTo>
                  <a:lnTo>
                    <a:pt x="21" y="6"/>
                  </a:lnTo>
                  <a:lnTo>
                    <a:pt x="16" y="1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6" y="23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30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2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113"/>
            <p:cNvSpPr>
              <a:spLocks/>
            </p:cNvSpPr>
            <p:nvPr/>
          </p:nvSpPr>
          <p:spPr bwMode="auto">
            <a:xfrm>
              <a:off x="7926410" y="5657866"/>
              <a:ext cx="22225" cy="71437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5" y="15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3" y="45"/>
                </a:cxn>
                <a:cxn ang="0">
                  <a:pos x="3" y="45"/>
                </a:cxn>
                <a:cxn ang="0">
                  <a:pos x="10" y="26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8"/>
                </a:cxn>
                <a:cxn ang="0">
                  <a:pos x="7" y="8"/>
                </a:cxn>
              </a:cxnLst>
              <a:rect l="0" t="0" r="r" b="b"/>
              <a:pathLst>
                <a:path w="14" h="45">
                  <a:moveTo>
                    <a:pt x="7" y="8"/>
                  </a:moveTo>
                  <a:lnTo>
                    <a:pt x="7" y="8"/>
                  </a:lnTo>
                  <a:lnTo>
                    <a:pt x="5" y="1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0" y="26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8"/>
                  </a:lnTo>
                  <a:lnTo>
                    <a:pt x="7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114"/>
            <p:cNvSpPr>
              <a:spLocks/>
            </p:cNvSpPr>
            <p:nvPr/>
          </p:nvSpPr>
          <p:spPr bwMode="auto">
            <a:xfrm>
              <a:off x="7921648" y="5827729"/>
              <a:ext cx="4763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4"/>
                </a:cxn>
                <a:cxn ang="0">
                  <a:pos x="3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lnTo>
                    <a:pt x="0" y="0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15"/>
            <p:cNvSpPr>
              <a:spLocks/>
            </p:cNvSpPr>
            <p:nvPr/>
          </p:nvSpPr>
          <p:spPr bwMode="auto">
            <a:xfrm>
              <a:off x="7951810" y="5721366"/>
              <a:ext cx="155575" cy="96837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3" y="20"/>
                </a:cxn>
                <a:cxn ang="0">
                  <a:pos x="4" y="27"/>
                </a:cxn>
                <a:cxn ang="0">
                  <a:pos x="6" y="34"/>
                </a:cxn>
                <a:cxn ang="0">
                  <a:pos x="6" y="41"/>
                </a:cxn>
                <a:cxn ang="0">
                  <a:pos x="4" y="47"/>
                </a:cxn>
                <a:cxn ang="0">
                  <a:pos x="4" y="47"/>
                </a:cxn>
                <a:cxn ang="0">
                  <a:pos x="14" y="53"/>
                </a:cxn>
                <a:cxn ang="0">
                  <a:pos x="23" y="56"/>
                </a:cxn>
                <a:cxn ang="0">
                  <a:pos x="32" y="59"/>
                </a:cxn>
                <a:cxn ang="0">
                  <a:pos x="42" y="61"/>
                </a:cxn>
                <a:cxn ang="0">
                  <a:pos x="51" y="61"/>
                </a:cxn>
                <a:cxn ang="0">
                  <a:pos x="60" y="61"/>
                </a:cxn>
                <a:cxn ang="0">
                  <a:pos x="68" y="59"/>
                </a:cxn>
                <a:cxn ang="0">
                  <a:pos x="76" y="58"/>
                </a:cxn>
                <a:cxn ang="0">
                  <a:pos x="84" y="55"/>
                </a:cxn>
                <a:cxn ang="0">
                  <a:pos x="88" y="51"/>
                </a:cxn>
                <a:cxn ang="0">
                  <a:pos x="93" y="47"/>
                </a:cxn>
                <a:cxn ang="0">
                  <a:pos x="96" y="42"/>
                </a:cxn>
                <a:cxn ang="0">
                  <a:pos x="98" y="36"/>
                </a:cxn>
                <a:cxn ang="0">
                  <a:pos x="98" y="30"/>
                </a:cxn>
                <a:cxn ang="0">
                  <a:pos x="94" y="24"/>
                </a:cxn>
                <a:cxn ang="0">
                  <a:pos x="90" y="17"/>
                </a:cxn>
                <a:cxn ang="0">
                  <a:pos x="90" y="17"/>
                </a:cxn>
                <a:cxn ang="0">
                  <a:pos x="85" y="11"/>
                </a:cxn>
                <a:cxn ang="0">
                  <a:pos x="79" y="6"/>
                </a:cxn>
                <a:cxn ang="0">
                  <a:pos x="71" y="3"/>
                </a:cxn>
                <a:cxn ang="0">
                  <a:pos x="65" y="2"/>
                </a:cxn>
                <a:cxn ang="0">
                  <a:pos x="51" y="0"/>
                </a:cxn>
                <a:cxn ang="0">
                  <a:pos x="37" y="2"/>
                </a:cxn>
                <a:cxn ang="0">
                  <a:pos x="25" y="5"/>
                </a:cxn>
                <a:cxn ang="0">
                  <a:pos x="14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3" y="20"/>
                </a:cxn>
                <a:cxn ang="0">
                  <a:pos x="3" y="20"/>
                </a:cxn>
              </a:cxnLst>
              <a:rect l="0" t="0" r="r" b="b"/>
              <a:pathLst>
                <a:path w="98" h="61">
                  <a:moveTo>
                    <a:pt x="3" y="20"/>
                  </a:moveTo>
                  <a:lnTo>
                    <a:pt x="3" y="20"/>
                  </a:lnTo>
                  <a:lnTo>
                    <a:pt x="4" y="27"/>
                  </a:lnTo>
                  <a:lnTo>
                    <a:pt x="6" y="34"/>
                  </a:lnTo>
                  <a:lnTo>
                    <a:pt x="6" y="41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14" y="53"/>
                  </a:lnTo>
                  <a:lnTo>
                    <a:pt x="23" y="56"/>
                  </a:lnTo>
                  <a:lnTo>
                    <a:pt x="32" y="59"/>
                  </a:lnTo>
                  <a:lnTo>
                    <a:pt x="42" y="61"/>
                  </a:lnTo>
                  <a:lnTo>
                    <a:pt x="51" y="61"/>
                  </a:lnTo>
                  <a:lnTo>
                    <a:pt x="60" y="61"/>
                  </a:lnTo>
                  <a:lnTo>
                    <a:pt x="68" y="59"/>
                  </a:lnTo>
                  <a:lnTo>
                    <a:pt x="76" y="58"/>
                  </a:lnTo>
                  <a:lnTo>
                    <a:pt x="84" y="55"/>
                  </a:lnTo>
                  <a:lnTo>
                    <a:pt x="88" y="51"/>
                  </a:lnTo>
                  <a:lnTo>
                    <a:pt x="93" y="47"/>
                  </a:lnTo>
                  <a:lnTo>
                    <a:pt x="96" y="42"/>
                  </a:lnTo>
                  <a:lnTo>
                    <a:pt x="98" y="36"/>
                  </a:lnTo>
                  <a:lnTo>
                    <a:pt x="98" y="30"/>
                  </a:lnTo>
                  <a:lnTo>
                    <a:pt x="94" y="2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5" y="11"/>
                  </a:lnTo>
                  <a:lnTo>
                    <a:pt x="79" y="6"/>
                  </a:lnTo>
                  <a:lnTo>
                    <a:pt x="71" y="3"/>
                  </a:lnTo>
                  <a:lnTo>
                    <a:pt x="65" y="2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25" y="5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3" y="20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116"/>
            <p:cNvSpPr>
              <a:spLocks/>
            </p:cNvSpPr>
            <p:nvPr/>
          </p:nvSpPr>
          <p:spPr bwMode="auto">
            <a:xfrm>
              <a:off x="7858148" y="5822966"/>
              <a:ext cx="44450" cy="76200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9" y="34"/>
                </a:cxn>
                <a:cxn ang="0">
                  <a:pos x="14" y="26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2" y="2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2" y="46"/>
                </a:cxn>
                <a:cxn ang="0">
                  <a:pos x="23" y="48"/>
                </a:cxn>
                <a:cxn ang="0">
                  <a:pos x="25" y="48"/>
                </a:cxn>
                <a:cxn ang="0">
                  <a:pos x="26" y="45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28" y="31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2" y="15"/>
                </a:cxn>
                <a:cxn ang="0">
                  <a:pos x="3" y="31"/>
                </a:cxn>
                <a:cxn ang="0">
                  <a:pos x="3" y="31"/>
                </a:cxn>
                <a:cxn ang="0">
                  <a:pos x="0" y="37"/>
                </a:cxn>
                <a:cxn ang="0">
                  <a:pos x="1" y="40"/>
                </a:cxn>
                <a:cxn ang="0">
                  <a:pos x="1" y="40"/>
                </a:cxn>
                <a:cxn ang="0">
                  <a:pos x="6" y="39"/>
                </a:cxn>
                <a:cxn ang="0">
                  <a:pos x="9" y="34"/>
                </a:cxn>
                <a:cxn ang="0">
                  <a:pos x="9" y="34"/>
                </a:cxn>
              </a:cxnLst>
              <a:rect l="0" t="0" r="r" b="b"/>
              <a:pathLst>
                <a:path w="28" h="48">
                  <a:moveTo>
                    <a:pt x="9" y="34"/>
                  </a:moveTo>
                  <a:lnTo>
                    <a:pt x="9" y="34"/>
                  </a:lnTo>
                  <a:lnTo>
                    <a:pt x="14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2" y="2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2" y="46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6" y="45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15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6" y="39"/>
                  </a:lnTo>
                  <a:lnTo>
                    <a:pt x="9" y="34"/>
                  </a:lnTo>
                  <a:lnTo>
                    <a:pt x="9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117"/>
            <p:cNvSpPr>
              <a:spLocks/>
            </p:cNvSpPr>
            <p:nvPr/>
          </p:nvSpPr>
          <p:spPr bwMode="auto">
            <a:xfrm>
              <a:off x="7943873" y="5813441"/>
              <a:ext cx="57150" cy="49212"/>
            </a:xfrm>
            <a:custGeom>
              <a:avLst/>
              <a:gdLst/>
              <a:ahLst/>
              <a:cxnLst>
                <a:cxn ang="0">
                  <a:pos x="31" y="21"/>
                </a:cxn>
                <a:cxn ang="0">
                  <a:pos x="31" y="21"/>
                </a:cxn>
                <a:cxn ang="0">
                  <a:pos x="25" y="1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3" y="15"/>
                </a:cxn>
                <a:cxn ang="0">
                  <a:pos x="27" y="28"/>
                </a:cxn>
                <a:cxn ang="0">
                  <a:pos x="27" y="28"/>
                </a:cxn>
                <a:cxn ang="0">
                  <a:pos x="34" y="31"/>
                </a:cxn>
                <a:cxn ang="0">
                  <a:pos x="36" y="31"/>
                </a:cxn>
                <a:cxn ang="0">
                  <a:pos x="36" y="29"/>
                </a:cxn>
                <a:cxn ang="0">
                  <a:pos x="36" y="26"/>
                </a:cxn>
                <a:cxn ang="0">
                  <a:pos x="31" y="21"/>
                </a:cxn>
                <a:cxn ang="0">
                  <a:pos x="31" y="21"/>
                </a:cxn>
              </a:cxnLst>
              <a:rect l="0" t="0" r="r" b="b"/>
              <a:pathLst>
                <a:path w="36" h="31">
                  <a:moveTo>
                    <a:pt x="31" y="21"/>
                  </a:moveTo>
                  <a:lnTo>
                    <a:pt x="31" y="21"/>
                  </a:lnTo>
                  <a:lnTo>
                    <a:pt x="25" y="1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" y="15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4" y="31"/>
                  </a:lnTo>
                  <a:lnTo>
                    <a:pt x="36" y="31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1" y="21"/>
                  </a:lnTo>
                  <a:lnTo>
                    <a:pt x="31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118"/>
            <p:cNvSpPr>
              <a:spLocks/>
            </p:cNvSpPr>
            <p:nvPr/>
          </p:nvSpPr>
          <p:spPr bwMode="auto">
            <a:xfrm>
              <a:off x="7942285" y="5818204"/>
              <a:ext cx="28575" cy="66675"/>
            </a:xfrm>
            <a:custGeom>
              <a:avLst/>
              <a:gdLst/>
              <a:ahLst/>
              <a:cxnLst>
                <a:cxn ang="0">
                  <a:pos x="10" y="34"/>
                </a:cxn>
                <a:cxn ang="0">
                  <a:pos x="10" y="34"/>
                </a:cxn>
                <a:cxn ang="0">
                  <a:pos x="15" y="40"/>
                </a:cxn>
                <a:cxn ang="0">
                  <a:pos x="17" y="42"/>
                </a:cxn>
                <a:cxn ang="0">
                  <a:pos x="18" y="40"/>
                </a:cxn>
                <a:cxn ang="0">
                  <a:pos x="18" y="35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14" y="23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4" y="18"/>
                </a:cxn>
                <a:cxn ang="0">
                  <a:pos x="10" y="34"/>
                </a:cxn>
                <a:cxn ang="0">
                  <a:pos x="10" y="34"/>
                </a:cxn>
              </a:cxnLst>
              <a:rect l="0" t="0" r="r" b="b"/>
              <a:pathLst>
                <a:path w="18" h="42">
                  <a:moveTo>
                    <a:pt x="10" y="34"/>
                  </a:moveTo>
                  <a:lnTo>
                    <a:pt x="10" y="34"/>
                  </a:lnTo>
                  <a:lnTo>
                    <a:pt x="15" y="40"/>
                  </a:lnTo>
                  <a:lnTo>
                    <a:pt x="17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4" y="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8"/>
                  </a:lnTo>
                  <a:lnTo>
                    <a:pt x="10" y="34"/>
                  </a:lnTo>
                  <a:lnTo>
                    <a:pt x="1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119"/>
            <p:cNvSpPr>
              <a:spLocks/>
            </p:cNvSpPr>
            <p:nvPr/>
          </p:nvSpPr>
          <p:spPr bwMode="auto">
            <a:xfrm>
              <a:off x="7958160" y="5748354"/>
              <a:ext cx="71438" cy="22225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7" y="3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9" y="13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44" y="5"/>
                </a:cxn>
                <a:cxn ang="0">
                  <a:pos x="45" y="3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">
                  <a:moveTo>
                    <a:pt x="35" y="2"/>
                  </a:moveTo>
                  <a:lnTo>
                    <a:pt x="35" y="2"/>
                  </a:lnTo>
                  <a:lnTo>
                    <a:pt x="27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9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4" y="5"/>
                  </a:lnTo>
                  <a:lnTo>
                    <a:pt x="45" y="3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20"/>
            <p:cNvSpPr>
              <a:spLocks/>
            </p:cNvSpPr>
            <p:nvPr/>
          </p:nvSpPr>
          <p:spPr bwMode="auto">
            <a:xfrm>
              <a:off x="7961335" y="5770579"/>
              <a:ext cx="66675" cy="22225"/>
            </a:xfrm>
            <a:custGeom>
              <a:avLst/>
              <a:gdLst/>
              <a:ahLst/>
              <a:cxnLst>
                <a:cxn ang="0">
                  <a:pos x="33" y="8"/>
                </a:cxn>
                <a:cxn ang="0">
                  <a:pos x="33" y="8"/>
                </a:cxn>
                <a:cxn ang="0">
                  <a:pos x="25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6" y="1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40" y="14"/>
                </a:cxn>
                <a:cxn ang="0">
                  <a:pos x="42" y="14"/>
                </a:cxn>
                <a:cxn ang="0">
                  <a:pos x="42" y="13"/>
                </a:cxn>
                <a:cxn ang="0">
                  <a:pos x="39" y="10"/>
                </a:cxn>
                <a:cxn ang="0">
                  <a:pos x="33" y="8"/>
                </a:cxn>
                <a:cxn ang="0">
                  <a:pos x="33" y="8"/>
                </a:cxn>
              </a:cxnLst>
              <a:rect l="0" t="0" r="r" b="b"/>
              <a:pathLst>
                <a:path w="42" h="14">
                  <a:moveTo>
                    <a:pt x="33" y="8"/>
                  </a:moveTo>
                  <a:lnTo>
                    <a:pt x="33" y="8"/>
                  </a:lnTo>
                  <a:lnTo>
                    <a:pt x="2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6" y="1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39" y="10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21"/>
            <p:cNvSpPr>
              <a:spLocks/>
            </p:cNvSpPr>
            <p:nvPr/>
          </p:nvSpPr>
          <p:spPr bwMode="auto">
            <a:xfrm>
              <a:off x="7821635" y="5692791"/>
              <a:ext cx="55563" cy="49212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6" y="11"/>
                </a:cxn>
                <a:cxn ang="0">
                  <a:pos x="12" y="15"/>
                </a:cxn>
                <a:cxn ang="0">
                  <a:pos x="34" y="31"/>
                </a:cxn>
                <a:cxn ang="0">
                  <a:pos x="34" y="31"/>
                </a:cxn>
                <a:cxn ang="0">
                  <a:pos x="35" y="28"/>
                </a:cxn>
                <a:cxn ang="0">
                  <a:pos x="35" y="28"/>
                </a:cxn>
                <a:cxn ang="0">
                  <a:pos x="23" y="1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35" h="31">
                  <a:moveTo>
                    <a:pt x="6" y="11"/>
                  </a:moveTo>
                  <a:lnTo>
                    <a:pt x="6" y="11"/>
                  </a:lnTo>
                  <a:lnTo>
                    <a:pt x="12" y="15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23" y="15"/>
                  </a:lnTo>
                  <a:lnTo>
                    <a:pt x="9" y="4"/>
                  </a:lnTo>
                  <a:lnTo>
                    <a:pt x="9" y="4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6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22"/>
            <p:cNvSpPr>
              <a:spLocks/>
            </p:cNvSpPr>
            <p:nvPr/>
          </p:nvSpPr>
          <p:spPr bwMode="auto">
            <a:xfrm>
              <a:off x="7850210" y="5672154"/>
              <a:ext cx="31750" cy="65087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5" y="17"/>
                </a:cxn>
                <a:cxn ang="0">
                  <a:pos x="17" y="41"/>
                </a:cxn>
                <a:cxn ang="0">
                  <a:pos x="17" y="41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16" y="2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0" h="41">
                  <a:moveTo>
                    <a:pt x="10" y="6"/>
                  </a:moveTo>
                  <a:lnTo>
                    <a:pt x="10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5" y="17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16" y="2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23"/>
            <p:cNvSpPr>
              <a:spLocks/>
            </p:cNvSpPr>
            <p:nvPr/>
          </p:nvSpPr>
          <p:spPr bwMode="auto">
            <a:xfrm>
              <a:off x="7791473" y="5773754"/>
              <a:ext cx="76200" cy="46037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8"/>
                </a:cxn>
                <a:cxn ang="0">
                  <a:pos x="17" y="9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26" y="14"/>
                </a:cxn>
                <a:cxn ang="0">
                  <a:pos x="9" y="20"/>
                </a:cxn>
                <a:cxn ang="0">
                  <a:pos x="9" y="20"/>
                </a:cxn>
                <a:cxn ang="0">
                  <a:pos x="3" y="25"/>
                </a:cxn>
                <a:cxn ang="0">
                  <a:pos x="3" y="26"/>
                </a:cxn>
                <a:cxn ang="0">
                  <a:pos x="3" y="28"/>
                </a:cxn>
                <a:cxn ang="0">
                  <a:pos x="6" y="29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22" y="2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47" y="8"/>
                </a:cxn>
                <a:cxn ang="0">
                  <a:pos x="47" y="8"/>
                </a:cxn>
                <a:cxn ang="0">
                  <a:pos x="29" y="3"/>
                </a:cxn>
                <a:cxn ang="0">
                  <a:pos x="1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3" y="8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48" h="29">
                  <a:moveTo>
                    <a:pt x="9" y="8"/>
                  </a:moveTo>
                  <a:lnTo>
                    <a:pt x="9" y="8"/>
                  </a:lnTo>
                  <a:lnTo>
                    <a:pt x="17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26" y="14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6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2" y="2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29" y="3"/>
                  </a:lnTo>
                  <a:lnTo>
                    <a:pt x="1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3" y="8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124"/>
            <p:cNvSpPr>
              <a:spLocks/>
            </p:cNvSpPr>
            <p:nvPr/>
          </p:nvSpPr>
          <p:spPr bwMode="auto">
            <a:xfrm>
              <a:off x="7858148" y="5715016"/>
              <a:ext cx="111125" cy="1174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37" y="0"/>
                </a:cxn>
                <a:cxn ang="0">
                  <a:pos x="43" y="1"/>
                </a:cxn>
                <a:cxn ang="0">
                  <a:pos x="50" y="4"/>
                </a:cxn>
                <a:cxn ang="0">
                  <a:pos x="56" y="7"/>
                </a:cxn>
                <a:cxn ang="0">
                  <a:pos x="60" y="14"/>
                </a:cxn>
                <a:cxn ang="0">
                  <a:pos x="65" y="20"/>
                </a:cxn>
                <a:cxn ang="0">
                  <a:pos x="67" y="26"/>
                </a:cxn>
                <a:cxn ang="0">
                  <a:pos x="67" y="26"/>
                </a:cxn>
                <a:cxn ang="0">
                  <a:pos x="70" y="34"/>
                </a:cxn>
                <a:cxn ang="0">
                  <a:pos x="70" y="41"/>
                </a:cxn>
                <a:cxn ang="0">
                  <a:pos x="68" y="48"/>
                </a:cxn>
                <a:cxn ang="0">
                  <a:pos x="65" y="55"/>
                </a:cxn>
                <a:cxn ang="0">
                  <a:pos x="62" y="62"/>
                </a:cxn>
                <a:cxn ang="0">
                  <a:pos x="57" y="66"/>
                </a:cxn>
                <a:cxn ang="0">
                  <a:pos x="53" y="69"/>
                </a:cxn>
                <a:cxn ang="0">
                  <a:pos x="46" y="73"/>
                </a:cxn>
                <a:cxn ang="0">
                  <a:pos x="46" y="73"/>
                </a:cxn>
                <a:cxn ang="0">
                  <a:pos x="39" y="74"/>
                </a:cxn>
                <a:cxn ang="0">
                  <a:pos x="32" y="74"/>
                </a:cxn>
                <a:cxn ang="0">
                  <a:pos x="26" y="73"/>
                </a:cxn>
                <a:cxn ang="0">
                  <a:pos x="20" y="69"/>
                </a:cxn>
                <a:cxn ang="0">
                  <a:pos x="14" y="65"/>
                </a:cxn>
                <a:cxn ang="0">
                  <a:pos x="9" y="60"/>
                </a:cxn>
                <a:cxn ang="0">
                  <a:pos x="5" y="54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1" y="24"/>
                </a:cxn>
                <a:cxn ang="0">
                  <a:pos x="3" y="18"/>
                </a:cxn>
                <a:cxn ang="0">
                  <a:pos x="8" y="12"/>
                </a:cxn>
                <a:cxn ang="0">
                  <a:pos x="11" y="7"/>
                </a:cxn>
                <a:cxn ang="0">
                  <a:pos x="17" y="3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70" h="74">
                  <a:moveTo>
                    <a:pt x="23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3" y="1"/>
                  </a:lnTo>
                  <a:lnTo>
                    <a:pt x="50" y="4"/>
                  </a:lnTo>
                  <a:lnTo>
                    <a:pt x="56" y="7"/>
                  </a:lnTo>
                  <a:lnTo>
                    <a:pt x="60" y="14"/>
                  </a:lnTo>
                  <a:lnTo>
                    <a:pt x="65" y="20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41"/>
                  </a:lnTo>
                  <a:lnTo>
                    <a:pt x="68" y="48"/>
                  </a:lnTo>
                  <a:lnTo>
                    <a:pt x="65" y="55"/>
                  </a:lnTo>
                  <a:lnTo>
                    <a:pt x="62" y="62"/>
                  </a:lnTo>
                  <a:lnTo>
                    <a:pt x="57" y="66"/>
                  </a:lnTo>
                  <a:lnTo>
                    <a:pt x="53" y="69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39" y="74"/>
                  </a:lnTo>
                  <a:lnTo>
                    <a:pt x="32" y="74"/>
                  </a:lnTo>
                  <a:lnTo>
                    <a:pt x="26" y="73"/>
                  </a:lnTo>
                  <a:lnTo>
                    <a:pt x="20" y="69"/>
                  </a:lnTo>
                  <a:lnTo>
                    <a:pt x="14" y="65"/>
                  </a:lnTo>
                  <a:lnTo>
                    <a:pt x="9" y="60"/>
                  </a:lnTo>
                  <a:lnTo>
                    <a:pt x="5" y="5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8" y="12"/>
                  </a:lnTo>
                  <a:lnTo>
                    <a:pt x="11" y="7"/>
                  </a:lnTo>
                  <a:lnTo>
                    <a:pt x="17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125"/>
            <p:cNvSpPr>
              <a:spLocks/>
            </p:cNvSpPr>
            <p:nvPr/>
          </p:nvSpPr>
          <p:spPr bwMode="auto">
            <a:xfrm>
              <a:off x="7885135" y="5788041"/>
              <a:ext cx="12700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126"/>
            <p:cNvSpPr>
              <a:spLocks/>
            </p:cNvSpPr>
            <p:nvPr/>
          </p:nvSpPr>
          <p:spPr bwMode="auto">
            <a:xfrm>
              <a:off x="7912123" y="5797566"/>
              <a:ext cx="9525" cy="111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127"/>
            <p:cNvSpPr>
              <a:spLocks/>
            </p:cNvSpPr>
            <p:nvPr/>
          </p:nvSpPr>
          <p:spPr bwMode="auto">
            <a:xfrm>
              <a:off x="7915298" y="5773754"/>
              <a:ext cx="9525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128"/>
            <p:cNvSpPr>
              <a:spLocks/>
            </p:cNvSpPr>
            <p:nvPr/>
          </p:nvSpPr>
          <p:spPr bwMode="auto">
            <a:xfrm>
              <a:off x="7937523" y="5788041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29"/>
            <p:cNvSpPr>
              <a:spLocks/>
            </p:cNvSpPr>
            <p:nvPr/>
          </p:nvSpPr>
          <p:spPr bwMode="auto">
            <a:xfrm>
              <a:off x="7937523" y="5748354"/>
              <a:ext cx="11113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30"/>
            <p:cNvSpPr>
              <a:spLocks/>
            </p:cNvSpPr>
            <p:nvPr/>
          </p:nvSpPr>
          <p:spPr bwMode="auto">
            <a:xfrm>
              <a:off x="7921648" y="5729304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31"/>
            <p:cNvSpPr>
              <a:spLocks/>
            </p:cNvSpPr>
            <p:nvPr/>
          </p:nvSpPr>
          <p:spPr bwMode="auto">
            <a:xfrm>
              <a:off x="7907360" y="5751529"/>
              <a:ext cx="9525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lnTo>
                    <a:pt x="1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32"/>
            <p:cNvSpPr>
              <a:spLocks/>
            </p:cNvSpPr>
            <p:nvPr/>
          </p:nvSpPr>
          <p:spPr bwMode="auto">
            <a:xfrm>
              <a:off x="7875610" y="5764229"/>
              <a:ext cx="9525" cy="95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33"/>
            <p:cNvSpPr>
              <a:spLocks/>
            </p:cNvSpPr>
            <p:nvPr/>
          </p:nvSpPr>
          <p:spPr bwMode="auto">
            <a:xfrm>
              <a:off x="7885135" y="5742004"/>
              <a:ext cx="12700" cy="111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500430" y="185736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비영리 단체 후원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000364" y="216725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소외계층 지원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357686" y="231013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예술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문화 이벤트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4786314" y="195294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환경개선운동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643174" y="67143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이상적인 사회적 기업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6050" y="5857892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  <a:alpha val="90000"/>
            </a:schemeClr>
          </a:solidFill>
          <a:ln w="190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재능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3306" y="5857892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  <a:alpha val="90000"/>
            </a:schemeClr>
          </a:solidFill>
          <a:ln w="190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혁신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00562" y="5857892"/>
            <a:ext cx="1000132" cy="285752"/>
          </a:xfrm>
          <a:prstGeom prst="rect">
            <a:avLst/>
          </a:prstGeom>
          <a:solidFill>
            <a:schemeClr val="accent5">
              <a:lumMod val="40000"/>
              <a:lumOff val="60000"/>
              <a:alpha val="90000"/>
            </a:schemeClr>
          </a:solidFill>
          <a:ln w="190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기업가정신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72132" y="5857892"/>
            <a:ext cx="928694" cy="285752"/>
          </a:xfrm>
          <a:prstGeom prst="rect">
            <a:avLst/>
          </a:prstGeom>
          <a:solidFill>
            <a:schemeClr val="accent5">
              <a:lumMod val="40000"/>
              <a:lumOff val="60000"/>
              <a:alpha val="90000"/>
            </a:schemeClr>
          </a:solidFill>
          <a:ln w="190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지속성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7</cp:revision>
  <dcterms:created xsi:type="dcterms:W3CDTF">2009-03-19T04:35:45Z</dcterms:created>
  <dcterms:modified xsi:type="dcterms:W3CDTF">2009-04-17T08:27:06Z</dcterms:modified>
</cp:coreProperties>
</file>