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73CB"/>
    <a:srgbClr val="091F39"/>
    <a:srgbClr val="384F5E"/>
    <a:srgbClr val="1C2D38"/>
    <a:srgbClr val="FFCC99"/>
    <a:srgbClr val="E8C5B2"/>
    <a:srgbClr val="CC1259"/>
    <a:srgbClr val="E7BAB3"/>
    <a:srgbClr val="E8C0BE"/>
    <a:srgbClr val="F9EF6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787" autoAdjust="0"/>
  </p:normalViewPr>
  <p:slideViewPr>
    <p:cSldViewPr>
      <p:cViewPr>
        <p:scale>
          <a:sx n="100" d="100"/>
          <a:sy n="100" d="100"/>
        </p:scale>
        <p:origin x="-69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1958-8E36-4932-B8C5-EB9FB0D5EC14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4D5-7B28-46D7-9A4C-78F3853C30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1958-8E36-4932-B8C5-EB9FB0D5EC14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4D5-7B28-46D7-9A4C-78F3853C30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1958-8E36-4932-B8C5-EB9FB0D5EC14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4D5-7B28-46D7-9A4C-78F3853C30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1958-8E36-4932-B8C5-EB9FB0D5EC14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4D5-7B28-46D7-9A4C-78F3853C30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1958-8E36-4932-B8C5-EB9FB0D5EC14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4D5-7B28-46D7-9A4C-78F3853C30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1958-8E36-4932-B8C5-EB9FB0D5EC14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4D5-7B28-46D7-9A4C-78F3853C30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1958-8E36-4932-B8C5-EB9FB0D5EC14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4D5-7B28-46D7-9A4C-78F3853C30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1958-8E36-4932-B8C5-EB9FB0D5EC14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4D5-7B28-46D7-9A4C-78F3853C30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1958-8E36-4932-B8C5-EB9FB0D5EC14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4D5-7B28-46D7-9A4C-78F3853C30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1958-8E36-4932-B8C5-EB9FB0D5EC14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4D5-7B28-46D7-9A4C-78F3853C30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1958-8E36-4932-B8C5-EB9FB0D5EC14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4D5-7B28-46D7-9A4C-78F3853C30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61958-8E36-4932-B8C5-EB9FB0D5EC14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744D5-7B28-46D7-9A4C-78F3853C30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6000">
              <a:schemeClr val="tx2">
                <a:lumMod val="60000"/>
                <a:lumOff val="40000"/>
              </a:schemeClr>
            </a:gs>
            <a:gs pos="67000">
              <a:schemeClr val="tx2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그룹 289"/>
          <p:cNvGrpSpPr/>
          <p:nvPr/>
        </p:nvGrpSpPr>
        <p:grpSpPr>
          <a:xfrm>
            <a:off x="571472" y="785818"/>
            <a:ext cx="7858180" cy="5572140"/>
            <a:chOff x="571472" y="623870"/>
            <a:chExt cx="7858180" cy="5572140"/>
          </a:xfrm>
        </p:grpSpPr>
        <p:grpSp>
          <p:nvGrpSpPr>
            <p:cNvPr id="280" name="그룹 279"/>
            <p:cNvGrpSpPr/>
            <p:nvPr/>
          </p:nvGrpSpPr>
          <p:grpSpPr>
            <a:xfrm>
              <a:off x="571472" y="857232"/>
              <a:ext cx="7858180" cy="5073686"/>
              <a:chOff x="500034" y="928670"/>
              <a:chExt cx="7858180" cy="5073686"/>
            </a:xfrm>
          </p:grpSpPr>
          <p:cxnSp>
            <p:nvCxnSpPr>
              <p:cNvPr id="273" name="직선 연결선 272"/>
              <p:cNvCxnSpPr/>
              <p:nvPr/>
            </p:nvCxnSpPr>
            <p:spPr>
              <a:xfrm>
                <a:off x="500034" y="928670"/>
                <a:ext cx="7858180" cy="1588"/>
              </a:xfrm>
              <a:prstGeom prst="line">
                <a:avLst/>
              </a:prstGeom>
              <a:ln w="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직선 연결선 273"/>
              <p:cNvCxnSpPr/>
              <p:nvPr/>
            </p:nvCxnSpPr>
            <p:spPr>
              <a:xfrm>
                <a:off x="500034" y="1774020"/>
                <a:ext cx="7858180" cy="1588"/>
              </a:xfrm>
              <a:prstGeom prst="line">
                <a:avLst/>
              </a:prstGeom>
              <a:ln w="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500034" y="2619370"/>
                <a:ext cx="7858180" cy="1588"/>
              </a:xfrm>
              <a:prstGeom prst="line">
                <a:avLst/>
              </a:prstGeom>
              <a:ln w="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500034" y="3464720"/>
                <a:ext cx="7858180" cy="1588"/>
              </a:xfrm>
              <a:prstGeom prst="line">
                <a:avLst/>
              </a:prstGeom>
              <a:ln w="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 276"/>
              <p:cNvCxnSpPr/>
              <p:nvPr/>
            </p:nvCxnSpPr>
            <p:spPr>
              <a:xfrm>
                <a:off x="500034" y="4310070"/>
                <a:ext cx="7858180" cy="1588"/>
              </a:xfrm>
              <a:prstGeom prst="line">
                <a:avLst/>
              </a:prstGeom>
              <a:ln w="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직선 연결선 277"/>
              <p:cNvCxnSpPr/>
              <p:nvPr/>
            </p:nvCxnSpPr>
            <p:spPr>
              <a:xfrm>
                <a:off x="500034" y="5155420"/>
                <a:ext cx="7858180" cy="1588"/>
              </a:xfrm>
              <a:prstGeom prst="line">
                <a:avLst/>
              </a:prstGeom>
              <a:ln w="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직선 연결선 278"/>
              <p:cNvCxnSpPr/>
              <p:nvPr/>
            </p:nvCxnSpPr>
            <p:spPr>
              <a:xfrm>
                <a:off x="500034" y="6000768"/>
                <a:ext cx="7858180" cy="1588"/>
              </a:xfrm>
              <a:prstGeom prst="line">
                <a:avLst/>
              </a:prstGeom>
              <a:ln w="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9" name="그룹 288"/>
            <p:cNvGrpSpPr/>
            <p:nvPr/>
          </p:nvGrpSpPr>
          <p:grpSpPr>
            <a:xfrm>
              <a:off x="712760" y="623870"/>
              <a:ext cx="7575604" cy="5572140"/>
              <a:chOff x="712760" y="928670"/>
              <a:chExt cx="7575604" cy="5572140"/>
            </a:xfrm>
          </p:grpSpPr>
          <p:cxnSp>
            <p:nvCxnSpPr>
              <p:cNvPr id="281" name="직선 연결선 280"/>
              <p:cNvCxnSpPr/>
              <p:nvPr/>
            </p:nvCxnSpPr>
            <p:spPr>
              <a:xfrm rot="5400000">
                <a:off x="-2072516" y="3713946"/>
                <a:ext cx="5572140" cy="1588"/>
              </a:xfrm>
              <a:prstGeom prst="line">
                <a:avLst/>
              </a:prstGeom>
              <a:ln w="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직선 연결선 282"/>
              <p:cNvCxnSpPr/>
              <p:nvPr/>
            </p:nvCxnSpPr>
            <p:spPr>
              <a:xfrm rot="5400000">
                <a:off x="-810180" y="3713946"/>
                <a:ext cx="5572140" cy="1588"/>
              </a:xfrm>
              <a:prstGeom prst="line">
                <a:avLst/>
              </a:prstGeom>
              <a:ln w="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직선 연결선 283"/>
              <p:cNvCxnSpPr/>
              <p:nvPr/>
            </p:nvCxnSpPr>
            <p:spPr>
              <a:xfrm rot="5400000">
                <a:off x="452156" y="3713946"/>
                <a:ext cx="5572140" cy="1588"/>
              </a:xfrm>
              <a:prstGeom prst="line">
                <a:avLst/>
              </a:prstGeom>
              <a:ln w="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직선 연결선 284"/>
              <p:cNvCxnSpPr/>
              <p:nvPr/>
            </p:nvCxnSpPr>
            <p:spPr>
              <a:xfrm rot="5400000">
                <a:off x="1714492" y="3713946"/>
                <a:ext cx="5572140" cy="1588"/>
              </a:xfrm>
              <a:prstGeom prst="line">
                <a:avLst/>
              </a:prstGeom>
              <a:ln w="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직선 연결선 285"/>
              <p:cNvCxnSpPr/>
              <p:nvPr/>
            </p:nvCxnSpPr>
            <p:spPr>
              <a:xfrm rot="5400000">
                <a:off x="2976828" y="3713946"/>
                <a:ext cx="5572140" cy="1588"/>
              </a:xfrm>
              <a:prstGeom prst="line">
                <a:avLst/>
              </a:prstGeom>
              <a:ln w="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직선 연결선 286"/>
              <p:cNvCxnSpPr/>
              <p:nvPr/>
            </p:nvCxnSpPr>
            <p:spPr>
              <a:xfrm rot="5400000">
                <a:off x="4239164" y="3713946"/>
                <a:ext cx="5572140" cy="1588"/>
              </a:xfrm>
              <a:prstGeom prst="line">
                <a:avLst/>
              </a:prstGeom>
              <a:ln w="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직선 연결선 287"/>
              <p:cNvCxnSpPr/>
              <p:nvPr/>
            </p:nvCxnSpPr>
            <p:spPr>
              <a:xfrm rot="5400000">
                <a:off x="5501500" y="3713946"/>
                <a:ext cx="5572140" cy="1588"/>
              </a:xfrm>
              <a:prstGeom prst="line">
                <a:avLst/>
              </a:prstGeom>
              <a:ln w="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그룹 15"/>
          <p:cNvGrpSpPr/>
          <p:nvPr/>
        </p:nvGrpSpPr>
        <p:grpSpPr>
          <a:xfrm>
            <a:off x="951974" y="1949004"/>
            <a:ext cx="6072230" cy="1430116"/>
            <a:chOff x="671808" y="866850"/>
            <a:chExt cx="6072230" cy="1430116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671808" y="866850"/>
              <a:ext cx="571504" cy="357190"/>
            </a:xfrm>
            <a:prstGeom prst="line">
              <a:avLst/>
            </a:prstGeom>
            <a:ln w="1016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214414" y="1214422"/>
              <a:ext cx="2000264" cy="1588"/>
            </a:xfrm>
            <a:prstGeom prst="line">
              <a:avLst/>
            </a:prstGeom>
            <a:ln w="1016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177108" y="1205955"/>
              <a:ext cx="1680644" cy="1080037"/>
            </a:xfrm>
            <a:prstGeom prst="line">
              <a:avLst/>
            </a:prstGeom>
            <a:ln w="1016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822689" y="2276330"/>
              <a:ext cx="1921349" cy="20636"/>
            </a:xfrm>
            <a:prstGeom prst="line">
              <a:avLst/>
            </a:prstGeom>
            <a:ln w="1016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1625896" y="2663384"/>
            <a:ext cx="2969416" cy="2714974"/>
            <a:chOff x="1285852" y="2101548"/>
            <a:chExt cx="3113402" cy="2952162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1285852" y="2109248"/>
              <a:ext cx="1928826" cy="1588"/>
            </a:xfrm>
            <a:prstGeom prst="line">
              <a:avLst/>
            </a:prstGeom>
            <a:ln w="1016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184808" y="2101548"/>
              <a:ext cx="1214446" cy="785818"/>
            </a:xfrm>
            <a:prstGeom prst="line">
              <a:avLst/>
            </a:prstGeom>
            <a:ln w="1016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5400000" flipH="1" flipV="1">
              <a:off x="3375668" y="3845136"/>
              <a:ext cx="2000264" cy="1588"/>
            </a:xfrm>
            <a:prstGeom prst="line">
              <a:avLst/>
            </a:prstGeom>
            <a:ln w="1016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4150108" y="4811424"/>
              <a:ext cx="243509" cy="240699"/>
            </a:xfrm>
            <a:prstGeom prst="line">
              <a:avLst/>
            </a:prstGeom>
            <a:ln w="1016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398705" y="5052122"/>
              <a:ext cx="2786082" cy="1588"/>
            </a:xfrm>
            <a:prstGeom prst="line">
              <a:avLst/>
            </a:prstGeom>
            <a:ln w="1016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1052322" y="2725298"/>
            <a:ext cx="7126080" cy="567960"/>
            <a:chOff x="457506" y="1919278"/>
            <a:chExt cx="7126080" cy="567960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457506" y="2275360"/>
              <a:ext cx="2928958" cy="1588"/>
            </a:xfrm>
            <a:prstGeom prst="line">
              <a:avLst/>
            </a:prstGeom>
            <a:ln w="101600">
              <a:solidFill>
                <a:srgbClr val="9773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3357554" y="1919278"/>
              <a:ext cx="500066" cy="366714"/>
            </a:xfrm>
            <a:prstGeom prst="line">
              <a:avLst/>
            </a:prstGeom>
            <a:ln w="101600">
              <a:solidFill>
                <a:srgbClr val="9773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829268" y="1932346"/>
              <a:ext cx="2928958" cy="1588"/>
            </a:xfrm>
            <a:prstGeom prst="line">
              <a:avLst/>
            </a:prstGeom>
            <a:ln w="101600">
              <a:solidFill>
                <a:srgbClr val="9773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6726330" y="1925258"/>
              <a:ext cx="857256" cy="561980"/>
            </a:xfrm>
            <a:prstGeom prst="line">
              <a:avLst/>
            </a:prstGeom>
            <a:ln w="101600">
              <a:solidFill>
                <a:srgbClr val="9773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987758" y="3032502"/>
            <a:ext cx="7096088" cy="646918"/>
            <a:chOff x="392942" y="2226482"/>
            <a:chExt cx="7096088" cy="646918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785786" y="2571744"/>
              <a:ext cx="2643206" cy="1588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392942" y="2226482"/>
              <a:ext cx="428628" cy="35719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3405136" y="2226482"/>
              <a:ext cx="500066" cy="35719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3873394" y="2234434"/>
              <a:ext cx="2643206" cy="1588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6488898" y="2230458"/>
              <a:ext cx="1000132" cy="642942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1094850" y="3767677"/>
            <a:ext cx="5929354" cy="569123"/>
            <a:chOff x="571472" y="2928934"/>
            <a:chExt cx="5929354" cy="569123"/>
          </a:xfrm>
        </p:grpSpPr>
        <p:cxnSp>
          <p:nvCxnSpPr>
            <p:cNvPr id="59" name="직선 연결선 58"/>
            <p:cNvCxnSpPr/>
            <p:nvPr/>
          </p:nvCxnSpPr>
          <p:spPr>
            <a:xfrm>
              <a:off x="571472" y="2928934"/>
              <a:ext cx="5929354" cy="1588"/>
            </a:xfrm>
            <a:prstGeom prst="line">
              <a:avLst/>
            </a:prstGeom>
            <a:ln w="101600">
              <a:solidFill>
                <a:srgbClr val="F9EF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02409" y="2936077"/>
              <a:ext cx="776294" cy="561980"/>
            </a:xfrm>
            <a:prstGeom prst="line">
              <a:avLst/>
            </a:prstGeom>
            <a:ln w="101600">
              <a:solidFill>
                <a:srgbClr val="F9EF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/>
          <p:nvPr/>
        </p:nvGrpSpPr>
        <p:grpSpPr>
          <a:xfrm>
            <a:off x="3240272" y="3737335"/>
            <a:ext cx="5081622" cy="366714"/>
            <a:chOff x="2714612" y="2931315"/>
            <a:chExt cx="5081622" cy="366714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2714612" y="3286124"/>
              <a:ext cx="4143404" cy="1588"/>
            </a:xfrm>
            <a:prstGeom prst="line">
              <a:avLst/>
            </a:prstGeom>
            <a:ln w="101600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V="1">
              <a:off x="6824674" y="2931315"/>
              <a:ext cx="500066" cy="366714"/>
            </a:xfrm>
            <a:prstGeom prst="line">
              <a:avLst/>
            </a:prstGeom>
            <a:ln w="101600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7296168" y="2940847"/>
              <a:ext cx="500066" cy="1588"/>
            </a:xfrm>
            <a:prstGeom prst="line">
              <a:avLst/>
            </a:prstGeom>
            <a:ln w="101600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/>
          <p:cNvGrpSpPr/>
          <p:nvPr/>
        </p:nvGrpSpPr>
        <p:grpSpPr>
          <a:xfrm>
            <a:off x="809098" y="4296782"/>
            <a:ext cx="7500990" cy="214314"/>
            <a:chOff x="214282" y="3490762"/>
            <a:chExt cx="7500990" cy="214314"/>
          </a:xfrm>
        </p:grpSpPr>
        <p:cxnSp>
          <p:nvCxnSpPr>
            <p:cNvPr id="93" name="직선 연결선 92"/>
            <p:cNvCxnSpPr/>
            <p:nvPr/>
          </p:nvCxnSpPr>
          <p:spPr>
            <a:xfrm>
              <a:off x="1857356" y="3693624"/>
              <a:ext cx="5857916" cy="1588"/>
            </a:xfrm>
            <a:prstGeom prst="line">
              <a:avLst/>
            </a:prstGeom>
            <a:ln w="101600">
              <a:solidFill>
                <a:srgbClr val="CC12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flipV="1">
              <a:off x="214282" y="3500438"/>
              <a:ext cx="1428760" cy="9524"/>
            </a:xfrm>
            <a:prstGeom prst="line">
              <a:avLst/>
            </a:prstGeom>
            <a:ln w="101600">
              <a:solidFill>
                <a:srgbClr val="CC12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1607117" y="3490762"/>
              <a:ext cx="285752" cy="214314"/>
            </a:xfrm>
            <a:prstGeom prst="line">
              <a:avLst/>
            </a:prstGeom>
            <a:ln w="101600">
              <a:solidFill>
                <a:srgbClr val="CC12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/>
          <p:cNvGrpSpPr/>
          <p:nvPr/>
        </p:nvGrpSpPr>
        <p:grpSpPr>
          <a:xfrm>
            <a:off x="1786178" y="4377896"/>
            <a:ext cx="6633768" cy="1199078"/>
            <a:chOff x="1183678" y="3508122"/>
            <a:chExt cx="6633768" cy="1199078"/>
          </a:xfrm>
        </p:grpSpPr>
        <p:cxnSp>
          <p:nvCxnSpPr>
            <p:cNvPr id="102" name="직선 연결선 101"/>
            <p:cNvCxnSpPr/>
            <p:nvPr/>
          </p:nvCxnSpPr>
          <p:spPr>
            <a:xfrm>
              <a:off x="1857356" y="4000504"/>
              <a:ext cx="4929222" cy="1588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6745876" y="3992820"/>
              <a:ext cx="1071570" cy="714380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1183678" y="3508122"/>
              <a:ext cx="714380" cy="500066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직선 연결선 111"/>
          <p:cNvCxnSpPr/>
          <p:nvPr/>
        </p:nvCxnSpPr>
        <p:spPr>
          <a:xfrm>
            <a:off x="905656" y="1576742"/>
            <a:ext cx="357190" cy="1588"/>
          </a:xfrm>
          <a:prstGeom prst="line">
            <a:avLst/>
          </a:prstGeom>
          <a:ln w="444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1257822" y="1581766"/>
            <a:ext cx="714380" cy="500066"/>
          </a:xfrm>
          <a:prstGeom prst="line">
            <a:avLst/>
          </a:prstGeom>
          <a:ln w="444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1993400" y="2076808"/>
            <a:ext cx="1500198" cy="1588"/>
          </a:xfrm>
          <a:prstGeom prst="line">
            <a:avLst/>
          </a:prstGeom>
          <a:ln w="444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3523742" y="2091880"/>
            <a:ext cx="714380" cy="500066"/>
          </a:xfrm>
          <a:prstGeom prst="line">
            <a:avLst/>
          </a:prstGeom>
          <a:ln w="444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4273290" y="2591946"/>
            <a:ext cx="428628" cy="1588"/>
          </a:xfrm>
          <a:prstGeom prst="line">
            <a:avLst/>
          </a:prstGeom>
          <a:ln w="444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5660756" y="1759810"/>
            <a:ext cx="1500198" cy="1588"/>
          </a:xfrm>
          <a:prstGeom prst="line">
            <a:avLst/>
          </a:prstGeom>
          <a:ln w="44450">
            <a:solidFill>
              <a:srgbClr val="00B050"/>
            </a:solidFill>
            <a:prstDash val="sysDot"/>
            <a:round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flipV="1">
            <a:off x="4732062" y="1734690"/>
            <a:ext cx="928694" cy="857256"/>
          </a:xfrm>
          <a:prstGeom prst="line">
            <a:avLst/>
          </a:prstGeom>
          <a:ln w="444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타원 131"/>
          <p:cNvSpPr/>
          <p:nvPr/>
        </p:nvSpPr>
        <p:spPr>
          <a:xfrm>
            <a:off x="737660" y="352064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/>
          <p:cNvSpPr/>
          <p:nvPr/>
        </p:nvSpPr>
        <p:spPr>
          <a:xfrm>
            <a:off x="737660" y="2877698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/>
          <p:cNvSpPr/>
          <p:nvPr/>
        </p:nvSpPr>
        <p:spPr>
          <a:xfrm>
            <a:off x="1594916" y="4092144"/>
            <a:ext cx="347666" cy="34766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1681141" y="5135139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/>
          <p:cNvSpPr/>
          <p:nvPr/>
        </p:nvSpPr>
        <p:spPr>
          <a:xfrm>
            <a:off x="7778914" y="2877706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6095510" y="2509078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/>
          <p:cNvSpPr/>
          <p:nvPr/>
        </p:nvSpPr>
        <p:spPr>
          <a:xfrm>
            <a:off x="7689191" y="4252714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/>
          <p:cNvSpPr/>
          <p:nvPr/>
        </p:nvSpPr>
        <p:spPr>
          <a:xfrm>
            <a:off x="4397172" y="4306458"/>
            <a:ext cx="347666" cy="34766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6238386" y="3949268"/>
            <a:ext cx="347666" cy="34766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2750062" y="4520772"/>
            <a:ext cx="45719" cy="2857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타원 152"/>
          <p:cNvSpPr/>
          <p:nvPr/>
        </p:nvSpPr>
        <p:spPr>
          <a:xfrm>
            <a:off x="2666486" y="4377896"/>
            <a:ext cx="214314" cy="214314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>
            <a:off x="2666486" y="4762248"/>
            <a:ext cx="214314" cy="214314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3298931" y="4155522"/>
            <a:ext cx="45719" cy="2857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직사각형 160"/>
          <p:cNvSpPr/>
          <p:nvPr/>
        </p:nvSpPr>
        <p:spPr>
          <a:xfrm>
            <a:off x="3884016" y="4547934"/>
            <a:ext cx="45719" cy="2857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/>
          <p:cNvSpPr/>
          <p:nvPr/>
        </p:nvSpPr>
        <p:spPr>
          <a:xfrm>
            <a:off x="3800440" y="4405058"/>
            <a:ext cx="214314" cy="214314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3738056" y="4700334"/>
            <a:ext cx="347666" cy="34766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5524006" y="4114778"/>
            <a:ext cx="45719" cy="6917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타원 163"/>
          <p:cNvSpPr/>
          <p:nvPr/>
        </p:nvSpPr>
        <p:spPr>
          <a:xfrm>
            <a:off x="5440430" y="3971903"/>
            <a:ext cx="214314" cy="214314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5381130" y="4306458"/>
            <a:ext cx="347666" cy="34766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5440430" y="4771302"/>
            <a:ext cx="214314" cy="214314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4107384" y="3806391"/>
            <a:ext cx="45719" cy="4210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타원 169"/>
          <p:cNvSpPr/>
          <p:nvPr/>
        </p:nvSpPr>
        <p:spPr>
          <a:xfrm>
            <a:off x="4023808" y="3663516"/>
            <a:ext cx="214314" cy="214314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3952370" y="3928070"/>
            <a:ext cx="347666" cy="34766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/>
          <p:cNvSpPr/>
          <p:nvPr/>
        </p:nvSpPr>
        <p:spPr>
          <a:xfrm>
            <a:off x="6294584" y="3655896"/>
            <a:ext cx="214314" cy="214314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>
            <a:off x="5952634" y="2949136"/>
            <a:ext cx="214314" cy="214314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/>
          <p:cNvSpPr/>
          <p:nvPr/>
        </p:nvSpPr>
        <p:spPr>
          <a:xfrm>
            <a:off x="5166816" y="2614806"/>
            <a:ext cx="214314" cy="214314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/>
          <p:cNvSpPr/>
          <p:nvPr/>
        </p:nvSpPr>
        <p:spPr>
          <a:xfrm>
            <a:off x="7030872" y="2630046"/>
            <a:ext cx="214314" cy="214314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/>
          <p:cNvSpPr/>
          <p:nvPr/>
        </p:nvSpPr>
        <p:spPr>
          <a:xfrm>
            <a:off x="6567671" y="4393136"/>
            <a:ext cx="214314" cy="214314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/>
          <p:cNvSpPr/>
          <p:nvPr/>
        </p:nvSpPr>
        <p:spPr>
          <a:xfrm>
            <a:off x="6027882" y="4389326"/>
            <a:ext cx="214314" cy="214314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/>
          <p:cNvSpPr/>
          <p:nvPr/>
        </p:nvSpPr>
        <p:spPr>
          <a:xfrm>
            <a:off x="8024336" y="3576838"/>
            <a:ext cx="347666" cy="34766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6" name="그룹 195"/>
          <p:cNvGrpSpPr/>
          <p:nvPr/>
        </p:nvGrpSpPr>
        <p:grpSpPr>
          <a:xfrm>
            <a:off x="1594916" y="3275846"/>
            <a:ext cx="347666" cy="663898"/>
            <a:chOff x="1000100" y="2469826"/>
            <a:chExt cx="347666" cy="663898"/>
          </a:xfrm>
        </p:grpSpPr>
        <p:sp>
          <p:nvSpPr>
            <p:cNvPr id="191" name="직사각형 190"/>
            <p:cNvSpPr/>
            <p:nvPr/>
          </p:nvSpPr>
          <p:spPr>
            <a:xfrm>
              <a:off x="1146786" y="2624132"/>
              <a:ext cx="4571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0" name="타원 189"/>
            <p:cNvSpPr/>
            <p:nvPr/>
          </p:nvSpPr>
          <p:spPr>
            <a:xfrm>
              <a:off x="1071538" y="2469826"/>
              <a:ext cx="214314" cy="21431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1000100" y="2786058"/>
              <a:ext cx="347666" cy="3476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2436932" y="3265368"/>
            <a:ext cx="347666" cy="674376"/>
            <a:chOff x="1842116" y="2459348"/>
            <a:chExt cx="347666" cy="674376"/>
          </a:xfrm>
        </p:grpSpPr>
        <p:sp>
          <p:nvSpPr>
            <p:cNvPr id="192" name="직사각형 191"/>
            <p:cNvSpPr/>
            <p:nvPr/>
          </p:nvSpPr>
          <p:spPr>
            <a:xfrm>
              <a:off x="1992612" y="2627942"/>
              <a:ext cx="4571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1842116" y="2786058"/>
              <a:ext cx="347666" cy="3476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/>
            <p:cNvSpPr/>
            <p:nvPr/>
          </p:nvSpPr>
          <p:spPr>
            <a:xfrm>
              <a:off x="1909744" y="2459348"/>
              <a:ext cx="214314" cy="21431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3107611" y="2949136"/>
            <a:ext cx="428628" cy="1661182"/>
            <a:chOff x="2512795" y="2143116"/>
            <a:chExt cx="428628" cy="1661182"/>
          </a:xfrm>
        </p:grpSpPr>
        <p:sp>
          <p:nvSpPr>
            <p:cNvPr id="193" name="직사각형 192"/>
            <p:cNvSpPr/>
            <p:nvPr/>
          </p:nvSpPr>
          <p:spPr>
            <a:xfrm>
              <a:off x="2703182" y="2285992"/>
              <a:ext cx="45719" cy="14287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2512795" y="2737291"/>
              <a:ext cx="428628" cy="4286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/>
            <p:cNvSpPr/>
            <p:nvPr/>
          </p:nvSpPr>
          <p:spPr>
            <a:xfrm>
              <a:off x="2620539" y="3206626"/>
              <a:ext cx="214314" cy="21431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/>
            <p:cNvSpPr/>
            <p:nvPr/>
          </p:nvSpPr>
          <p:spPr>
            <a:xfrm>
              <a:off x="2620539" y="3589984"/>
              <a:ext cx="214314" cy="21431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/>
            <p:cNvSpPr/>
            <p:nvPr/>
          </p:nvSpPr>
          <p:spPr>
            <a:xfrm>
              <a:off x="2621266" y="2143116"/>
              <a:ext cx="214314" cy="21431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/>
            <p:cNvSpPr/>
            <p:nvPr/>
          </p:nvSpPr>
          <p:spPr>
            <a:xfrm>
              <a:off x="2620314" y="2462206"/>
              <a:ext cx="214314" cy="21431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1610114" y="1877566"/>
            <a:ext cx="347666" cy="1000132"/>
            <a:chOff x="1015298" y="1071546"/>
            <a:chExt cx="347666" cy="1000132"/>
          </a:xfrm>
        </p:grpSpPr>
        <p:sp>
          <p:nvSpPr>
            <p:cNvPr id="203" name="직사각형 202"/>
            <p:cNvSpPr/>
            <p:nvPr/>
          </p:nvSpPr>
          <p:spPr>
            <a:xfrm>
              <a:off x="1165773" y="1175913"/>
              <a:ext cx="48641" cy="5715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0" name="타원 139"/>
            <p:cNvSpPr/>
            <p:nvPr/>
          </p:nvSpPr>
          <p:spPr>
            <a:xfrm>
              <a:off x="1015298" y="1724012"/>
              <a:ext cx="347666" cy="3476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/>
            <p:cNvSpPr/>
            <p:nvPr/>
          </p:nvSpPr>
          <p:spPr>
            <a:xfrm>
              <a:off x="1115113" y="1071546"/>
              <a:ext cx="142876" cy="142876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/>
            <p:cNvSpPr/>
            <p:nvPr/>
          </p:nvSpPr>
          <p:spPr>
            <a:xfrm>
              <a:off x="1076604" y="1387694"/>
              <a:ext cx="214314" cy="21431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5" name="직사각형 204"/>
          <p:cNvSpPr/>
          <p:nvPr/>
        </p:nvSpPr>
        <p:spPr>
          <a:xfrm>
            <a:off x="1043676" y="1630323"/>
            <a:ext cx="45719" cy="2857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9" name="타원 198"/>
          <p:cNvSpPr/>
          <p:nvPr/>
        </p:nvSpPr>
        <p:spPr>
          <a:xfrm>
            <a:off x="959573" y="1887698"/>
            <a:ext cx="214314" cy="214314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/>
          <p:cNvSpPr/>
          <p:nvPr/>
        </p:nvSpPr>
        <p:spPr>
          <a:xfrm>
            <a:off x="993016" y="1512777"/>
            <a:ext cx="142876" cy="142876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0" name="그룹 209"/>
          <p:cNvGrpSpPr/>
          <p:nvPr/>
        </p:nvGrpSpPr>
        <p:grpSpPr>
          <a:xfrm>
            <a:off x="2772568" y="2196656"/>
            <a:ext cx="347666" cy="681566"/>
            <a:chOff x="2177752" y="1390636"/>
            <a:chExt cx="347666" cy="681566"/>
          </a:xfrm>
        </p:grpSpPr>
        <p:sp>
          <p:nvSpPr>
            <p:cNvPr id="207" name="직사각형 206"/>
            <p:cNvSpPr/>
            <p:nvPr/>
          </p:nvSpPr>
          <p:spPr>
            <a:xfrm>
              <a:off x="2321835" y="1507773"/>
              <a:ext cx="4571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9" name="타원 138"/>
            <p:cNvSpPr/>
            <p:nvPr/>
          </p:nvSpPr>
          <p:spPr>
            <a:xfrm>
              <a:off x="2177752" y="1724536"/>
              <a:ext cx="347666" cy="3476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/>
            <p:cNvSpPr/>
            <p:nvPr/>
          </p:nvSpPr>
          <p:spPr>
            <a:xfrm>
              <a:off x="2235219" y="1390636"/>
              <a:ext cx="214314" cy="21431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2260718" y="2000178"/>
            <a:ext cx="214314" cy="404124"/>
            <a:chOff x="1665902" y="1194158"/>
            <a:chExt cx="214314" cy="404124"/>
          </a:xfrm>
        </p:grpSpPr>
        <p:sp>
          <p:nvSpPr>
            <p:cNvPr id="206" name="직사각형 205"/>
            <p:cNvSpPr/>
            <p:nvPr/>
          </p:nvSpPr>
          <p:spPr>
            <a:xfrm>
              <a:off x="1747923" y="1283327"/>
              <a:ext cx="4571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1665902" y="1383968"/>
              <a:ext cx="214314" cy="21431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/>
            <p:cNvSpPr/>
            <p:nvPr/>
          </p:nvSpPr>
          <p:spPr>
            <a:xfrm>
              <a:off x="1696749" y="1194158"/>
              <a:ext cx="142876" cy="142876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1" name="그룹 210"/>
          <p:cNvGrpSpPr/>
          <p:nvPr/>
        </p:nvGrpSpPr>
        <p:grpSpPr>
          <a:xfrm>
            <a:off x="3384676" y="2005244"/>
            <a:ext cx="214314" cy="432396"/>
            <a:chOff x="2789860" y="1199224"/>
            <a:chExt cx="214314" cy="432396"/>
          </a:xfrm>
        </p:grpSpPr>
        <p:sp>
          <p:nvSpPr>
            <p:cNvPr id="208" name="직사각형 207"/>
            <p:cNvSpPr/>
            <p:nvPr/>
          </p:nvSpPr>
          <p:spPr>
            <a:xfrm>
              <a:off x="2875219" y="1285860"/>
              <a:ext cx="4571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4" name="타원 173"/>
            <p:cNvSpPr/>
            <p:nvPr/>
          </p:nvSpPr>
          <p:spPr>
            <a:xfrm>
              <a:off x="2789860" y="1417306"/>
              <a:ext cx="214314" cy="21431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/>
            <p:cNvSpPr/>
            <p:nvPr/>
          </p:nvSpPr>
          <p:spPr>
            <a:xfrm>
              <a:off x="2819493" y="1199224"/>
              <a:ext cx="142876" cy="142876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3" name="그룹 212"/>
          <p:cNvGrpSpPr/>
          <p:nvPr/>
        </p:nvGrpSpPr>
        <p:grpSpPr>
          <a:xfrm>
            <a:off x="4159127" y="2430020"/>
            <a:ext cx="221871" cy="519116"/>
            <a:chOff x="3564311" y="1624000"/>
            <a:chExt cx="221871" cy="519116"/>
          </a:xfrm>
        </p:grpSpPr>
        <p:sp>
          <p:nvSpPr>
            <p:cNvPr id="212" name="직사각형 211"/>
            <p:cNvSpPr/>
            <p:nvPr/>
          </p:nvSpPr>
          <p:spPr>
            <a:xfrm>
              <a:off x="3650905" y="1729686"/>
              <a:ext cx="4571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3564311" y="1624000"/>
              <a:ext cx="214314" cy="21431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/>
            <p:cNvSpPr/>
            <p:nvPr/>
          </p:nvSpPr>
          <p:spPr>
            <a:xfrm>
              <a:off x="3571868" y="1928802"/>
              <a:ext cx="214314" cy="21431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5" name="그룹 214"/>
          <p:cNvGrpSpPr/>
          <p:nvPr/>
        </p:nvGrpSpPr>
        <p:grpSpPr>
          <a:xfrm>
            <a:off x="4876040" y="2933424"/>
            <a:ext cx="428628" cy="1282495"/>
            <a:chOff x="4281224" y="2127404"/>
            <a:chExt cx="428628" cy="1282495"/>
          </a:xfrm>
        </p:grpSpPr>
        <p:sp>
          <p:nvSpPr>
            <p:cNvPr id="166" name="직사각형 165"/>
            <p:cNvSpPr/>
            <p:nvPr/>
          </p:nvSpPr>
          <p:spPr>
            <a:xfrm>
              <a:off x="4460813" y="2285993"/>
              <a:ext cx="45719" cy="1008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타원 166"/>
            <p:cNvSpPr/>
            <p:nvPr/>
          </p:nvSpPr>
          <p:spPr>
            <a:xfrm>
              <a:off x="4377237" y="2127404"/>
              <a:ext cx="214314" cy="21431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/>
            <p:cNvSpPr/>
            <p:nvPr/>
          </p:nvSpPr>
          <p:spPr>
            <a:xfrm>
              <a:off x="4377237" y="3195585"/>
              <a:ext cx="214314" cy="21431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4281224" y="2723231"/>
              <a:ext cx="428628" cy="4286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/>
            <p:cNvSpPr/>
            <p:nvPr/>
          </p:nvSpPr>
          <p:spPr>
            <a:xfrm>
              <a:off x="4375417" y="2413670"/>
              <a:ext cx="214314" cy="21431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7" name="그룹 216"/>
          <p:cNvGrpSpPr/>
          <p:nvPr/>
        </p:nvGrpSpPr>
        <p:grpSpPr>
          <a:xfrm>
            <a:off x="6917304" y="2949136"/>
            <a:ext cx="428628" cy="1654504"/>
            <a:chOff x="6322488" y="2143116"/>
            <a:chExt cx="428628" cy="1654504"/>
          </a:xfrm>
        </p:grpSpPr>
        <p:sp>
          <p:nvSpPr>
            <p:cNvPr id="216" name="직사각형 215"/>
            <p:cNvSpPr/>
            <p:nvPr/>
          </p:nvSpPr>
          <p:spPr>
            <a:xfrm>
              <a:off x="6508425" y="2214554"/>
              <a:ext cx="45719" cy="14861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타원 141"/>
            <p:cNvSpPr/>
            <p:nvPr/>
          </p:nvSpPr>
          <p:spPr>
            <a:xfrm>
              <a:off x="6322488" y="2737249"/>
              <a:ext cx="428628" cy="4286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/>
            <p:cNvSpPr/>
            <p:nvPr/>
          </p:nvSpPr>
          <p:spPr>
            <a:xfrm>
              <a:off x="6425578" y="2143116"/>
              <a:ext cx="214314" cy="21431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6425578" y="2469826"/>
              <a:ext cx="214314" cy="21431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6421852" y="3214686"/>
              <a:ext cx="214314" cy="21431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/>
            <p:cNvSpPr/>
            <p:nvPr/>
          </p:nvSpPr>
          <p:spPr>
            <a:xfrm>
              <a:off x="6426939" y="3583306"/>
              <a:ext cx="214314" cy="21431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3" name="TextBox 222"/>
          <p:cNvSpPr txBox="1"/>
          <p:nvPr/>
        </p:nvSpPr>
        <p:spPr>
          <a:xfrm>
            <a:off x="7143017" y="1615877"/>
            <a:ext cx="12144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OPEN SOCIAL</a:t>
            </a:r>
            <a:endParaRPr lang="ko-KR" altLang="en-US" sz="1050" b="1" dirty="0">
              <a:solidFill>
                <a:srgbClr val="00B05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295" name="그룹 294"/>
          <p:cNvGrpSpPr/>
          <p:nvPr/>
        </p:nvGrpSpPr>
        <p:grpSpPr>
          <a:xfrm>
            <a:off x="689534" y="1304932"/>
            <a:ext cx="8168746" cy="4430286"/>
            <a:chOff x="689534" y="1304932"/>
            <a:chExt cx="8168746" cy="4430286"/>
          </a:xfrm>
        </p:grpSpPr>
        <p:sp>
          <p:nvSpPr>
            <p:cNvPr id="218" name="TextBox 217"/>
            <p:cNvSpPr txBox="1"/>
            <p:nvPr/>
          </p:nvSpPr>
          <p:spPr>
            <a:xfrm>
              <a:off x="809098" y="1304932"/>
              <a:ext cx="7143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UPDATES</a:t>
              </a:r>
              <a:endParaRPr lang="ko-KR" altLang="en-US" sz="8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2070919" y="1701476"/>
              <a:ext cx="857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SOCIAL</a:t>
              </a:r>
              <a:br>
                <a:rPr lang="en-US" altLang="ko-KR" sz="800" dirty="0" smtClean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</a:br>
              <a:r>
                <a:rPr lang="en-US" altLang="ko-KR" sz="800" dirty="0" smtClean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DIRECTORY</a:t>
              </a:r>
              <a:endParaRPr lang="ko-KR" altLang="en-US" sz="8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3237990" y="1804998"/>
              <a:ext cx="8572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STATUS</a:t>
              </a:r>
              <a:endParaRPr lang="ko-KR" altLang="en-US" sz="8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4095246" y="2233626"/>
              <a:ext cx="8572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YAP</a:t>
              </a:r>
              <a:endParaRPr lang="ko-KR" altLang="en-US" sz="8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7167080" y="1857388"/>
              <a:ext cx="857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MYSPACE</a:t>
              </a:r>
              <a:br>
                <a:rPr lang="en-US" altLang="ko-KR" sz="800" b="1" dirty="0" smtClean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</a:br>
              <a:r>
                <a:rPr lang="en-US" altLang="ko-KR" sz="800" b="1" dirty="0" smtClean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GOOGLE</a:t>
              </a:r>
              <a:endParaRPr lang="ko-KR" altLang="en-US" sz="8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838597" y="2681304"/>
              <a:ext cx="5715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YUI</a:t>
              </a:r>
              <a:endParaRPr lang="ko-KR" altLang="en-US" sz="9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6215825" y="2218714"/>
              <a:ext cx="9286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PATTERN</a:t>
              </a:r>
              <a:br>
                <a:rPr lang="en-US" altLang="ko-KR" sz="800" b="1" dirty="0" smtClean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</a:br>
              <a:r>
                <a:rPr lang="en-US" altLang="ko-KR" sz="800" b="1" dirty="0" smtClean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LIBRARY</a:t>
              </a:r>
              <a:endParaRPr lang="ko-KR" altLang="en-US" sz="8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952502" y="2396268"/>
              <a:ext cx="9286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WIDGET</a:t>
              </a:r>
              <a:endParaRPr lang="ko-KR" altLang="en-US" sz="8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7929586" y="3376634"/>
              <a:ext cx="9286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TRAVEL</a:t>
              </a:r>
              <a:endParaRPr lang="ko-KR" altLang="en-US" sz="8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7595708" y="4020706"/>
              <a:ext cx="9286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SEARCH</a:t>
              </a:r>
              <a:endParaRPr lang="ko-KR" altLang="en-US" sz="8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269851" y="3504598"/>
              <a:ext cx="9286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FLICKR</a:t>
              </a:r>
              <a:endParaRPr lang="ko-KR" altLang="en-US" sz="8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5209679" y="3506352"/>
              <a:ext cx="9286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UPCOMMING</a:t>
              </a:r>
              <a:endParaRPr lang="ko-KR" altLang="en-US" sz="8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5704982" y="3815917"/>
              <a:ext cx="9286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WEATHER</a:t>
              </a:r>
              <a:endParaRPr lang="ko-KR" altLang="en-US" sz="8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4581025" y="4567267"/>
              <a:ext cx="9286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ANSWER</a:t>
              </a:r>
              <a:endParaRPr lang="ko-KR" altLang="en-US" sz="8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595180" y="5019708"/>
              <a:ext cx="9286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SHOPPING</a:t>
              </a:r>
              <a:endParaRPr lang="ko-KR" altLang="en-US" sz="8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928926" y="5519774"/>
              <a:ext cx="9286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MESSENGER</a:t>
              </a:r>
              <a:endParaRPr lang="ko-KR" altLang="en-US" sz="8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667879" y="4919695"/>
              <a:ext cx="9286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MAIL</a:t>
              </a:r>
              <a:endParaRPr lang="ko-KR" altLang="en-US" sz="8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443268" y="4441313"/>
              <a:ext cx="9286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LOCAL</a:t>
              </a:r>
              <a:endParaRPr lang="ko-KR" altLang="en-US" sz="8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713597" y="3329638"/>
              <a:ext cx="9286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MAPS</a:t>
              </a:r>
              <a:endParaRPr lang="ko-KR" altLang="en-US" sz="8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689534" y="2531624"/>
              <a:ext cx="9286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MEDIA</a:t>
              </a:r>
              <a:br>
                <a:rPr lang="en-US" altLang="ko-KR" sz="800" b="1" dirty="0" smtClean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</a:br>
              <a:r>
                <a:rPr lang="en-US" altLang="ko-KR" sz="800" b="1" dirty="0" smtClean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PLAYER</a:t>
              </a:r>
              <a:endParaRPr lang="ko-KR" altLang="en-US" sz="8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1118913" y="2306194"/>
              <a:ext cx="9286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ADDRESS</a:t>
              </a:r>
              <a:br>
                <a:rPr lang="en-US" altLang="ko-KR" sz="800" dirty="0" smtClean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</a:br>
              <a:r>
                <a:rPr lang="en-US" altLang="ko-KR" sz="800" dirty="0" smtClean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BOOK</a:t>
              </a:r>
              <a:endParaRPr lang="ko-KR" altLang="en-US" sz="8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5666882" y="4591080"/>
              <a:ext cx="11430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SEARCHMONKEY</a:t>
              </a:r>
              <a:endParaRPr lang="ko-KR" altLang="en-US" sz="8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6524138" y="4591080"/>
              <a:ext cx="11430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BOSS</a:t>
              </a:r>
              <a:endParaRPr lang="ko-KR" altLang="en-US" sz="8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6952766" y="2449070"/>
              <a:ext cx="11430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ASTRA</a:t>
              </a:r>
              <a:endParaRPr lang="ko-KR" altLang="en-US" sz="8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2265288" y="3923421"/>
              <a:ext cx="9286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FIRE EAGLE</a:t>
              </a:r>
              <a:endParaRPr lang="ko-KR" altLang="en-US" sz="8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1150246" y="3415988"/>
              <a:ext cx="9286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ZONETAG</a:t>
              </a:r>
              <a:endParaRPr lang="ko-KR" altLang="en-US" sz="8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3452304" y="3515877"/>
              <a:ext cx="9286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PIPES</a:t>
              </a:r>
              <a:endParaRPr lang="ko-KR" altLang="en-US" sz="8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3524494" y="3792228"/>
              <a:ext cx="9286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TRAFFIC</a:t>
              </a:r>
              <a:endParaRPr lang="ko-KR" altLang="en-US" sz="8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2532887" y="2038362"/>
              <a:ext cx="9286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MYBLOGLOG</a:t>
              </a:r>
              <a:endParaRPr lang="ko-KR" altLang="en-US" sz="8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48" name="타원 247"/>
          <p:cNvSpPr/>
          <p:nvPr/>
        </p:nvSpPr>
        <p:spPr>
          <a:xfrm>
            <a:off x="3252777" y="5285382"/>
            <a:ext cx="214314" cy="214314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1291" y="2597878"/>
            <a:ext cx="230092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565" y="2951538"/>
            <a:ext cx="268097" cy="266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6972" y="3615665"/>
            <a:ext cx="285752" cy="234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5639" y="3655324"/>
            <a:ext cx="160736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08178" y="3662386"/>
            <a:ext cx="214314" cy="219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67759" y="4162452"/>
            <a:ext cx="214314" cy="216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52579" y="5212509"/>
            <a:ext cx="285752" cy="266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04085" y="3612134"/>
            <a:ext cx="252409" cy="297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12871" y="4762204"/>
            <a:ext cx="193991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036624" y="4005452"/>
            <a:ext cx="180972" cy="188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465252" y="4380297"/>
            <a:ext cx="209547" cy="204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000628" y="3590131"/>
            <a:ext cx="175467" cy="29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286512" y="4047824"/>
            <a:ext cx="247647" cy="153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990299" y="3630607"/>
            <a:ext cx="285752" cy="256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086586" y="3655324"/>
            <a:ext cx="214314" cy="202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140105" y="2619882"/>
            <a:ext cx="345427" cy="201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860861" y="2991095"/>
            <a:ext cx="428628" cy="24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47869" y="4361824"/>
            <a:ext cx="304094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2" name="TextBox 291"/>
          <p:cNvSpPr txBox="1"/>
          <p:nvPr/>
        </p:nvSpPr>
        <p:spPr>
          <a:xfrm>
            <a:off x="6072198" y="5882034"/>
            <a:ext cx="1928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ahoma" pitchFamily="34" charset="0"/>
              </a:rPr>
              <a:t>야후</a:t>
            </a:r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ahoma" pitchFamily="34" charset="0"/>
              </a:rPr>
              <a:t>! </a:t>
            </a:r>
            <a:r>
              <a:rPr lang="ko-KR" altLang="en-US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ahoma" pitchFamily="34" charset="0"/>
              </a:rPr>
              <a:t>개발자 네트워크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ahoma" pitchFamily="34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2276459" y="642918"/>
            <a:ext cx="44291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야후 오픈 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API 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서비스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</a:b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http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://developer.yahoo.com</a:t>
            </a:r>
            <a:endParaRPr lang="ko-KR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40</Words>
  <Application>Microsoft Office PowerPoint</Application>
  <PresentationFormat>화면 슬라이드 쇼(4:3)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20</cp:revision>
  <dcterms:created xsi:type="dcterms:W3CDTF">2008-10-20T11:35:04Z</dcterms:created>
  <dcterms:modified xsi:type="dcterms:W3CDTF">2009-10-25T05:19:40Z</dcterms:modified>
</cp:coreProperties>
</file>