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73CB"/>
    <a:srgbClr val="FFCC99"/>
    <a:srgbClr val="E8C5B2"/>
    <a:srgbClr val="CC1259"/>
    <a:srgbClr val="E7BAB3"/>
    <a:srgbClr val="E8C0BE"/>
    <a:srgbClr val="F9EF6D"/>
    <a:srgbClr val="A687D3"/>
    <a:srgbClr val="33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787" autoAdjust="0"/>
  </p:normalViewPr>
  <p:slideViewPr>
    <p:cSldViewPr>
      <p:cViewPr>
        <p:scale>
          <a:sx n="100" d="100"/>
          <a:sy n="100" d="100"/>
        </p:scale>
        <p:origin x="-6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1958-8E36-4932-B8C5-EB9FB0D5EC14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그룹 289"/>
          <p:cNvGrpSpPr/>
          <p:nvPr/>
        </p:nvGrpSpPr>
        <p:grpSpPr>
          <a:xfrm>
            <a:off x="571472" y="714356"/>
            <a:ext cx="7858180" cy="5572140"/>
            <a:chOff x="571472" y="623870"/>
            <a:chExt cx="7858180" cy="5572140"/>
          </a:xfrm>
        </p:grpSpPr>
        <p:grpSp>
          <p:nvGrpSpPr>
            <p:cNvPr id="280" name="그룹 279"/>
            <p:cNvGrpSpPr/>
            <p:nvPr/>
          </p:nvGrpSpPr>
          <p:grpSpPr>
            <a:xfrm>
              <a:off x="571472" y="857232"/>
              <a:ext cx="7858180" cy="5073686"/>
              <a:chOff x="500034" y="928670"/>
              <a:chExt cx="7858180" cy="5073686"/>
            </a:xfrm>
          </p:grpSpPr>
          <p:cxnSp>
            <p:nvCxnSpPr>
              <p:cNvPr id="273" name="직선 연결선 272"/>
              <p:cNvCxnSpPr/>
              <p:nvPr/>
            </p:nvCxnSpPr>
            <p:spPr>
              <a:xfrm>
                <a:off x="500034" y="928670"/>
                <a:ext cx="7858180" cy="1588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500034" y="1774020"/>
                <a:ext cx="7858180" cy="1588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500034" y="2619370"/>
                <a:ext cx="7858180" cy="1588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500034" y="3464720"/>
                <a:ext cx="7858180" cy="1588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500034" y="4310070"/>
                <a:ext cx="7858180" cy="1588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500034" y="5155420"/>
                <a:ext cx="7858180" cy="1588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>
                <a:off x="500034" y="6000768"/>
                <a:ext cx="7858180" cy="1588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그룹 288"/>
            <p:cNvGrpSpPr/>
            <p:nvPr/>
          </p:nvGrpSpPr>
          <p:grpSpPr>
            <a:xfrm>
              <a:off x="712760" y="623870"/>
              <a:ext cx="7575604" cy="5572140"/>
              <a:chOff x="712760" y="928670"/>
              <a:chExt cx="7575604" cy="5572140"/>
            </a:xfrm>
          </p:grpSpPr>
          <p:cxnSp>
            <p:nvCxnSpPr>
              <p:cNvPr id="281" name="직선 연결선 280"/>
              <p:cNvCxnSpPr/>
              <p:nvPr/>
            </p:nvCxnSpPr>
            <p:spPr>
              <a:xfrm rot="5400000">
                <a:off x="-2072516" y="3713946"/>
                <a:ext cx="5572140" cy="1588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 rot="5400000">
                <a:off x="-810180" y="3713946"/>
                <a:ext cx="5572140" cy="1588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 rot="5400000">
                <a:off x="452156" y="3713946"/>
                <a:ext cx="5572140" cy="1588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 rot="5400000">
                <a:off x="1714492" y="3713946"/>
                <a:ext cx="5572140" cy="1588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285"/>
              <p:cNvCxnSpPr/>
              <p:nvPr/>
            </p:nvCxnSpPr>
            <p:spPr>
              <a:xfrm rot="5400000">
                <a:off x="2976828" y="3713946"/>
                <a:ext cx="5572140" cy="1588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/>
              <p:cNvCxnSpPr/>
              <p:nvPr/>
            </p:nvCxnSpPr>
            <p:spPr>
              <a:xfrm rot="5400000">
                <a:off x="4239164" y="3713946"/>
                <a:ext cx="5572140" cy="1588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/>
              <p:cNvCxnSpPr/>
              <p:nvPr/>
            </p:nvCxnSpPr>
            <p:spPr>
              <a:xfrm rot="5400000">
                <a:off x="5501500" y="3713946"/>
                <a:ext cx="5572140" cy="1588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그룹 15"/>
          <p:cNvGrpSpPr/>
          <p:nvPr/>
        </p:nvGrpSpPr>
        <p:grpSpPr>
          <a:xfrm>
            <a:off x="951974" y="1877542"/>
            <a:ext cx="6072230" cy="1430116"/>
            <a:chOff x="671808" y="866850"/>
            <a:chExt cx="6072230" cy="1430116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71808" y="866850"/>
              <a:ext cx="571504" cy="357190"/>
            </a:xfrm>
            <a:prstGeom prst="line">
              <a:avLst/>
            </a:prstGeom>
            <a:ln w="1016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214414" y="1214422"/>
              <a:ext cx="2000264" cy="1588"/>
            </a:xfrm>
            <a:prstGeom prst="line">
              <a:avLst/>
            </a:prstGeom>
            <a:ln w="1016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77108" y="1205955"/>
              <a:ext cx="1680644" cy="1080037"/>
            </a:xfrm>
            <a:prstGeom prst="line">
              <a:avLst/>
            </a:prstGeom>
            <a:ln w="1016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22689" y="2276330"/>
              <a:ext cx="1921349" cy="20636"/>
            </a:xfrm>
            <a:prstGeom prst="line">
              <a:avLst/>
            </a:prstGeom>
            <a:ln w="1016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1625896" y="2591922"/>
            <a:ext cx="2969416" cy="2714974"/>
            <a:chOff x="1285852" y="2101548"/>
            <a:chExt cx="3113402" cy="2952162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285852" y="2109248"/>
              <a:ext cx="1928826" cy="1588"/>
            </a:xfrm>
            <a:prstGeom prst="line">
              <a:avLst/>
            </a:prstGeom>
            <a:ln w="1016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184808" y="2101548"/>
              <a:ext cx="1214446" cy="785818"/>
            </a:xfrm>
            <a:prstGeom prst="line">
              <a:avLst/>
            </a:prstGeom>
            <a:ln w="1016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 flipV="1">
              <a:off x="3375668" y="3845136"/>
              <a:ext cx="2000264" cy="1588"/>
            </a:xfrm>
            <a:prstGeom prst="line">
              <a:avLst/>
            </a:prstGeom>
            <a:ln w="1016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4150108" y="4811424"/>
              <a:ext cx="243509" cy="240699"/>
            </a:xfrm>
            <a:prstGeom prst="line">
              <a:avLst/>
            </a:prstGeom>
            <a:ln w="1016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398705" y="5052122"/>
              <a:ext cx="2786082" cy="1588"/>
            </a:xfrm>
            <a:prstGeom prst="line">
              <a:avLst/>
            </a:prstGeom>
            <a:ln w="1016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052322" y="2653836"/>
            <a:ext cx="7126080" cy="567960"/>
            <a:chOff x="457506" y="1919278"/>
            <a:chExt cx="7126080" cy="56796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457506" y="2275360"/>
              <a:ext cx="2928958" cy="1588"/>
            </a:xfrm>
            <a:prstGeom prst="line">
              <a:avLst/>
            </a:prstGeom>
            <a:ln w="101600">
              <a:solidFill>
                <a:srgbClr val="9773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3357554" y="1919278"/>
              <a:ext cx="500066" cy="366714"/>
            </a:xfrm>
            <a:prstGeom prst="line">
              <a:avLst/>
            </a:prstGeom>
            <a:ln w="101600">
              <a:solidFill>
                <a:srgbClr val="9773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829268" y="1932346"/>
              <a:ext cx="2928958" cy="1588"/>
            </a:xfrm>
            <a:prstGeom prst="line">
              <a:avLst/>
            </a:prstGeom>
            <a:ln w="101600">
              <a:solidFill>
                <a:srgbClr val="9773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726330" y="1925258"/>
              <a:ext cx="857256" cy="561980"/>
            </a:xfrm>
            <a:prstGeom prst="line">
              <a:avLst/>
            </a:prstGeom>
            <a:ln w="101600">
              <a:solidFill>
                <a:srgbClr val="9773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987758" y="2961040"/>
            <a:ext cx="7096088" cy="646918"/>
            <a:chOff x="392942" y="2226482"/>
            <a:chExt cx="7096088" cy="646918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785786" y="2571744"/>
              <a:ext cx="2643206" cy="1588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92942" y="2226482"/>
              <a:ext cx="428628" cy="35719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3405136" y="2226482"/>
              <a:ext cx="500066" cy="35719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3873394" y="2234434"/>
              <a:ext cx="2643206" cy="1588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488898" y="2230458"/>
              <a:ext cx="1000132" cy="642942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094850" y="3696215"/>
            <a:ext cx="5929354" cy="569123"/>
            <a:chOff x="571472" y="2928934"/>
            <a:chExt cx="5929354" cy="569123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571472" y="2928934"/>
              <a:ext cx="5929354" cy="1588"/>
            </a:xfrm>
            <a:prstGeom prst="line">
              <a:avLst/>
            </a:prstGeom>
            <a:ln w="101600">
              <a:solidFill>
                <a:srgbClr val="F9EF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02409" y="2936077"/>
              <a:ext cx="776294" cy="561980"/>
            </a:xfrm>
            <a:prstGeom prst="line">
              <a:avLst/>
            </a:prstGeom>
            <a:ln w="101600">
              <a:solidFill>
                <a:srgbClr val="F9EF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3240272" y="3665873"/>
            <a:ext cx="5081622" cy="366714"/>
            <a:chOff x="2714612" y="2931315"/>
            <a:chExt cx="5081622" cy="366714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2714612" y="3286124"/>
              <a:ext cx="4143404" cy="1588"/>
            </a:xfrm>
            <a:prstGeom prst="line">
              <a:avLst/>
            </a:prstGeom>
            <a:ln w="101600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6824674" y="2931315"/>
              <a:ext cx="500066" cy="366714"/>
            </a:xfrm>
            <a:prstGeom prst="line">
              <a:avLst/>
            </a:prstGeom>
            <a:ln w="101600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296168" y="2940847"/>
              <a:ext cx="500066" cy="1588"/>
            </a:xfrm>
            <a:prstGeom prst="line">
              <a:avLst/>
            </a:prstGeom>
            <a:ln w="101600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809098" y="4225320"/>
            <a:ext cx="7500990" cy="214314"/>
            <a:chOff x="214282" y="3490762"/>
            <a:chExt cx="7500990" cy="214314"/>
          </a:xfrm>
        </p:grpSpPr>
        <p:cxnSp>
          <p:nvCxnSpPr>
            <p:cNvPr id="93" name="직선 연결선 92"/>
            <p:cNvCxnSpPr/>
            <p:nvPr/>
          </p:nvCxnSpPr>
          <p:spPr>
            <a:xfrm>
              <a:off x="1857356" y="3693624"/>
              <a:ext cx="5857916" cy="1588"/>
            </a:xfrm>
            <a:prstGeom prst="line">
              <a:avLst/>
            </a:prstGeom>
            <a:ln w="101600">
              <a:solidFill>
                <a:srgbClr val="CC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V="1">
              <a:off x="214282" y="3500438"/>
              <a:ext cx="1428760" cy="9524"/>
            </a:xfrm>
            <a:prstGeom prst="line">
              <a:avLst/>
            </a:prstGeom>
            <a:ln w="101600">
              <a:solidFill>
                <a:srgbClr val="CC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607117" y="3490762"/>
              <a:ext cx="285752" cy="214314"/>
            </a:xfrm>
            <a:prstGeom prst="line">
              <a:avLst/>
            </a:prstGeom>
            <a:ln w="101600">
              <a:solidFill>
                <a:srgbClr val="CC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1786178" y="4306434"/>
            <a:ext cx="6633768" cy="1199078"/>
            <a:chOff x="1183678" y="3508122"/>
            <a:chExt cx="6633768" cy="1199078"/>
          </a:xfrm>
        </p:grpSpPr>
        <p:cxnSp>
          <p:nvCxnSpPr>
            <p:cNvPr id="102" name="직선 연결선 101"/>
            <p:cNvCxnSpPr/>
            <p:nvPr/>
          </p:nvCxnSpPr>
          <p:spPr>
            <a:xfrm>
              <a:off x="1857356" y="4000504"/>
              <a:ext cx="4929222" cy="1588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6745876" y="3992820"/>
              <a:ext cx="1071570" cy="71438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1183678" y="3508122"/>
              <a:ext cx="714380" cy="500066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/>
          <p:cNvCxnSpPr/>
          <p:nvPr/>
        </p:nvCxnSpPr>
        <p:spPr>
          <a:xfrm>
            <a:off x="905656" y="1505280"/>
            <a:ext cx="357190" cy="1588"/>
          </a:xfrm>
          <a:prstGeom prst="line">
            <a:avLst/>
          </a:prstGeom>
          <a:ln w="444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257822" y="1510304"/>
            <a:ext cx="714380" cy="500066"/>
          </a:xfrm>
          <a:prstGeom prst="line">
            <a:avLst/>
          </a:prstGeom>
          <a:ln w="444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1993400" y="2005346"/>
            <a:ext cx="1500198" cy="1588"/>
          </a:xfrm>
          <a:prstGeom prst="line">
            <a:avLst/>
          </a:prstGeom>
          <a:ln w="444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523742" y="2020418"/>
            <a:ext cx="714380" cy="500066"/>
          </a:xfrm>
          <a:prstGeom prst="line">
            <a:avLst/>
          </a:prstGeom>
          <a:ln w="444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4273290" y="2520484"/>
            <a:ext cx="428628" cy="1588"/>
          </a:xfrm>
          <a:prstGeom prst="line">
            <a:avLst/>
          </a:prstGeom>
          <a:ln w="444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660756" y="1688348"/>
            <a:ext cx="1500198" cy="1588"/>
          </a:xfrm>
          <a:prstGeom prst="line">
            <a:avLst/>
          </a:prstGeom>
          <a:ln w="44450">
            <a:solidFill>
              <a:srgbClr val="00B050"/>
            </a:solidFill>
            <a:prstDash val="sysDot"/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4732062" y="1663228"/>
            <a:ext cx="928694" cy="857256"/>
          </a:xfrm>
          <a:prstGeom prst="line">
            <a:avLst/>
          </a:prstGeom>
          <a:ln w="444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/>
          <p:cNvSpPr/>
          <p:nvPr/>
        </p:nvSpPr>
        <p:spPr>
          <a:xfrm>
            <a:off x="737660" y="344917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737660" y="280623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1594916" y="4020682"/>
            <a:ext cx="347666" cy="3476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1681141" y="5063677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7778914" y="280624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6095510" y="243761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7689191" y="418125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4397172" y="4234996"/>
            <a:ext cx="347666" cy="3476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6238386" y="3877806"/>
            <a:ext cx="347666" cy="3476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2750062" y="4449310"/>
            <a:ext cx="45719" cy="285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/>
          <p:cNvSpPr/>
          <p:nvPr/>
        </p:nvSpPr>
        <p:spPr>
          <a:xfrm>
            <a:off x="2666486" y="4306434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2666486" y="4690786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3298931" y="4084060"/>
            <a:ext cx="45719" cy="285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3884016" y="4476472"/>
            <a:ext cx="45719" cy="285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/>
          <p:cNvSpPr/>
          <p:nvPr/>
        </p:nvSpPr>
        <p:spPr>
          <a:xfrm>
            <a:off x="3800440" y="4333596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3738056" y="4628872"/>
            <a:ext cx="347666" cy="3476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5524006" y="4043316"/>
            <a:ext cx="45719" cy="6917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/>
          <p:cNvSpPr/>
          <p:nvPr/>
        </p:nvSpPr>
        <p:spPr>
          <a:xfrm>
            <a:off x="5440430" y="3900441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381130" y="4234996"/>
            <a:ext cx="347666" cy="3476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5440430" y="4699840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4107384" y="3734929"/>
            <a:ext cx="45719" cy="4210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/>
          <p:cNvSpPr/>
          <p:nvPr/>
        </p:nvSpPr>
        <p:spPr>
          <a:xfrm>
            <a:off x="4023808" y="3592054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3952370" y="3856608"/>
            <a:ext cx="347666" cy="3476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6294584" y="3584434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5952634" y="2877674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5166816" y="2543344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7030872" y="2558584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6567671" y="4321674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6027882" y="4317864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8024336" y="3505376"/>
            <a:ext cx="347666" cy="3476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1594916" y="3204384"/>
            <a:ext cx="347666" cy="663898"/>
            <a:chOff x="1000100" y="2469826"/>
            <a:chExt cx="347666" cy="663898"/>
          </a:xfrm>
        </p:grpSpPr>
        <p:sp>
          <p:nvSpPr>
            <p:cNvPr id="191" name="직사각형 190"/>
            <p:cNvSpPr/>
            <p:nvPr/>
          </p:nvSpPr>
          <p:spPr>
            <a:xfrm>
              <a:off x="1146786" y="2624132"/>
              <a:ext cx="4571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1071538" y="246982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1000100" y="2786058"/>
              <a:ext cx="347666" cy="347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436932" y="3193906"/>
            <a:ext cx="347666" cy="674376"/>
            <a:chOff x="1842116" y="2459348"/>
            <a:chExt cx="347666" cy="674376"/>
          </a:xfrm>
        </p:grpSpPr>
        <p:sp>
          <p:nvSpPr>
            <p:cNvPr id="192" name="직사각형 191"/>
            <p:cNvSpPr/>
            <p:nvPr/>
          </p:nvSpPr>
          <p:spPr>
            <a:xfrm>
              <a:off x="1992612" y="2627942"/>
              <a:ext cx="4571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1842116" y="2786058"/>
              <a:ext cx="347666" cy="347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1909744" y="2459348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3107611" y="2877674"/>
            <a:ext cx="428628" cy="1661182"/>
            <a:chOff x="2512795" y="2143116"/>
            <a:chExt cx="428628" cy="1661182"/>
          </a:xfrm>
        </p:grpSpPr>
        <p:sp>
          <p:nvSpPr>
            <p:cNvPr id="193" name="직사각형 192"/>
            <p:cNvSpPr/>
            <p:nvPr/>
          </p:nvSpPr>
          <p:spPr>
            <a:xfrm>
              <a:off x="2703182" y="2285992"/>
              <a:ext cx="45719" cy="14287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2512795" y="2737291"/>
              <a:ext cx="428628" cy="4286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2620539" y="320662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2620539" y="3589984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2621266" y="214311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2620314" y="246220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1610114" y="1806104"/>
            <a:ext cx="347666" cy="1000132"/>
            <a:chOff x="1015298" y="1071546"/>
            <a:chExt cx="347666" cy="1000132"/>
          </a:xfrm>
        </p:grpSpPr>
        <p:sp>
          <p:nvSpPr>
            <p:cNvPr id="203" name="직사각형 202"/>
            <p:cNvSpPr/>
            <p:nvPr/>
          </p:nvSpPr>
          <p:spPr>
            <a:xfrm>
              <a:off x="1165773" y="1175913"/>
              <a:ext cx="48641" cy="5715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015298" y="1724012"/>
              <a:ext cx="347666" cy="347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1115113" y="1071546"/>
              <a:ext cx="142876" cy="142876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/>
            <p:cNvSpPr/>
            <p:nvPr/>
          </p:nvSpPr>
          <p:spPr>
            <a:xfrm>
              <a:off x="1076604" y="1387694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5" name="직사각형 204"/>
          <p:cNvSpPr/>
          <p:nvPr/>
        </p:nvSpPr>
        <p:spPr>
          <a:xfrm>
            <a:off x="1043676" y="1558861"/>
            <a:ext cx="45719" cy="2857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/>
          <p:cNvSpPr/>
          <p:nvPr/>
        </p:nvSpPr>
        <p:spPr>
          <a:xfrm>
            <a:off x="959573" y="1816236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993016" y="1441315"/>
            <a:ext cx="142876" cy="142876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0" name="그룹 209"/>
          <p:cNvGrpSpPr/>
          <p:nvPr/>
        </p:nvGrpSpPr>
        <p:grpSpPr>
          <a:xfrm>
            <a:off x="2772568" y="2125194"/>
            <a:ext cx="347666" cy="681566"/>
            <a:chOff x="2177752" y="1390636"/>
            <a:chExt cx="347666" cy="681566"/>
          </a:xfrm>
        </p:grpSpPr>
        <p:sp>
          <p:nvSpPr>
            <p:cNvPr id="207" name="직사각형 206"/>
            <p:cNvSpPr/>
            <p:nvPr/>
          </p:nvSpPr>
          <p:spPr>
            <a:xfrm>
              <a:off x="2321835" y="1507773"/>
              <a:ext cx="4571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2177752" y="1724536"/>
              <a:ext cx="347666" cy="347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2235219" y="139063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2260718" y="1928716"/>
            <a:ext cx="214314" cy="404124"/>
            <a:chOff x="1665902" y="1194158"/>
            <a:chExt cx="214314" cy="404124"/>
          </a:xfrm>
        </p:grpSpPr>
        <p:sp>
          <p:nvSpPr>
            <p:cNvPr id="206" name="직사각형 205"/>
            <p:cNvSpPr/>
            <p:nvPr/>
          </p:nvSpPr>
          <p:spPr>
            <a:xfrm>
              <a:off x="1747923" y="1283327"/>
              <a:ext cx="4571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1665902" y="1383968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/>
            <p:cNvSpPr/>
            <p:nvPr/>
          </p:nvSpPr>
          <p:spPr>
            <a:xfrm>
              <a:off x="1696749" y="1194158"/>
              <a:ext cx="142876" cy="142876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1" name="그룹 210"/>
          <p:cNvGrpSpPr/>
          <p:nvPr/>
        </p:nvGrpSpPr>
        <p:grpSpPr>
          <a:xfrm>
            <a:off x="3384676" y="1933782"/>
            <a:ext cx="214314" cy="432396"/>
            <a:chOff x="2789860" y="1199224"/>
            <a:chExt cx="214314" cy="432396"/>
          </a:xfrm>
        </p:grpSpPr>
        <p:sp>
          <p:nvSpPr>
            <p:cNvPr id="208" name="직사각형 207"/>
            <p:cNvSpPr/>
            <p:nvPr/>
          </p:nvSpPr>
          <p:spPr>
            <a:xfrm>
              <a:off x="2875219" y="1285860"/>
              <a:ext cx="4571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2789860" y="141730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2819493" y="1199224"/>
              <a:ext cx="142876" cy="142876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4159127" y="2358558"/>
            <a:ext cx="221871" cy="519116"/>
            <a:chOff x="3564311" y="1624000"/>
            <a:chExt cx="221871" cy="519116"/>
          </a:xfrm>
        </p:grpSpPr>
        <p:sp>
          <p:nvSpPr>
            <p:cNvPr id="212" name="직사각형 211"/>
            <p:cNvSpPr/>
            <p:nvPr/>
          </p:nvSpPr>
          <p:spPr>
            <a:xfrm>
              <a:off x="3650905" y="1729686"/>
              <a:ext cx="45719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3564311" y="1624000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3571868" y="1928802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4876040" y="2861962"/>
            <a:ext cx="428628" cy="1282495"/>
            <a:chOff x="4281224" y="2127404"/>
            <a:chExt cx="428628" cy="1282495"/>
          </a:xfrm>
        </p:grpSpPr>
        <p:sp>
          <p:nvSpPr>
            <p:cNvPr id="166" name="직사각형 165"/>
            <p:cNvSpPr/>
            <p:nvPr/>
          </p:nvSpPr>
          <p:spPr>
            <a:xfrm>
              <a:off x="4460813" y="2285993"/>
              <a:ext cx="45719" cy="1008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4377237" y="2127404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4377237" y="3195585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4281224" y="2723231"/>
              <a:ext cx="428628" cy="4286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4375417" y="2413670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6917304" y="2877674"/>
            <a:ext cx="428628" cy="1654504"/>
            <a:chOff x="6322488" y="2143116"/>
            <a:chExt cx="428628" cy="1654504"/>
          </a:xfrm>
        </p:grpSpPr>
        <p:sp>
          <p:nvSpPr>
            <p:cNvPr id="216" name="직사각형 215"/>
            <p:cNvSpPr/>
            <p:nvPr/>
          </p:nvSpPr>
          <p:spPr>
            <a:xfrm>
              <a:off x="6508425" y="2214554"/>
              <a:ext cx="45719" cy="14861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6322488" y="2737249"/>
              <a:ext cx="428628" cy="4286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/>
            <p:cNvSpPr/>
            <p:nvPr/>
          </p:nvSpPr>
          <p:spPr>
            <a:xfrm>
              <a:off x="6425578" y="214311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6425578" y="246982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6421852" y="321468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6426939" y="3583306"/>
              <a:ext cx="214314" cy="21431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809098" y="1233470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UPDATES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2070919" y="1630014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SOCIAL</a:t>
            </a:r>
            <a:br>
              <a:rPr lang="en-US" altLang="ko-KR" sz="800" dirty="0" smtClean="0">
                <a:latin typeface="Tahoma" pitchFamily="34" charset="0"/>
                <a:cs typeface="Tahoma" pitchFamily="34" charset="0"/>
              </a:rPr>
            </a:br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DIRECTORY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237990" y="1733536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STATUS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095246" y="2162164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YAP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167080" y="1785926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Tahoma" pitchFamily="34" charset="0"/>
                <a:cs typeface="Tahoma" pitchFamily="34" charset="0"/>
              </a:rPr>
              <a:t>MYSPACE</a:t>
            </a:r>
            <a:br>
              <a:rPr lang="en-US" altLang="ko-KR" sz="800" b="1" dirty="0" smtClean="0">
                <a:latin typeface="Tahoma" pitchFamily="34" charset="0"/>
                <a:cs typeface="Tahoma" pitchFamily="34" charset="0"/>
              </a:rPr>
            </a:br>
            <a:r>
              <a:rPr lang="en-US" altLang="ko-KR" sz="800" b="1" dirty="0" smtClean="0">
                <a:latin typeface="Tahoma" pitchFamily="34" charset="0"/>
                <a:cs typeface="Tahoma" pitchFamily="34" charset="0"/>
              </a:rPr>
              <a:t>GOOGLE</a:t>
            </a:r>
            <a:endParaRPr lang="ko-KR" altLang="en-US" sz="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143017" y="1544415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OPEN SOCIAL</a:t>
            </a:r>
            <a:endParaRPr lang="ko-KR" altLang="en-US" sz="1050" b="1" dirty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838597" y="2609842"/>
            <a:ext cx="571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Tahoma" pitchFamily="34" charset="0"/>
                <a:cs typeface="Tahoma" pitchFamily="34" charset="0"/>
              </a:rPr>
              <a:t>YUI</a:t>
            </a:r>
            <a:endParaRPr lang="ko-KR" altLang="en-US" sz="9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215825" y="2147252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Tahoma" pitchFamily="34" charset="0"/>
                <a:cs typeface="Tahoma" pitchFamily="34" charset="0"/>
              </a:rPr>
              <a:t>PATTERN</a:t>
            </a:r>
            <a:br>
              <a:rPr lang="en-US" altLang="ko-KR" sz="800" b="1" dirty="0" smtClean="0">
                <a:latin typeface="Tahoma" pitchFamily="34" charset="0"/>
                <a:cs typeface="Tahoma" pitchFamily="34" charset="0"/>
              </a:rPr>
            </a:br>
            <a:r>
              <a:rPr lang="en-US" altLang="ko-KR" sz="800" b="1" dirty="0" smtClean="0">
                <a:latin typeface="Tahoma" pitchFamily="34" charset="0"/>
                <a:cs typeface="Tahoma" pitchFamily="34" charset="0"/>
              </a:rPr>
              <a:t>LIBRARY</a:t>
            </a:r>
            <a:endParaRPr lang="ko-KR" altLang="en-US" sz="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952502" y="2324806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WIDGET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7929586" y="3305172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TRAVEL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595708" y="3949244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Tahoma" pitchFamily="34" charset="0"/>
                <a:cs typeface="Tahoma" pitchFamily="34" charset="0"/>
              </a:rPr>
              <a:t>SEARCH</a:t>
            </a:r>
            <a:endParaRPr lang="ko-KR" altLang="en-US" sz="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7269851" y="3433136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Tahoma" pitchFamily="34" charset="0"/>
                <a:cs typeface="Tahoma" pitchFamily="34" charset="0"/>
              </a:rPr>
              <a:t>FLICKR</a:t>
            </a:r>
            <a:endParaRPr lang="ko-KR" altLang="en-US" sz="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209679" y="3434890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Tahoma" pitchFamily="34" charset="0"/>
                <a:cs typeface="Tahoma" pitchFamily="34" charset="0"/>
              </a:rPr>
              <a:t>UPCOMMING</a:t>
            </a:r>
            <a:endParaRPr lang="ko-KR" altLang="en-US" sz="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704982" y="3744455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WEATHER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4581025" y="4495805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ANSWER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595180" y="4948246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SHOPPING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928926" y="5448312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MESSENGER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1667879" y="4848233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Tahoma" pitchFamily="34" charset="0"/>
                <a:cs typeface="Tahoma" pitchFamily="34" charset="0"/>
              </a:rPr>
              <a:t>MAIL</a:t>
            </a:r>
            <a:endParaRPr lang="ko-KR" altLang="en-US" sz="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443268" y="4369851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LOCAL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13597" y="3258176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Tahoma" pitchFamily="34" charset="0"/>
                <a:cs typeface="Tahoma" pitchFamily="34" charset="0"/>
              </a:rPr>
              <a:t>MAPS</a:t>
            </a:r>
            <a:endParaRPr lang="ko-KR" altLang="en-US" sz="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89534" y="2460162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Tahoma" pitchFamily="34" charset="0"/>
                <a:cs typeface="Tahoma" pitchFamily="34" charset="0"/>
              </a:rPr>
              <a:t>MEDIA</a:t>
            </a:r>
            <a:br>
              <a:rPr lang="en-US" altLang="ko-KR" sz="800" b="1" dirty="0" smtClean="0">
                <a:latin typeface="Tahoma" pitchFamily="34" charset="0"/>
                <a:cs typeface="Tahoma" pitchFamily="34" charset="0"/>
              </a:rPr>
            </a:br>
            <a:r>
              <a:rPr lang="en-US" altLang="ko-KR" sz="800" b="1" dirty="0" smtClean="0">
                <a:latin typeface="Tahoma" pitchFamily="34" charset="0"/>
                <a:cs typeface="Tahoma" pitchFamily="34" charset="0"/>
              </a:rPr>
              <a:t>PLAYER</a:t>
            </a:r>
            <a:endParaRPr lang="ko-KR" altLang="en-US" sz="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118913" y="2234732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ADDRESS</a:t>
            </a:r>
            <a:br>
              <a:rPr lang="en-US" altLang="ko-KR" sz="800" dirty="0" smtClean="0">
                <a:latin typeface="Tahoma" pitchFamily="34" charset="0"/>
                <a:cs typeface="Tahoma" pitchFamily="34" charset="0"/>
              </a:rPr>
            </a:br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BOOK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666882" y="4519618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SEARCHMONKEY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524138" y="4519618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BOSS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952766" y="2377608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ASTRA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265288" y="3851959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Tahoma" pitchFamily="34" charset="0"/>
                <a:cs typeface="Tahoma" pitchFamily="34" charset="0"/>
              </a:rPr>
              <a:t>FIRE EAGLE</a:t>
            </a:r>
            <a:endParaRPr lang="ko-KR" altLang="en-US" sz="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150246" y="3344526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ZONETAG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3452304" y="3444415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Tahoma" pitchFamily="34" charset="0"/>
                <a:cs typeface="Tahoma" pitchFamily="34" charset="0"/>
              </a:rPr>
              <a:t>PIPES</a:t>
            </a:r>
            <a:endParaRPr lang="ko-KR" altLang="en-US" sz="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524494" y="3720766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Tahoma" pitchFamily="34" charset="0"/>
                <a:cs typeface="Tahoma" pitchFamily="34" charset="0"/>
              </a:rPr>
              <a:t>TRAFFIC</a:t>
            </a:r>
            <a:endParaRPr lang="ko-KR" altLang="en-US" sz="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2532887" y="1966900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Tahoma" pitchFamily="34" charset="0"/>
                <a:cs typeface="Tahoma" pitchFamily="34" charset="0"/>
              </a:rPr>
              <a:t>MYBLOGLOG</a:t>
            </a:r>
            <a:endParaRPr lang="ko-KR" altLang="en-US" sz="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8" name="타원 247"/>
          <p:cNvSpPr/>
          <p:nvPr/>
        </p:nvSpPr>
        <p:spPr>
          <a:xfrm>
            <a:off x="3252777" y="5213920"/>
            <a:ext cx="214314" cy="214314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291" y="2526416"/>
            <a:ext cx="230092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565" y="2880076"/>
            <a:ext cx="268097" cy="26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972" y="3544203"/>
            <a:ext cx="285752" cy="23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5639" y="3583862"/>
            <a:ext cx="16073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8178" y="3590924"/>
            <a:ext cx="214314" cy="21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67759" y="4090990"/>
            <a:ext cx="214314" cy="21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579" y="5141047"/>
            <a:ext cx="285752" cy="26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4085" y="3540672"/>
            <a:ext cx="252409" cy="29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2871" y="4690742"/>
            <a:ext cx="193991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36624" y="3933990"/>
            <a:ext cx="180972" cy="18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65252" y="4308835"/>
            <a:ext cx="209547" cy="20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00628" y="3518669"/>
            <a:ext cx="175467" cy="2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86512" y="3976362"/>
            <a:ext cx="247647" cy="15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990299" y="3559145"/>
            <a:ext cx="285752" cy="25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86586" y="3583862"/>
            <a:ext cx="214314" cy="20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140105" y="2548420"/>
            <a:ext cx="345427" cy="20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860861" y="2919633"/>
            <a:ext cx="428628" cy="24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47869" y="4290362"/>
            <a:ext cx="304094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2" name="TextBox 291"/>
          <p:cNvSpPr txBox="1"/>
          <p:nvPr/>
        </p:nvSpPr>
        <p:spPr>
          <a:xfrm>
            <a:off x="6119822" y="5824884"/>
            <a:ext cx="2286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Tahoma" pitchFamily="34" charset="0"/>
              </a:rPr>
              <a:t>야후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Tahoma" pitchFamily="34" charset="0"/>
              </a:rPr>
              <a:t>!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Tahoma" pitchFamily="34" charset="0"/>
              </a:rPr>
              <a:t>개발자 네트워크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Tahoma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2285984" y="853843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Tahoma" pitchFamily="34" charset="0"/>
                <a:cs typeface="Tahoma" pitchFamily="34" charset="0"/>
              </a:rPr>
              <a:t>야후</a:t>
            </a:r>
            <a:r>
              <a:rPr lang="en-US" altLang="ko-KR" sz="2400" b="1" dirty="0" smtClean="0">
                <a:latin typeface="Tahoma" pitchFamily="34" charset="0"/>
                <a:cs typeface="Tahoma" pitchFamily="34" charset="0"/>
              </a:rPr>
              <a:t>! </a:t>
            </a:r>
            <a:r>
              <a:rPr lang="ko-KR" altLang="en-US" sz="2400" b="1" dirty="0" smtClean="0">
                <a:latin typeface="Tahoma" pitchFamily="34" charset="0"/>
                <a:cs typeface="Tahoma" pitchFamily="34" charset="0"/>
              </a:rPr>
              <a:t>오픈 </a:t>
            </a:r>
            <a:r>
              <a:rPr lang="en-US" altLang="ko-KR" sz="2400" b="1" dirty="0" smtClean="0">
                <a:latin typeface="Tahoma" pitchFamily="34" charset="0"/>
                <a:cs typeface="Tahoma" pitchFamily="34" charset="0"/>
              </a:rPr>
              <a:t>API </a:t>
            </a:r>
            <a:r>
              <a:rPr lang="ko-KR" altLang="en-US" sz="2400" b="1" dirty="0" smtClean="0">
                <a:latin typeface="Tahoma" pitchFamily="34" charset="0"/>
                <a:cs typeface="Tahoma" pitchFamily="34" charset="0"/>
              </a:rPr>
              <a:t>서비스</a:t>
            </a:r>
            <a:endParaRPr lang="en-US" altLang="ko-KR" sz="2400" b="1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n-US" altLang="ko-KR" sz="1200" dirty="0" smtClean="0">
                <a:latin typeface="Tahoma" pitchFamily="34" charset="0"/>
                <a:cs typeface="Tahoma" pitchFamily="34" charset="0"/>
              </a:rPr>
              <a:t>http://developer.yahoo.com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01600">
          <a:solidFill>
            <a:srgbClr val="E7BAB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44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16</cp:revision>
  <dcterms:created xsi:type="dcterms:W3CDTF">2008-10-20T11:35:04Z</dcterms:created>
  <dcterms:modified xsi:type="dcterms:W3CDTF">2009-10-25T05:20:44Z</dcterms:modified>
</cp:coreProperties>
</file>