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8193"/>
    <a:srgbClr val="113A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88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8841-BDC0-4617-8136-E78DB87F46C9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6539-BE25-4EA8-A25D-0E503E9DB6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8841-BDC0-4617-8136-E78DB87F46C9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6539-BE25-4EA8-A25D-0E503E9DB6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8841-BDC0-4617-8136-E78DB87F46C9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6539-BE25-4EA8-A25D-0E503E9DB6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8841-BDC0-4617-8136-E78DB87F46C9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6539-BE25-4EA8-A25D-0E503E9DB6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8841-BDC0-4617-8136-E78DB87F46C9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6539-BE25-4EA8-A25D-0E503E9DB6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8841-BDC0-4617-8136-E78DB87F46C9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6539-BE25-4EA8-A25D-0E503E9DB6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8841-BDC0-4617-8136-E78DB87F46C9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6539-BE25-4EA8-A25D-0E503E9DB6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8841-BDC0-4617-8136-E78DB87F46C9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6539-BE25-4EA8-A25D-0E503E9DB6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8841-BDC0-4617-8136-E78DB87F46C9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6539-BE25-4EA8-A25D-0E503E9DB6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8841-BDC0-4617-8136-E78DB87F46C9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6539-BE25-4EA8-A25D-0E503E9DB6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8841-BDC0-4617-8136-E78DB87F46C9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6539-BE25-4EA8-A25D-0E503E9DB6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48841-BDC0-4617-8136-E78DB87F46C9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06539-BE25-4EA8-A25D-0E503E9DB6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D8193"/>
            </a:gs>
            <a:gs pos="100000">
              <a:srgbClr val="113A4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Freeform 106"/>
          <p:cNvSpPr>
            <a:spLocks/>
          </p:cNvSpPr>
          <p:nvPr/>
        </p:nvSpPr>
        <p:spPr bwMode="auto">
          <a:xfrm>
            <a:off x="5616585" y="5976626"/>
            <a:ext cx="701281" cy="381332"/>
          </a:xfrm>
          <a:custGeom>
            <a:avLst/>
            <a:gdLst/>
            <a:ahLst/>
            <a:cxnLst>
              <a:cxn ang="0">
                <a:pos x="320" y="27"/>
              </a:cxn>
              <a:cxn ang="0">
                <a:pos x="341" y="36"/>
              </a:cxn>
              <a:cxn ang="0">
                <a:pos x="352" y="41"/>
              </a:cxn>
              <a:cxn ang="0">
                <a:pos x="357" y="46"/>
              </a:cxn>
              <a:cxn ang="0">
                <a:pos x="361" y="52"/>
              </a:cxn>
              <a:cxn ang="0">
                <a:pos x="374" y="71"/>
              </a:cxn>
              <a:cxn ang="0">
                <a:pos x="377" y="95"/>
              </a:cxn>
              <a:cxn ang="0">
                <a:pos x="377" y="118"/>
              </a:cxn>
              <a:cxn ang="0">
                <a:pos x="374" y="142"/>
              </a:cxn>
              <a:cxn ang="0">
                <a:pos x="357" y="152"/>
              </a:cxn>
              <a:cxn ang="0">
                <a:pos x="339" y="163"/>
              </a:cxn>
              <a:cxn ang="0">
                <a:pos x="320" y="170"/>
              </a:cxn>
              <a:cxn ang="0">
                <a:pos x="300" y="178"/>
              </a:cxn>
              <a:cxn ang="0">
                <a:pos x="280" y="185"/>
              </a:cxn>
              <a:cxn ang="0">
                <a:pos x="259" y="192"/>
              </a:cxn>
              <a:cxn ang="0">
                <a:pos x="237" y="197"/>
              </a:cxn>
              <a:cxn ang="0">
                <a:pos x="217" y="205"/>
              </a:cxn>
              <a:cxn ang="0">
                <a:pos x="188" y="203"/>
              </a:cxn>
              <a:cxn ang="0">
                <a:pos x="160" y="201"/>
              </a:cxn>
              <a:cxn ang="0">
                <a:pos x="129" y="199"/>
              </a:cxn>
              <a:cxn ang="0">
                <a:pos x="100" y="196"/>
              </a:cxn>
              <a:cxn ang="0">
                <a:pos x="72" y="192"/>
              </a:cxn>
              <a:cxn ang="0">
                <a:pos x="46" y="187"/>
              </a:cxn>
              <a:cxn ang="0">
                <a:pos x="23" y="176"/>
              </a:cxn>
              <a:cxn ang="0">
                <a:pos x="5" y="163"/>
              </a:cxn>
              <a:cxn ang="0">
                <a:pos x="0" y="134"/>
              </a:cxn>
              <a:cxn ang="0">
                <a:pos x="12" y="113"/>
              </a:cxn>
              <a:cxn ang="0">
                <a:pos x="39" y="97"/>
              </a:cxn>
              <a:cxn ang="0">
                <a:pos x="72" y="82"/>
              </a:cxn>
              <a:cxn ang="0">
                <a:pos x="108" y="70"/>
              </a:cxn>
              <a:cxn ang="0">
                <a:pos x="138" y="55"/>
              </a:cxn>
              <a:cxn ang="0">
                <a:pos x="161" y="36"/>
              </a:cxn>
              <a:cxn ang="0">
                <a:pos x="170" y="10"/>
              </a:cxn>
              <a:cxn ang="0">
                <a:pos x="190" y="3"/>
              </a:cxn>
              <a:cxn ang="0">
                <a:pos x="210" y="0"/>
              </a:cxn>
              <a:cxn ang="0">
                <a:pos x="228" y="1"/>
              </a:cxn>
              <a:cxn ang="0">
                <a:pos x="248" y="5"/>
              </a:cxn>
              <a:cxn ang="0">
                <a:pos x="266" y="10"/>
              </a:cxn>
              <a:cxn ang="0">
                <a:pos x="284" y="16"/>
              </a:cxn>
              <a:cxn ang="0">
                <a:pos x="302" y="23"/>
              </a:cxn>
              <a:cxn ang="0">
                <a:pos x="320" y="27"/>
              </a:cxn>
            </a:cxnLst>
            <a:rect l="0" t="0" r="r" b="b"/>
            <a:pathLst>
              <a:path w="377" h="205">
                <a:moveTo>
                  <a:pt x="320" y="27"/>
                </a:moveTo>
                <a:lnTo>
                  <a:pt x="341" y="36"/>
                </a:lnTo>
                <a:lnTo>
                  <a:pt x="352" y="41"/>
                </a:lnTo>
                <a:lnTo>
                  <a:pt x="357" y="46"/>
                </a:lnTo>
                <a:lnTo>
                  <a:pt x="361" y="52"/>
                </a:lnTo>
                <a:lnTo>
                  <a:pt x="374" y="71"/>
                </a:lnTo>
                <a:lnTo>
                  <a:pt x="377" y="95"/>
                </a:lnTo>
                <a:lnTo>
                  <a:pt x="377" y="118"/>
                </a:lnTo>
                <a:lnTo>
                  <a:pt x="374" y="142"/>
                </a:lnTo>
                <a:lnTo>
                  <a:pt x="357" y="152"/>
                </a:lnTo>
                <a:lnTo>
                  <a:pt x="339" y="163"/>
                </a:lnTo>
                <a:lnTo>
                  <a:pt x="320" y="170"/>
                </a:lnTo>
                <a:lnTo>
                  <a:pt x="300" y="178"/>
                </a:lnTo>
                <a:lnTo>
                  <a:pt x="280" y="185"/>
                </a:lnTo>
                <a:lnTo>
                  <a:pt x="259" y="192"/>
                </a:lnTo>
                <a:lnTo>
                  <a:pt x="237" y="197"/>
                </a:lnTo>
                <a:lnTo>
                  <a:pt x="217" y="205"/>
                </a:lnTo>
                <a:lnTo>
                  <a:pt x="188" y="203"/>
                </a:lnTo>
                <a:lnTo>
                  <a:pt x="160" y="201"/>
                </a:lnTo>
                <a:lnTo>
                  <a:pt x="129" y="199"/>
                </a:lnTo>
                <a:lnTo>
                  <a:pt x="100" y="196"/>
                </a:lnTo>
                <a:lnTo>
                  <a:pt x="72" y="192"/>
                </a:lnTo>
                <a:lnTo>
                  <a:pt x="46" y="187"/>
                </a:lnTo>
                <a:lnTo>
                  <a:pt x="23" y="176"/>
                </a:lnTo>
                <a:lnTo>
                  <a:pt x="5" y="163"/>
                </a:lnTo>
                <a:lnTo>
                  <a:pt x="0" y="134"/>
                </a:lnTo>
                <a:lnTo>
                  <a:pt x="12" y="113"/>
                </a:lnTo>
                <a:lnTo>
                  <a:pt x="39" y="97"/>
                </a:lnTo>
                <a:lnTo>
                  <a:pt x="72" y="82"/>
                </a:lnTo>
                <a:lnTo>
                  <a:pt x="108" y="70"/>
                </a:lnTo>
                <a:lnTo>
                  <a:pt x="138" y="55"/>
                </a:lnTo>
                <a:lnTo>
                  <a:pt x="161" y="36"/>
                </a:lnTo>
                <a:lnTo>
                  <a:pt x="170" y="10"/>
                </a:lnTo>
                <a:lnTo>
                  <a:pt x="190" y="3"/>
                </a:lnTo>
                <a:lnTo>
                  <a:pt x="210" y="0"/>
                </a:lnTo>
                <a:lnTo>
                  <a:pt x="228" y="1"/>
                </a:lnTo>
                <a:lnTo>
                  <a:pt x="248" y="5"/>
                </a:lnTo>
                <a:lnTo>
                  <a:pt x="266" y="10"/>
                </a:lnTo>
                <a:lnTo>
                  <a:pt x="284" y="16"/>
                </a:lnTo>
                <a:lnTo>
                  <a:pt x="302" y="23"/>
                </a:lnTo>
                <a:lnTo>
                  <a:pt x="320" y="27"/>
                </a:lnTo>
                <a:close/>
              </a:path>
            </a:pathLst>
          </a:custGeom>
          <a:gradFill flip="none" rotWithShape="1">
            <a:gsLst>
              <a:gs pos="0">
                <a:schemeClr val="accent5"/>
              </a:gs>
              <a:gs pos="74000">
                <a:schemeClr val="accent4"/>
              </a:gs>
            </a:gsLst>
            <a:lin ang="5400000" scaled="1"/>
            <a:tileRect/>
          </a:gradFill>
          <a:ln w="31750">
            <a:noFill/>
            <a:round/>
            <a:headEnd/>
            <a:tailEnd/>
          </a:ln>
          <a:effectLst>
            <a:outerShdw blurRad="107950" dist="12700" dir="5400000" algn="ctr">
              <a:srgbClr val="000000"/>
            </a:outerShdw>
            <a:softEdge rad="3175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429124" y="590209"/>
            <a:ext cx="3357586" cy="5124807"/>
            <a:chOff x="3786182" y="500042"/>
            <a:chExt cx="3357586" cy="5124807"/>
          </a:xfrm>
        </p:grpSpPr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3786182" y="500042"/>
              <a:ext cx="3357586" cy="5124807"/>
            </a:xfrm>
            <a:custGeom>
              <a:avLst/>
              <a:gdLst/>
              <a:ahLst/>
              <a:cxnLst>
                <a:cxn ang="0">
                  <a:pos x="154" y="3368"/>
                </a:cxn>
                <a:cxn ang="0">
                  <a:pos x="163" y="3294"/>
                </a:cxn>
                <a:cxn ang="0">
                  <a:pos x="133" y="3140"/>
                </a:cxn>
                <a:cxn ang="0">
                  <a:pos x="156" y="3018"/>
                </a:cxn>
                <a:cxn ang="0">
                  <a:pos x="150" y="2955"/>
                </a:cxn>
                <a:cxn ang="0">
                  <a:pos x="219" y="2825"/>
                </a:cxn>
                <a:cxn ang="0">
                  <a:pos x="341" y="2671"/>
                </a:cxn>
                <a:cxn ang="0">
                  <a:pos x="336" y="2502"/>
                </a:cxn>
                <a:cxn ang="0">
                  <a:pos x="400" y="2387"/>
                </a:cxn>
                <a:cxn ang="0">
                  <a:pos x="395" y="2281"/>
                </a:cxn>
                <a:cxn ang="0">
                  <a:pos x="296" y="2088"/>
                </a:cxn>
                <a:cxn ang="0">
                  <a:pos x="267" y="1871"/>
                </a:cxn>
                <a:cxn ang="0">
                  <a:pos x="226" y="1743"/>
                </a:cxn>
                <a:cxn ang="0">
                  <a:pos x="131" y="1745"/>
                </a:cxn>
                <a:cxn ang="0">
                  <a:pos x="34" y="1651"/>
                </a:cxn>
                <a:cxn ang="0">
                  <a:pos x="57" y="1466"/>
                </a:cxn>
                <a:cxn ang="0">
                  <a:pos x="168" y="1409"/>
                </a:cxn>
                <a:cxn ang="0">
                  <a:pos x="289" y="1477"/>
                </a:cxn>
                <a:cxn ang="0">
                  <a:pos x="300" y="1348"/>
                </a:cxn>
                <a:cxn ang="0">
                  <a:pos x="460" y="1427"/>
                </a:cxn>
                <a:cxn ang="0">
                  <a:pos x="571" y="1493"/>
                </a:cxn>
                <a:cxn ang="0">
                  <a:pos x="521" y="1447"/>
                </a:cxn>
                <a:cxn ang="0">
                  <a:pos x="377" y="1240"/>
                </a:cxn>
                <a:cxn ang="0">
                  <a:pos x="458" y="1125"/>
                </a:cxn>
                <a:cxn ang="0">
                  <a:pos x="318" y="861"/>
                </a:cxn>
                <a:cxn ang="0">
                  <a:pos x="235" y="900"/>
                </a:cxn>
                <a:cxn ang="0">
                  <a:pos x="204" y="683"/>
                </a:cxn>
                <a:cxn ang="0">
                  <a:pos x="336" y="726"/>
                </a:cxn>
                <a:cxn ang="0">
                  <a:pos x="422" y="586"/>
                </a:cxn>
                <a:cxn ang="0">
                  <a:pos x="727" y="296"/>
                </a:cxn>
                <a:cxn ang="0">
                  <a:pos x="1011" y="251"/>
                </a:cxn>
                <a:cxn ang="0">
                  <a:pos x="1236" y="255"/>
                </a:cxn>
                <a:cxn ang="0">
                  <a:pos x="1484" y="237"/>
                </a:cxn>
                <a:cxn ang="0">
                  <a:pos x="1613" y="1"/>
                </a:cxn>
                <a:cxn ang="0">
                  <a:pos x="1775" y="282"/>
                </a:cxn>
                <a:cxn ang="0">
                  <a:pos x="2167" y="911"/>
                </a:cxn>
                <a:cxn ang="0">
                  <a:pos x="2422" y="1642"/>
                </a:cxn>
                <a:cxn ang="0">
                  <a:pos x="2370" y="2058"/>
                </a:cxn>
                <a:cxn ang="0">
                  <a:pos x="2372" y="2277"/>
                </a:cxn>
                <a:cxn ang="0">
                  <a:pos x="2438" y="2512"/>
                </a:cxn>
                <a:cxn ang="0">
                  <a:pos x="2327" y="2858"/>
                </a:cxn>
                <a:cxn ang="0">
                  <a:pos x="2018" y="3115"/>
                </a:cxn>
                <a:cxn ang="0">
                  <a:pos x="1780" y="3073"/>
                </a:cxn>
                <a:cxn ang="0">
                  <a:pos x="1834" y="3379"/>
                </a:cxn>
                <a:cxn ang="0">
                  <a:pos x="1692" y="3332"/>
                </a:cxn>
                <a:cxn ang="0">
                  <a:pos x="1408" y="3258"/>
                </a:cxn>
                <a:cxn ang="0">
                  <a:pos x="1290" y="3257"/>
                </a:cxn>
                <a:cxn ang="0">
                  <a:pos x="1394" y="3397"/>
                </a:cxn>
                <a:cxn ang="0">
                  <a:pos x="1202" y="3359"/>
                </a:cxn>
                <a:cxn ang="0">
                  <a:pos x="1135" y="3260"/>
                </a:cxn>
                <a:cxn ang="0">
                  <a:pos x="1168" y="3311"/>
                </a:cxn>
                <a:cxn ang="0">
                  <a:pos x="1096" y="3492"/>
                </a:cxn>
                <a:cxn ang="0">
                  <a:pos x="1004" y="3343"/>
                </a:cxn>
                <a:cxn ang="0">
                  <a:pos x="988" y="3487"/>
                </a:cxn>
                <a:cxn ang="0">
                  <a:pos x="954" y="3582"/>
                </a:cxn>
                <a:cxn ang="0">
                  <a:pos x="826" y="3632"/>
                </a:cxn>
                <a:cxn ang="0">
                  <a:pos x="700" y="3630"/>
                </a:cxn>
                <a:cxn ang="0">
                  <a:pos x="695" y="3506"/>
                </a:cxn>
                <a:cxn ang="0">
                  <a:pos x="546" y="3681"/>
                </a:cxn>
                <a:cxn ang="0">
                  <a:pos x="429" y="3668"/>
                </a:cxn>
                <a:cxn ang="0">
                  <a:pos x="330" y="3789"/>
                </a:cxn>
                <a:cxn ang="0">
                  <a:pos x="260" y="3769"/>
                </a:cxn>
                <a:cxn ang="0">
                  <a:pos x="226" y="3564"/>
                </a:cxn>
              </a:cxnLst>
              <a:rect l="0" t="0" r="r" b="b"/>
              <a:pathLst>
                <a:path w="2487" h="3796">
                  <a:moveTo>
                    <a:pt x="197" y="3560"/>
                  </a:moveTo>
                  <a:lnTo>
                    <a:pt x="165" y="3537"/>
                  </a:lnTo>
                  <a:lnTo>
                    <a:pt x="165" y="3537"/>
                  </a:lnTo>
                  <a:lnTo>
                    <a:pt x="98" y="3462"/>
                  </a:lnTo>
                  <a:lnTo>
                    <a:pt x="98" y="3462"/>
                  </a:lnTo>
                  <a:lnTo>
                    <a:pt x="98" y="3433"/>
                  </a:lnTo>
                  <a:lnTo>
                    <a:pt x="97" y="3404"/>
                  </a:lnTo>
                  <a:lnTo>
                    <a:pt x="100" y="3377"/>
                  </a:lnTo>
                  <a:lnTo>
                    <a:pt x="122" y="3357"/>
                  </a:lnTo>
                  <a:lnTo>
                    <a:pt x="131" y="3357"/>
                  </a:lnTo>
                  <a:lnTo>
                    <a:pt x="140" y="3359"/>
                  </a:lnTo>
                  <a:lnTo>
                    <a:pt x="147" y="3363"/>
                  </a:lnTo>
                  <a:lnTo>
                    <a:pt x="154" y="3368"/>
                  </a:lnTo>
                  <a:lnTo>
                    <a:pt x="161" y="3373"/>
                  </a:lnTo>
                  <a:lnTo>
                    <a:pt x="167" y="3381"/>
                  </a:lnTo>
                  <a:lnTo>
                    <a:pt x="172" y="3386"/>
                  </a:lnTo>
                  <a:lnTo>
                    <a:pt x="176" y="3393"/>
                  </a:lnTo>
                  <a:lnTo>
                    <a:pt x="176" y="3400"/>
                  </a:lnTo>
                  <a:lnTo>
                    <a:pt x="179" y="3406"/>
                  </a:lnTo>
                  <a:lnTo>
                    <a:pt x="183" y="3411"/>
                  </a:lnTo>
                  <a:lnTo>
                    <a:pt x="188" y="3417"/>
                  </a:lnTo>
                  <a:lnTo>
                    <a:pt x="185" y="3391"/>
                  </a:lnTo>
                  <a:lnTo>
                    <a:pt x="185" y="3364"/>
                  </a:lnTo>
                  <a:lnTo>
                    <a:pt x="179" y="3337"/>
                  </a:lnTo>
                  <a:lnTo>
                    <a:pt x="158" y="3318"/>
                  </a:lnTo>
                  <a:lnTo>
                    <a:pt x="163" y="3294"/>
                  </a:lnTo>
                  <a:lnTo>
                    <a:pt x="177" y="3273"/>
                  </a:lnTo>
                  <a:lnTo>
                    <a:pt x="188" y="3253"/>
                  </a:lnTo>
                  <a:lnTo>
                    <a:pt x="181" y="3230"/>
                  </a:lnTo>
                  <a:lnTo>
                    <a:pt x="174" y="3224"/>
                  </a:lnTo>
                  <a:lnTo>
                    <a:pt x="165" y="3219"/>
                  </a:lnTo>
                  <a:lnTo>
                    <a:pt x="158" y="3213"/>
                  </a:lnTo>
                  <a:lnTo>
                    <a:pt x="150" y="3206"/>
                  </a:lnTo>
                  <a:lnTo>
                    <a:pt x="143" y="3197"/>
                  </a:lnTo>
                  <a:lnTo>
                    <a:pt x="136" y="3190"/>
                  </a:lnTo>
                  <a:lnTo>
                    <a:pt x="129" y="3183"/>
                  </a:lnTo>
                  <a:lnTo>
                    <a:pt x="124" y="3174"/>
                  </a:lnTo>
                  <a:lnTo>
                    <a:pt x="133" y="3156"/>
                  </a:lnTo>
                  <a:lnTo>
                    <a:pt x="133" y="3140"/>
                  </a:lnTo>
                  <a:lnTo>
                    <a:pt x="129" y="3125"/>
                  </a:lnTo>
                  <a:lnTo>
                    <a:pt x="120" y="3111"/>
                  </a:lnTo>
                  <a:lnTo>
                    <a:pt x="107" y="3098"/>
                  </a:lnTo>
                  <a:lnTo>
                    <a:pt x="97" y="3086"/>
                  </a:lnTo>
                  <a:lnTo>
                    <a:pt x="86" y="3071"/>
                  </a:lnTo>
                  <a:lnTo>
                    <a:pt x="79" y="3057"/>
                  </a:lnTo>
                  <a:lnTo>
                    <a:pt x="79" y="3039"/>
                  </a:lnTo>
                  <a:lnTo>
                    <a:pt x="89" y="3025"/>
                  </a:lnTo>
                  <a:lnTo>
                    <a:pt x="102" y="3010"/>
                  </a:lnTo>
                  <a:lnTo>
                    <a:pt x="115" y="2998"/>
                  </a:lnTo>
                  <a:lnTo>
                    <a:pt x="131" y="3000"/>
                  </a:lnTo>
                  <a:lnTo>
                    <a:pt x="145" y="3007"/>
                  </a:lnTo>
                  <a:lnTo>
                    <a:pt x="156" y="3018"/>
                  </a:lnTo>
                  <a:lnTo>
                    <a:pt x="167" y="3030"/>
                  </a:lnTo>
                  <a:lnTo>
                    <a:pt x="177" y="3044"/>
                  </a:lnTo>
                  <a:lnTo>
                    <a:pt x="188" y="3059"/>
                  </a:lnTo>
                  <a:lnTo>
                    <a:pt x="199" y="3073"/>
                  </a:lnTo>
                  <a:lnTo>
                    <a:pt x="212" y="3084"/>
                  </a:lnTo>
                  <a:lnTo>
                    <a:pt x="221" y="3068"/>
                  </a:lnTo>
                  <a:lnTo>
                    <a:pt x="217" y="3048"/>
                  </a:lnTo>
                  <a:lnTo>
                    <a:pt x="208" y="3028"/>
                  </a:lnTo>
                  <a:lnTo>
                    <a:pt x="199" y="3009"/>
                  </a:lnTo>
                  <a:lnTo>
                    <a:pt x="188" y="2996"/>
                  </a:lnTo>
                  <a:lnTo>
                    <a:pt x="176" y="2983"/>
                  </a:lnTo>
                  <a:lnTo>
                    <a:pt x="161" y="2969"/>
                  </a:lnTo>
                  <a:lnTo>
                    <a:pt x="150" y="2955"/>
                  </a:lnTo>
                  <a:lnTo>
                    <a:pt x="141" y="2940"/>
                  </a:lnTo>
                  <a:lnTo>
                    <a:pt x="138" y="2924"/>
                  </a:lnTo>
                  <a:lnTo>
                    <a:pt x="141" y="2908"/>
                  </a:lnTo>
                  <a:lnTo>
                    <a:pt x="154" y="2890"/>
                  </a:lnTo>
                  <a:lnTo>
                    <a:pt x="158" y="2879"/>
                  </a:lnTo>
                  <a:lnTo>
                    <a:pt x="163" y="2868"/>
                  </a:lnTo>
                  <a:lnTo>
                    <a:pt x="168" y="2859"/>
                  </a:lnTo>
                  <a:lnTo>
                    <a:pt x="176" y="2850"/>
                  </a:lnTo>
                  <a:lnTo>
                    <a:pt x="185" y="2845"/>
                  </a:lnTo>
                  <a:lnTo>
                    <a:pt x="195" y="2841"/>
                  </a:lnTo>
                  <a:lnTo>
                    <a:pt x="206" y="2840"/>
                  </a:lnTo>
                  <a:lnTo>
                    <a:pt x="219" y="2840"/>
                  </a:lnTo>
                  <a:lnTo>
                    <a:pt x="219" y="2825"/>
                  </a:lnTo>
                  <a:lnTo>
                    <a:pt x="217" y="2809"/>
                  </a:lnTo>
                  <a:lnTo>
                    <a:pt x="212" y="2795"/>
                  </a:lnTo>
                  <a:lnTo>
                    <a:pt x="204" y="2780"/>
                  </a:lnTo>
                  <a:lnTo>
                    <a:pt x="204" y="2780"/>
                  </a:lnTo>
                  <a:lnTo>
                    <a:pt x="255" y="2689"/>
                  </a:lnTo>
                  <a:lnTo>
                    <a:pt x="255" y="2689"/>
                  </a:lnTo>
                  <a:lnTo>
                    <a:pt x="267" y="2685"/>
                  </a:lnTo>
                  <a:lnTo>
                    <a:pt x="280" y="2683"/>
                  </a:lnTo>
                  <a:lnTo>
                    <a:pt x="294" y="2683"/>
                  </a:lnTo>
                  <a:lnTo>
                    <a:pt x="307" y="2681"/>
                  </a:lnTo>
                  <a:lnTo>
                    <a:pt x="319" y="2678"/>
                  </a:lnTo>
                  <a:lnTo>
                    <a:pt x="330" y="2676"/>
                  </a:lnTo>
                  <a:lnTo>
                    <a:pt x="341" y="2671"/>
                  </a:lnTo>
                  <a:lnTo>
                    <a:pt x="350" y="2663"/>
                  </a:lnTo>
                  <a:lnTo>
                    <a:pt x="350" y="2663"/>
                  </a:lnTo>
                  <a:lnTo>
                    <a:pt x="267" y="2656"/>
                  </a:lnTo>
                  <a:lnTo>
                    <a:pt x="267" y="2656"/>
                  </a:lnTo>
                  <a:lnTo>
                    <a:pt x="253" y="2640"/>
                  </a:lnTo>
                  <a:lnTo>
                    <a:pt x="242" y="2624"/>
                  </a:lnTo>
                  <a:lnTo>
                    <a:pt x="235" y="2606"/>
                  </a:lnTo>
                  <a:lnTo>
                    <a:pt x="231" y="2588"/>
                  </a:lnTo>
                  <a:lnTo>
                    <a:pt x="253" y="2575"/>
                  </a:lnTo>
                  <a:lnTo>
                    <a:pt x="274" y="2557"/>
                  </a:lnTo>
                  <a:lnTo>
                    <a:pt x="294" y="2539"/>
                  </a:lnTo>
                  <a:lnTo>
                    <a:pt x="314" y="2520"/>
                  </a:lnTo>
                  <a:lnTo>
                    <a:pt x="336" y="2502"/>
                  </a:lnTo>
                  <a:lnTo>
                    <a:pt x="359" y="2487"/>
                  </a:lnTo>
                  <a:lnTo>
                    <a:pt x="384" y="2478"/>
                  </a:lnTo>
                  <a:lnTo>
                    <a:pt x="413" y="2476"/>
                  </a:lnTo>
                  <a:lnTo>
                    <a:pt x="416" y="2468"/>
                  </a:lnTo>
                  <a:lnTo>
                    <a:pt x="413" y="2459"/>
                  </a:lnTo>
                  <a:lnTo>
                    <a:pt x="407" y="2450"/>
                  </a:lnTo>
                  <a:lnTo>
                    <a:pt x="404" y="2441"/>
                  </a:lnTo>
                  <a:lnTo>
                    <a:pt x="404" y="2428"/>
                  </a:lnTo>
                  <a:lnTo>
                    <a:pt x="406" y="2417"/>
                  </a:lnTo>
                  <a:lnTo>
                    <a:pt x="411" y="2406"/>
                  </a:lnTo>
                  <a:lnTo>
                    <a:pt x="418" y="2397"/>
                  </a:lnTo>
                  <a:lnTo>
                    <a:pt x="409" y="2390"/>
                  </a:lnTo>
                  <a:lnTo>
                    <a:pt x="400" y="2387"/>
                  </a:lnTo>
                  <a:lnTo>
                    <a:pt x="389" y="2383"/>
                  </a:lnTo>
                  <a:lnTo>
                    <a:pt x="377" y="2378"/>
                  </a:lnTo>
                  <a:lnTo>
                    <a:pt x="366" y="2374"/>
                  </a:lnTo>
                  <a:lnTo>
                    <a:pt x="357" y="2367"/>
                  </a:lnTo>
                  <a:lnTo>
                    <a:pt x="350" y="2358"/>
                  </a:lnTo>
                  <a:lnTo>
                    <a:pt x="345" y="2345"/>
                  </a:lnTo>
                  <a:lnTo>
                    <a:pt x="348" y="2329"/>
                  </a:lnTo>
                  <a:lnTo>
                    <a:pt x="352" y="2313"/>
                  </a:lnTo>
                  <a:lnTo>
                    <a:pt x="359" y="2299"/>
                  </a:lnTo>
                  <a:lnTo>
                    <a:pt x="373" y="2291"/>
                  </a:lnTo>
                  <a:lnTo>
                    <a:pt x="380" y="2290"/>
                  </a:lnTo>
                  <a:lnTo>
                    <a:pt x="389" y="2286"/>
                  </a:lnTo>
                  <a:lnTo>
                    <a:pt x="395" y="2281"/>
                  </a:lnTo>
                  <a:lnTo>
                    <a:pt x="400" y="2273"/>
                  </a:lnTo>
                  <a:lnTo>
                    <a:pt x="388" y="2252"/>
                  </a:lnTo>
                  <a:lnTo>
                    <a:pt x="370" y="2234"/>
                  </a:lnTo>
                  <a:lnTo>
                    <a:pt x="348" y="2218"/>
                  </a:lnTo>
                  <a:lnTo>
                    <a:pt x="327" y="2203"/>
                  </a:lnTo>
                  <a:lnTo>
                    <a:pt x="309" y="2187"/>
                  </a:lnTo>
                  <a:lnTo>
                    <a:pt x="292" y="2169"/>
                  </a:lnTo>
                  <a:lnTo>
                    <a:pt x="285" y="2149"/>
                  </a:lnTo>
                  <a:lnTo>
                    <a:pt x="285" y="2124"/>
                  </a:lnTo>
                  <a:lnTo>
                    <a:pt x="296" y="2117"/>
                  </a:lnTo>
                  <a:lnTo>
                    <a:pt x="300" y="2108"/>
                  </a:lnTo>
                  <a:lnTo>
                    <a:pt x="300" y="2097"/>
                  </a:lnTo>
                  <a:lnTo>
                    <a:pt x="296" y="2088"/>
                  </a:lnTo>
                  <a:lnTo>
                    <a:pt x="292" y="2077"/>
                  </a:lnTo>
                  <a:lnTo>
                    <a:pt x="291" y="2067"/>
                  </a:lnTo>
                  <a:lnTo>
                    <a:pt x="292" y="2056"/>
                  </a:lnTo>
                  <a:lnTo>
                    <a:pt x="303" y="2047"/>
                  </a:lnTo>
                  <a:lnTo>
                    <a:pt x="296" y="2027"/>
                  </a:lnTo>
                  <a:lnTo>
                    <a:pt x="285" y="2009"/>
                  </a:lnTo>
                  <a:lnTo>
                    <a:pt x="280" y="1989"/>
                  </a:lnTo>
                  <a:lnTo>
                    <a:pt x="289" y="1970"/>
                  </a:lnTo>
                  <a:lnTo>
                    <a:pt x="285" y="1953"/>
                  </a:lnTo>
                  <a:lnTo>
                    <a:pt x="280" y="1937"/>
                  </a:lnTo>
                  <a:lnTo>
                    <a:pt x="278" y="1921"/>
                  </a:lnTo>
                  <a:lnTo>
                    <a:pt x="282" y="1907"/>
                  </a:lnTo>
                  <a:lnTo>
                    <a:pt x="267" y="1871"/>
                  </a:lnTo>
                  <a:lnTo>
                    <a:pt x="258" y="1833"/>
                  </a:lnTo>
                  <a:lnTo>
                    <a:pt x="255" y="1795"/>
                  </a:lnTo>
                  <a:lnTo>
                    <a:pt x="265" y="1756"/>
                  </a:lnTo>
                  <a:lnTo>
                    <a:pt x="265" y="1756"/>
                  </a:lnTo>
                  <a:lnTo>
                    <a:pt x="291" y="1727"/>
                  </a:lnTo>
                  <a:lnTo>
                    <a:pt x="273" y="1700"/>
                  </a:lnTo>
                  <a:lnTo>
                    <a:pt x="273" y="1700"/>
                  </a:lnTo>
                  <a:lnTo>
                    <a:pt x="265" y="1707"/>
                  </a:lnTo>
                  <a:lnTo>
                    <a:pt x="258" y="1716"/>
                  </a:lnTo>
                  <a:lnTo>
                    <a:pt x="251" y="1725"/>
                  </a:lnTo>
                  <a:lnTo>
                    <a:pt x="244" y="1732"/>
                  </a:lnTo>
                  <a:lnTo>
                    <a:pt x="235" y="1740"/>
                  </a:lnTo>
                  <a:lnTo>
                    <a:pt x="226" y="1743"/>
                  </a:lnTo>
                  <a:lnTo>
                    <a:pt x="217" y="1745"/>
                  </a:lnTo>
                  <a:lnTo>
                    <a:pt x="204" y="1741"/>
                  </a:lnTo>
                  <a:lnTo>
                    <a:pt x="203" y="1740"/>
                  </a:lnTo>
                  <a:lnTo>
                    <a:pt x="203" y="1740"/>
                  </a:lnTo>
                  <a:lnTo>
                    <a:pt x="201" y="1740"/>
                  </a:lnTo>
                  <a:lnTo>
                    <a:pt x="199" y="1740"/>
                  </a:lnTo>
                  <a:lnTo>
                    <a:pt x="203" y="1750"/>
                  </a:lnTo>
                  <a:lnTo>
                    <a:pt x="199" y="1763"/>
                  </a:lnTo>
                  <a:lnTo>
                    <a:pt x="192" y="1774"/>
                  </a:lnTo>
                  <a:lnTo>
                    <a:pt x="179" y="1777"/>
                  </a:lnTo>
                  <a:lnTo>
                    <a:pt x="159" y="1772"/>
                  </a:lnTo>
                  <a:lnTo>
                    <a:pt x="143" y="1759"/>
                  </a:lnTo>
                  <a:lnTo>
                    <a:pt x="131" y="1745"/>
                  </a:lnTo>
                  <a:lnTo>
                    <a:pt x="118" y="1729"/>
                  </a:lnTo>
                  <a:lnTo>
                    <a:pt x="106" y="1714"/>
                  </a:lnTo>
                  <a:lnTo>
                    <a:pt x="91" y="1704"/>
                  </a:lnTo>
                  <a:lnTo>
                    <a:pt x="71" y="1696"/>
                  </a:lnTo>
                  <a:lnTo>
                    <a:pt x="48" y="1696"/>
                  </a:lnTo>
                  <a:lnTo>
                    <a:pt x="41" y="1691"/>
                  </a:lnTo>
                  <a:lnTo>
                    <a:pt x="32" y="1686"/>
                  </a:lnTo>
                  <a:lnTo>
                    <a:pt x="25" y="1678"/>
                  </a:lnTo>
                  <a:lnTo>
                    <a:pt x="19" y="1671"/>
                  </a:lnTo>
                  <a:lnTo>
                    <a:pt x="21" y="1666"/>
                  </a:lnTo>
                  <a:lnTo>
                    <a:pt x="25" y="1660"/>
                  </a:lnTo>
                  <a:lnTo>
                    <a:pt x="28" y="1657"/>
                  </a:lnTo>
                  <a:lnTo>
                    <a:pt x="34" y="1651"/>
                  </a:lnTo>
                  <a:lnTo>
                    <a:pt x="19" y="1646"/>
                  </a:lnTo>
                  <a:lnTo>
                    <a:pt x="5" y="1637"/>
                  </a:lnTo>
                  <a:lnTo>
                    <a:pt x="0" y="1625"/>
                  </a:lnTo>
                  <a:lnTo>
                    <a:pt x="3" y="1607"/>
                  </a:lnTo>
                  <a:lnTo>
                    <a:pt x="14" y="1585"/>
                  </a:lnTo>
                  <a:lnTo>
                    <a:pt x="28" y="1567"/>
                  </a:lnTo>
                  <a:lnTo>
                    <a:pt x="43" y="1547"/>
                  </a:lnTo>
                  <a:lnTo>
                    <a:pt x="50" y="1524"/>
                  </a:lnTo>
                  <a:lnTo>
                    <a:pt x="50" y="1509"/>
                  </a:lnTo>
                  <a:lnTo>
                    <a:pt x="48" y="1493"/>
                  </a:lnTo>
                  <a:lnTo>
                    <a:pt x="48" y="1479"/>
                  </a:lnTo>
                  <a:lnTo>
                    <a:pt x="57" y="1466"/>
                  </a:lnTo>
                  <a:lnTo>
                    <a:pt x="57" y="1466"/>
                  </a:lnTo>
                  <a:lnTo>
                    <a:pt x="134" y="1483"/>
                  </a:lnTo>
                  <a:lnTo>
                    <a:pt x="134" y="1483"/>
                  </a:lnTo>
                  <a:lnTo>
                    <a:pt x="149" y="1495"/>
                  </a:lnTo>
                  <a:lnTo>
                    <a:pt x="152" y="1517"/>
                  </a:lnTo>
                  <a:lnTo>
                    <a:pt x="158" y="1531"/>
                  </a:lnTo>
                  <a:lnTo>
                    <a:pt x="177" y="1524"/>
                  </a:lnTo>
                  <a:lnTo>
                    <a:pt x="188" y="1506"/>
                  </a:lnTo>
                  <a:lnTo>
                    <a:pt x="188" y="1490"/>
                  </a:lnTo>
                  <a:lnTo>
                    <a:pt x="183" y="1474"/>
                  </a:lnTo>
                  <a:lnTo>
                    <a:pt x="176" y="1457"/>
                  </a:lnTo>
                  <a:lnTo>
                    <a:pt x="168" y="1441"/>
                  </a:lnTo>
                  <a:lnTo>
                    <a:pt x="167" y="1425"/>
                  </a:lnTo>
                  <a:lnTo>
                    <a:pt x="168" y="1409"/>
                  </a:lnTo>
                  <a:lnTo>
                    <a:pt x="183" y="1393"/>
                  </a:lnTo>
                  <a:lnTo>
                    <a:pt x="197" y="1391"/>
                  </a:lnTo>
                  <a:lnTo>
                    <a:pt x="210" y="1394"/>
                  </a:lnTo>
                  <a:lnTo>
                    <a:pt x="222" y="1400"/>
                  </a:lnTo>
                  <a:lnTo>
                    <a:pt x="233" y="1411"/>
                  </a:lnTo>
                  <a:lnTo>
                    <a:pt x="244" y="1421"/>
                  </a:lnTo>
                  <a:lnTo>
                    <a:pt x="255" y="1432"/>
                  </a:lnTo>
                  <a:lnTo>
                    <a:pt x="265" y="1443"/>
                  </a:lnTo>
                  <a:lnTo>
                    <a:pt x="278" y="1452"/>
                  </a:lnTo>
                  <a:lnTo>
                    <a:pt x="280" y="1459"/>
                  </a:lnTo>
                  <a:lnTo>
                    <a:pt x="282" y="1465"/>
                  </a:lnTo>
                  <a:lnTo>
                    <a:pt x="285" y="1472"/>
                  </a:lnTo>
                  <a:lnTo>
                    <a:pt x="289" y="1477"/>
                  </a:lnTo>
                  <a:lnTo>
                    <a:pt x="294" y="1477"/>
                  </a:lnTo>
                  <a:lnTo>
                    <a:pt x="298" y="1477"/>
                  </a:lnTo>
                  <a:lnTo>
                    <a:pt x="300" y="1475"/>
                  </a:lnTo>
                  <a:lnTo>
                    <a:pt x="303" y="1472"/>
                  </a:lnTo>
                  <a:lnTo>
                    <a:pt x="303" y="1472"/>
                  </a:lnTo>
                  <a:lnTo>
                    <a:pt x="283" y="1421"/>
                  </a:lnTo>
                  <a:lnTo>
                    <a:pt x="283" y="1421"/>
                  </a:lnTo>
                  <a:lnTo>
                    <a:pt x="287" y="1411"/>
                  </a:lnTo>
                  <a:lnTo>
                    <a:pt x="289" y="1396"/>
                  </a:lnTo>
                  <a:lnTo>
                    <a:pt x="289" y="1382"/>
                  </a:lnTo>
                  <a:lnTo>
                    <a:pt x="291" y="1367"/>
                  </a:lnTo>
                  <a:lnTo>
                    <a:pt x="292" y="1357"/>
                  </a:lnTo>
                  <a:lnTo>
                    <a:pt x="300" y="1348"/>
                  </a:lnTo>
                  <a:lnTo>
                    <a:pt x="310" y="1346"/>
                  </a:lnTo>
                  <a:lnTo>
                    <a:pt x="327" y="1351"/>
                  </a:lnTo>
                  <a:lnTo>
                    <a:pt x="336" y="1358"/>
                  </a:lnTo>
                  <a:lnTo>
                    <a:pt x="346" y="1366"/>
                  </a:lnTo>
                  <a:lnTo>
                    <a:pt x="355" y="1376"/>
                  </a:lnTo>
                  <a:lnTo>
                    <a:pt x="364" y="1385"/>
                  </a:lnTo>
                  <a:lnTo>
                    <a:pt x="373" y="1396"/>
                  </a:lnTo>
                  <a:lnTo>
                    <a:pt x="382" y="1405"/>
                  </a:lnTo>
                  <a:lnTo>
                    <a:pt x="391" y="1414"/>
                  </a:lnTo>
                  <a:lnTo>
                    <a:pt x="402" y="1423"/>
                  </a:lnTo>
                  <a:lnTo>
                    <a:pt x="422" y="1421"/>
                  </a:lnTo>
                  <a:lnTo>
                    <a:pt x="442" y="1421"/>
                  </a:lnTo>
                  <a:lnTo>
                    <a:pt x="460" y="1427"/>
                  </a:lnTo>
                  <a:lnTo>
                    <a:pt x="476" y="1434"/>
                  </a:lnTo>
                  <a:lnTo>
                    <a:pt x="490" y="1443"/>
                  </a:lnTo>
                  <a:lnTo>
                    <a:pt x="504" y="1456"/>
                  </a:lnTo>
                  <a:lnTo>
                    <a:pt x="517" y="1468"/>
                  </a:lnTo>
                  <a:lnTo>
                    <a:pt x="528" y="1483"/>
                  </a:lnTo>
                  <a:lnTo>
                    <a:pt x="530" y="1490"/>
                  </a:lnTo>
                  <a:lnTo>
                    <a:pt x="530" y="1495"/>
                  </a:lnTo>
                  <a:lnTo>
                    <a:pt x="533" y="1499"/>
                  </a:lnTo>
                  <a:lnTo>
                    <a:pt x="537" y="1500"/>
                  </a:lnTo>
                  <a:lnTo>
                    <a:pt x="546" y="1502"/>
                  </a:lnTo>
                  <a:lnTo>
                    <a:pt x="555" y="1500"/>
                  </a:lnTo>
                  <a:lnTo>
                    <a:pt x="564" y="1499"/>
                  </a:lnTo>
                  <a:lnTo>
                    <a:pt x="571" y="1493"/>
                  </a:lnTo>
                  <a:lnTo>
                    <a:pt x="578" y="1490"/>
                  </a:lnTo>
                  <a:lnTo>
                    <a:pt x="585" y="1486"/>
                  </a:lnTo>
                  <a:lnTo>
                    <a:pt x="593" y="1484"/>
                  </a:lnTo>
                  <a:lnTo>
                    <a:pt x="602" y="1483"/>
                  </a:lnTo>
                  <a:lnTo>
                    <a:pt x="593" y="1477"/>
                  </a:lnTo>
                  <a:lnTo>
                    <a:pt x="584" y="1475"/>
                  </a:lnTo>
                  <a:lnTo>
                    <a:pt x="575" y="1474"/>
                  </a:lnTo>
                  <a:lnTo>
                    <a:pt x="564" y="1474"/>
                  </a:lnTo>
                  <a:lnTo>
                    <a:pt x="553" y="1472"/>
                  </a:lnTo>
                  <a:lnTo>
                    <a:pt x="544" y="1470"/>
                  </a:lnTo>
                  <a:lnTo>
                    <a:pt x="535" y="1466"/>
                  </a:lnTo>
                  <a:lnTo>
                    <a:pt x="526" y="1459"/>
                  </a:lnTo>
                  <a:lnTo>
                    <a:pt x="521" y="1447"/>
                  </a:lnTo>
                  <a:lnTo>
                    <a:pt x="513" y="1434"/>
                  </a:lnTo>
                  <a:lnTo>
                    <a:pt x="508" y="1421"/>
                  </a:lnTo>
                  <a:lnTo>
                    <a:pt x="503" y="1409"/>
                  </a:lnTo>
                  <a:lnTo>
                    <a:pt x="495" y="1398"/>
                  </a:lnTo>
                  <a:lnTo>
                    <a:pt x="487" y="1387"/>
                  </a:lnTo>
                  <a:lnTo>
                    <a:pt x="474" y="1378"/>
                  </a:lnTo>
                  <a:lnTo>
                    <a:pt x="460" y="1373"/>
                  </a:lnTo>
                  <a:lnTo>
                    <a:pt x="461" y="1344"/>
                  </a:lnTo>
                  <a:lnTo>
                    <a:pt x="451" y="1319"/>
                  </a:lnTo>
                  <a:lnTo>
                    <a:pt x="433" y="1299"/>
                  </a:lnTo>
                  <a:lnTo>
                    <a:pt x="411" y="1279"/>
                  </a:lnTo>
                  <a:lnTo>
                    <a:pt x="391" y="1261"/>
                  </a:lnTo>
                  <a:lnTo>
                    <a:pt x="377" y="1240"/>
                  </a:lnTo>
                  <a:lnTo>
                    <a:pt x="377" y="1215"/>
                  </a:lnTo>
                  <a:lnTo>
                    <a:pt x="393" y="1182"/>
                  </a:lnTo>
                  <a:lnTo>
                    <a:pt x="404" y="1179"/>
                  </a:lnTo>
                  <a:lnTo>
                    <a:pt x="415" y="1175"/>
                  </a:lnTo>
                  <a:lnTo>
                    <a:pt x="425" y="1175"/>
                  </a:lnTo>
                  <a:lnTo>
                    <a:pt x="436" y="1173"/>
                  </a:lnTo>
                  <a:lnTo>
                    <a:pt x="447" y="1172"/>
                  </a:lnTo>
                  <a:lnTo>
                    <a:pt x="456" y="1170"/>
                  </a:lnTo>
                  <a:lnTo>
                    <a:pt x="467" y="1166"/>
                  </a:lnTo>
                  <a:lnTo>
                    <a:pt x="476" y="1163"/>
                  </a:lnTo>
                  <a:lnTo>
                    <a:pt x="470" y="1150"/>
                  </a:lnTo>
                  <a:lnTo>
                    <a:pt x="463" y="1137"/>
                  </a:lnTo>
                  <a:lnTo>
                    <a:pt x="458" y="1125"/>
                  </a:lnTo>
                  <a:lnTo>
                    <a:pt x="460" y="1109"/>
                  </a:lnTo>
                  <a:lnTo>
                    <a:pt x="447" y="1098"/>
                  </a:lnTo>
                  <a:lnTo>
                    <a:pt x="434" y="1087"/>
                  </a:lnTo>
                  <a:lnTo>
                    <a:pt x="420" y="1080"/>
                  </a:lnTo>
                  <a:lnTo>
                    <a:pt x="406" y="1073"/>
                  </a:lnTo>
                  <a:lnTo>
                    <a:pt x="391" y="1065"/>
                  </a:lnTo>
                  <a:lnTo>
                    <a:pt x="379" y="1057"/>
                  </a:lnTo>
                  <a:lnTo>
                    <a:pt x="366" y="1048"/>
                  </a:lnTo>
                  <a:lnTo>
                    <a:pt x="354" y="1035"/>
                  </a:lnTo>
                  <a:lnTo>
                    <a:pt x="355" y="986"/>
                  </a:lnTo>
                  <a:lnTo>
                    <a:pt x="355" y="940"/>
                  </a:lnTo>
                  <a:lnTo>
                    <a:pt x="346" y="898"/>
                  </a:lnTo>
                  <a:lnTo>
                    <a:pt x="318" y="861"/>
                  </a:lnTo>
                  <a:lnTo>
                    <a:pt x="318" y="843"/>
                  </a:lnTo>
                  <a:lnTo>
                    <a:pt x="319" y="826"/>
                  </a:lnTo>
                  <a:lnTo>
                    <a:pt x="321" y="808"/>
                  </a:lnTo>
                  <a:lnTo>
                    <a:pt x="318" y="792"/>
                  </a:lnTo>
                  <a:lnTo>
                    <a:pt x="310" y="823"/>
                  </a:lnTo>
                  <a:lnTo>
                    <a:pt x="310" y="850"/>
                  </a:lnTo>
                  <a:lnTo>
                    <a:pt x="309" y="877"/>
                  </a:lnTo>
                  <a:lnTo>
                    <a:pt x="294" y="902"/>
                  </a:lnTo>
                  <a:lnTo>
                    <a:pt x="282" y="902"/>
                  </a:lnTo>
                  <a:lnTo>
                    <a:pt x="271" y="902"/>
                  </a:lnTo>
                  <a:lnTo>
                    <a:pt x="258" y="902"/>
                  </a:lnTo>
                  <a:lnTo>
                    <a:pt x="248" y="902"/>
                  </a:lnTo>
                  <a:lnTo>
                    <a:pt x="235" y="900"/>
                  </a:lnTo>
                  <a:lnTo>
                    <a:pt x="224" y="898"/>
                  </a:lnTo>
                  <a:lnTo>
                    <a:pt x="213" y="897"/>
                  </a:lnTo>
                  <a:lnTo>
                    <a:pt x="204" y="891"/>
                  </a:lnTo>
                  <a:lnTo>
                    <a:pt x="204" y="857"/>
                  </a:lnTo>
                  <a:lnTo>
                    <a:pt x="204" y="821"/>
                  </a:lnTo>
                  <a:lnTo>
                    <a:pt x="199" y="787"/>
                  </a:lnTo>
                  <a:lnTo>
                    <a:pt x="177" y="760"/>
                  </a:lnTo>
                  <a:lnTo>
                    <a:pt x="177" y="746"/>
                  </a:lnTo>
                  <a:lnTo>
                    <a:pt x="179" y="729"/>
                  </a:lnTo>
                  <a:lnTo>
                    <a:pt x="181" y="715"/>
                  </a:lnTo>
                  <a:lnTo>
                    <a:pt x="186" y="701"/>
                  </a:lnTo>
                  <a:lnTo>
                    <a:pt x="194" y="690"/>
                  </a:lnTo>
                  <a:lnTo>
                    <a:pt x="204" y="683"/>
                  </a:lnTo>
                  <a:lnTo>
                    <a:pt x="219" y="681"/>
                  </a:lnTo>
                  <a:lnTo>
                    <a:pt x="237" y="684"/>
                  </a:lnTo>
                  <a:lnTo>
                    <a:pt x="251" y="690"/>
                  </a:lnTo>
                  <a:lnTo>
                    <a:pt x="262" y="697"/>
                  </a:lnTo>
                  <a:lnTo>
                    <a:pt x="273" y="706"/>
                  </a:lnTo>
                  <a:lnTo>
                    <a:pt x="283" y="719"/>
                  </a:lnTo>
                  <a:lnTo>
                    <a:pt x="291" y="731"/>
                  </a:lnTo>
                  <a:lnTo>
                    <a:pt x="300" y="746"/>
                  </a:lnTo>
                  <a:lnTo>
                    <a:pt x="309" y="758"/>
                  </a:lnTo>
                  <a:lnTo>
                    <a:pt x="318" y="771"/>
                  </a:lnTo>
                  <a:lnTo>
                    <a:pt x="319" y="755"/>
                  </a:lnTo>
                  <a:lnTo>
                    <a:pt x="325" y="738"/>
                  </a:lnTo>
                  <a:lnTo>
                    <a:pt x="336" y="726"/>
                  </a:lnTo>
                  <a:lnTo>
                    <a:pt x="354" y="722"/>
                  </a:lnTo>
                  <a:lnTo>
                    <a:pt x="361" y="726"/>
                  </a:lnTo>
                  <a:lnTo>
                    <a:pt x="368" y="726"/>
                  </a:lnTo>
                  <a:lnTo>
                    <a:pt x="375" y="724"/>
                  </a:lnTo>
                  <a:lnTo>
                    <a:pt x="382" y="720"/>
                  </a:lnTo>
                  <a:lnTo>
                    <a:pt x="388" y="717"/>
                  </a:lnTo>
                  <a:lnTo>
                    <a:pt x="395" y="711"/>
                  </a:lnTo>
                  <a:lnTo>
                    <a:pt x="400" y="708"/>
                  </a:lnTo>
                  <a:lnTo>
                    <a:pt x="407" y="704"/>
                  </a:lnTo>
                  <a:lnTo>
                    <a:pt x="425" y="677"/>
                  </a:lnTo>
                  <a:lnTo>
                    <a:pt x="427" y="648"/>
                  </a:lnTo>
                  <a:lnTo>
                    <a:pt x="424" y="618"/>
                  </a:lnTo>
                  <a:lnTo>
                    <a:pt x="422" y="586"/>
                  </a:lnTo>
                  <a:lnTo>
                    <a:pt x="454" y="571"/>
                  </a:lnTo>
                  <a:lnTo>
                    <a:pt x="479" y="550"/>
                  </a:lnTo>
                  <a:lnTo>
                    <a:pt x="499" y="524"/>
                  </a:lnTo>
                  <a:lnTo>
                    <a:pt x="517" y="497"/>
                  </a:lnTo>
                  <a:lnTo>
                    <a:pt x="533" y="469"/>
                  </a:lnTo>
                  <a:lnTo>
                    <a:pt x="549" y="440"/>
                  </a:lnTo>
                  <a:lnTo>
                    <a:pt x="567" y="415"/>
                  </a:lnTo>
                  <a:lnTo>
                    <a:pt x="591" y="391"/>
                  </a:lnTo>
                  <a:lnTo>
                    <a:pt x="612" y="361"/>
                  </a:lnTo>
                  <a:lnTo>
                    <a:pt x="637" y="339"/>
                  </a:lnTo>
                  <a:lnTo>
                    <a:pt x="666" y="321"/>
                  </a:lnTo>
                  <a:lnTo>
                    <a:pt x="697" y="309"/>
                  </a:lnTo>
                  <a:lnTo>
                    <a:pt x="727" y="296"/>
                  </a:lnTo>
                  <a:lnTo>
                    <a:pt x="758" y="284"/>
                  </a:lnTo>
                  <a:lnTo>
                    <a:pt x="788" y="269"/>
                  </a:lnTo>
                  <a:lnTo>
                    <a:pt x="815" y="248"/>
                  </a:lnTo>
                  <a:lnTo>
                    <a:pt x="835" y="248"/>
                  </a:lnTo>
                  <a:lnTo>
                    <a:pt x="855" y="248"/>
                  </a:lnTo>
                  <a:lnTo>
                    <a:pt x="875" y="248"/>
                  </a:lnTo>
                  <a:lnTo>
                    <a:pt x="894" y="249"/>
                  </a:lnTo>
                  <a:lnTo>
                    <a:pt x="914" y="251"/>
                  </a:lnTo>
                  <a:lnTo>
                    <a:pt x="934" y="251"/>
                  </a:lnTo>
                  <a:lnTo>
                    <a:pt x="954" y="253"/>
                  </a:lnTo>
                  <a:lnTo>
                    <a:pt x="974" y="253"/>
                  </a:lnTo>
                  <a:lnTo>
                    <a:pt x="991" y="253"/>
                  </a:lnTo>
                  <a:lnTo>
                    <a:pt x="1011" y="251"/>
                  </a:lnTo>
                  <a:lnTo>
                    <a:pt x="1031" y="249"/>
                  </a:lnTo>
                  <a:lnTo>
                    <a:pt x="1049" y="248"/>
                  </a:lnTo>
                  <a:lnTo>
                    <a:pt x="1067" y="244"/>
                  </a:lnTo>
                  <a:lnTo>
                    <a:pt x="1085" y="239"/>
                  </a:lnTo>
                  <a:lnTo>
                    <a:pt x="1103" y="231"/>
                  </a:lnTo>
                  <a:lnTo>
                    <a:pt x="1121" y="222"/>
                  </a:lnTo>
                  <a:lnTo>
                    <a:pt x="1139" y="226"/>
                  </a:lnTo>
                  <a:lnTo>
                    <a:pt x="1157" y="228"/>
                  </a:lnTo>
                  <a:lnTo>
                    <a:pt x="1173" y="230"/>
                  </a:lnTo>
                  <a:lnTo>
                    <a:pt x="1191" y="231"/>
                  </a:lnTo>
                  <a:lnTo>
                    <a:pt x="1207" y="235"/>
                  </a:lnTo>
                  <a:lnTo>
                    <a:pt x="1223" y="242"/>
                  </a:lnTo>
                  <a:lnTo>
                    <a:pt x="1236" y="255"/>
                  </a:lnTo>
                  <a:lnTo>
                    <a:pt x="1247" y="271"/>
                  </a:lnTo>
                  <a:lnTo>
                    <a:pt x="1265" y="267"/>
                  </a:lnTo>
                  <a:lnTo>
                    <a:pt x="1284" y="266"/>
                  </a:lnTo>
                  <a:lnTo>
                    <a:pt x="1306" y="266"/>
                  </a:lnTo>
                  <a:lnTo>
                    <a:pt x="1326" y="264"/>
                  </a:lnTo>
                  <a:lnTo>
                    <a:pt x="1347" y="264"/>
                  </a:lnTo>
                  <a:lnTo>
                    <a:pt x="1369" y="264"/>
                  </a:lnTo>
                  <a:lnTo>
                    <a:pt x="1389" y="262"/>
                  </a:lnTo>
                  <a:lnTo>
                    <a:pt x="1410" y="260"/>
                  </a:lnTo>
                  <a:lnTo>
                    <a:pt x="1430" y="257"/>
                  </a:lnTo>
                  <a:lnTo>
                    <a:pt x="1448" y="253"/>
                  </a:lnTo>
                  <a:lnTo>
                    <a:pt x="1466" y="246"/>
                  </a:lnTo>
                  <a:lnTo>
                    <a:pt x="1484" y="237"/>
                  </a:lnTo>
                  <a:lnTo>
                    <a:pt x="1498" y="224"/>
                  </a:lnTo>
                  <a:lnTo>
                    <a:pt x="1513" y="210"/>
                  </a:lnTo>
                  <a:lnTo>
                    <a:pt x="1525" y="192"/>
                  </a:lnTo>
                  <a:lnTo>
                    <a:pt x="1534" y="170"/>
                  </a:lnTo>
                  <a:lnTo>
                    <a:pt x="1540" y="147"/>
                  </a:lnTo>
                  <a:lnTo>
                    <a:pt x="1543" y="124"/>
                  </a:lnTo>
                  <a:lnTo>
                    <a:pt x="1545" y="98"/>
                  </a:lnTo>
                  <a:lnTo>
                    <a:pt x="1549" y="75"/>
                  </a:lnTo>
                  <a:lnTo>
                    <a:pt x="1554" y="52"/>
                  </a:lnTo>
                  <a:lnTo>
                    <a:pt x="1563" y="32"/>
                  </a:lnTo>
                  <a:lnTo>
                    <a:pt x="1577" y="14"/>
                  </a:lnTo>
                  <a:lnTo>
                    <a:pt x="1599" y="0"/>
                  </a:lnTo>
                  <a:lnTo>
                    <a:pt x="1613" y="1"/>
                  </a:lnTo>
                  <a:lnTo>
                    <a:pt x="1626" y="5"/>
                  </a:lnTo>
                  <a:lnTo>
                    <a:pt x="1637" y="14"/>
                  </a:lnTo>
                  <a:lnTo>
                    <a:pt x="1647" y="25"/>
                  </a:lnTo>
                  <a:lnTo>
                    <a:pt x="1656" y="37"/>
                  </a:lnTo>
                  <a:lnTo>
                    <a:pt x="1665" y="50"/>
                  </a:lnTo>
                  <a:lnTo>
                    <a:pt x="1673" y="64"/>
                  </a:lnTo>
                  <a:lnTo>
                    <a:pt x="1680" y="75"/>
                  </a:lnTo>
                  <a:lnTo>
                    <a:pt x="1692" y="111"/>
                  </a:lnTo>
                  <a:lnTo>
                    <a:pt x="1707" y="145"/>
                  </a:lnTo>
                  <a:lnTo>
                    <a:pt x="1723" y="179"/>
                  </a:lnTo>
                  <a:lnTo>
                    <a:pt x="1741" y="213"/>
                  </a:lnTo>
                  <a:lnTo>
                    <a:pt x="1757" y="248"/>
                  </a:lnTo>
                  <a:lnTo>
                    <a:pt x="1775" y="282"/>
                  </a:lnTo>
                  <a:lnTo>
                    <a:pt x="1789" y="318"/>
                  </a:lnTo>
                  <a:lnTo>
                    <a:pt x="1802" y="354"/>
                  </a:lnTo>
                  <a:lnTo>
                    <a:pt x="1802" y="354"/>
                  </a:lnTo>
                  <a:lnTo>
                    <a:pt x="1899" y="537"/>
                  </a:lnTo>
                  <a:lnTo>
                    <a:pt x="1899" y="537"/>
                  </a:lnTo>
                  <a:lnTo>
                    <a:pt x="1942" y="577"/>
                  </a:lnTo>
                  <a:lnTo>
                    <a:pt x="1982" y="622"/>
                  </a:lnTo>
                  <a:lnTo>
                    <a:pt x="2016" y="668"/>
                  </a:lnTo>
                  <a:lnTo>
                    <a:pt x="2046" y="715"/>
                  </a:lnTo>
                  <a:lnTo>
                    <a:pt x="2075" y="765"/>
                  </a:lnTo>
                  <a:lnTo>
                    <a:pt x="2104" y="814"/>
                  </a:lnTo>
                  <a:lnTo>
                    <a:pt x="2134" y="864"/>
                  </a:lnTo>
                  <a:lnTo>
                    <a:pt x="2167" y="911"/>
                  </a:lnTo>
                  <a:lnTo>
                    <a:pt x="2188" y="972"/>
                  </a:lnTo>
                  <a:lnTo>
                    <a:pt x="2213" y="1031"/>
                  </a:lnTo>
                  <a:lnTo>
                    <a:pt x="2242" y="1089"/>
                  </a:lnTo>
                  <a:lnTo>
                    <a:pt x="2275" y="1146"/>
                  </a:lnTo>
                  <a:lnTo>
                    <a:pt x="2305" y="1202"/>
                  </a:lnTo>
                  <a:lnTo>
                    <a:pt x="2337" y="1260"/>
                  </a:lnTo>
                  <a:lnTo>
                    <a:pt x="2366" y="1315"/>
                  </a:lnTo>
                  <a:lnTo>
                    <a:pt x="2393" y="1375"/>
                  </a:lnTo>
                  <a:lnTo>
                    <a:pt x="2386" y="1439"/>
                  </a:lnTo>
                  <a:lnTo>
                    <a:pt x="2391" y="1500"/>
                  </a:lnTo>
                  <a:lnTo>
                    <a:pt x="2404" y="1558"/>
                  </a:lnTo>
                  <a:lnTo>
                    <a:pt x="2420" y="1616"/>
                  </a:lnTo>
                  <a:lnTo>
                    <a:pt x="2422" y="1642"/>
                  </a:lnTo>
                  <a:lnTo>
                    <a:pt x="2418" y="1669"/>
                  </a:lnTo>
                  <a:lnTo>
                    <a:pt x="2411" y="1693"/>
                  </a:lnTo>
                  <a:lnTo>
                    <a:pt x="2402" y="1716"/>
                  </a:lnTo>
                  <a:lnTo>
                    <a:pt x="2393" y="1740"/>
                  </a:lnTo>
                  <a:lnTo>
                    <a:pt x="2386" y="1763"/>
                  </a:lnTo>
                  <a:lnTo>
                    <a:pt x="2382" y="1788"/>
                  </a:lnTo>
                  <a:lnTo>
                    <a:pt x="2384" y="1815"/>
                  </a:lnTo>
                  <a:lnTo>
                    <a:pt x="2397" y="1856"/>
                  </a:lnTo>
                  <a:lnTo>
                    <a:pt x="2402" y="1898"/>
                  </a:lnTo>
                  <a:lnTo>
                    <a:pt x="2399" y="1937"/>
                  </a:lnTo>
                  <a:lnTo>
                    <a:pt x="2391" y="1979"/>
                  </a:lnTo>
                  <a:lnTo>
                    <a:pt x="2381" y="2018"/>
                  </a:lnTo>
                  <a:lnTo>
                    <a:pt x="2370" y="2058"/>
                  </a:lnTo>
                  <a:lnTo>
                    <a:pt x="2361" y="2097"/>
                  </a:lnTo>
                  <a:lnTo>
                    <a:pt x="2354" y="2137"/>
                  </a:lnTo>
                  <a:lnTo>
                    <a:pt x="2359" y="2160"/>
                  </a:lnTo>
                  <a:lnTo>
                    <a:pt x="2364" y="2184"/>
                  </a:lnTo>
                  <a:lnTo>
                    <a:pt x="2366" y="2207"/>
                  </a:lnTo>
                  <a:lnTo>
                    <a:pt x="2363" y="2227"/>
                  </a:lnTo>
                  <a:lnTo>
                    <a:pt x="2354" y="2237"/>
                  </a:lnTo>
                  <a:lnTo>
                    <a:pt x="2341" y="2248"/>
                  </a:lnTo>
                  <a:lnTo>
                    <a:pt x="2334" y="2259"/>
                  </a:lnTo>
                  <a:lnTo>
                    <a:pt x="2345" y="2272"/>
                  </a:lnTo>
                  <a:lnTo>
                    <a:pt x="2352" y="2281"/>
                  </a:lnTo>
                  <a:lnTo>
                    <a:pt x="2361" y="2281"/>
                  </a:lnTo>
                  <a:lnTo>
                    <a:pt x="2372" y="2277"/>
                  </a:lnTo>
                  <a:lnTo>
                    <a:pt x="2381" y="2272"/>
                  </a:lnTo>
                  <a:lnTo>
                    <a:pt x="2381" y="2272"/>
                  </a:lnTo>
                  <a:lnTo>
                    <a:pt x="2425" y="2230"/>
                  </a:lnTo>
                  <a:lnTo>
                    <a:pt x="2483" y="2254"/>
                  </a:lnTo>
                  <a:lnTo>
                    <a:pt x="2483" y="2254"/>
                  </a:lnTo>
                  <a:lnTo>
                    <a:pt x="2487" y="2290"/>
                  </a:lnTo>
                  <a:lnTo>
                    <a:pt x="2485" y="2324"/>
                  </a:lnTo>
                  <a:lnTo>
                    <a:pt x="2481" y="2356"/>
                  </a:lnTo>
                  <a:lnTo>
                    <a:pt x="2476" y="2388"/>
                  </a:lnTo>
                  <a:lnTo>
                    <a:pt x="2469" y="2419"/>
                  </a:lnTo>
                  <a:lnTo>
                    <a:pt x="2460" y="2450"/>
                  </a:lnTo>
                  <a:lnTo>
                    <a:pt x="2449" y="2482"/>
                  </a:lnTo>
                  <a:lnTo>
                    <a:pt x="2438" y="2512"/>
                  </a:lnTo>
                  <a:lnTo>
                    <a:pt x="2431" y="2575"/>
                  </a:lnTo>
                  <a:lnTo>
                    <a:pt x="2418" y="2635"/>
                  </a:lnTo>
                  <a:lnTo>
                    <a:pt x="2402" y="2696"/>
                  </a:lnTo>
                  <a:lnTo>
                    <a:pt x="2388" y="2755"/>
                  </a:lnTo>
                  <a:lnTo>
                    <a:pt x="2379" y="2764"/>
                  </a:lnTo>
                  <a:lnTo>
                    <a:pt x="2370" y="2773"/>
                  </a:lnTo>
                  <a:lnTo>
                    <a:pt x="2359" y="2780"/>
                  </a:lnTo>
                  <a:lnTo>
                    <a:pt x="2350" y="2787"/>
                  </a:lnTo>
                  <a:lnTo>
                    <a:pt x="2339" y="2796"/>
                  </a:lnTo>
                  <a:lnTo>
                    <a:pt x="2332" y="2805"/>
                  </a:lnTo>
                  <a:lnTo>
                    <a:pt x="2325" y="2816"/>
                  </a:lnTo>
                  <a:lnTo>
                    <a:pt x="2321" y="2831"/>
                  </a:lnTo>
                  <a:lnTo>
                    <a:pt x="2327" y="2858"/>
                  </a:lnTo>
                  <a:lnTo>
                    <a:pt x="2323" y="2883"/>
                  </a:lnTo>
                  <a:lnTo>
                    <a:pt x="2314" y="2904"/>
                  </a:lnTo>
                  <a:lnTo>
                    <a:pt x="2301" y="2924"/>
                  </a:lnTo>
                  <a:lnTo>
                    <a:pt x="2285" y="2942"/>
                  </a:lnTo>
                  <a:lnTo>
                    <a:pt x="2269" y="2962"/>
                  </a:lnTo>
                  <a:lnTo>
                    <a:pt x="2255" y="2982"/>
                  </a:lnTo>
                  <a:lnTo>
                    <a:pt x="2242" y="3001"/>
                  </a:lnTo>
                  <a:lnTo>
                    <a:pt x="2242" y="3001"/>
                  </a:lnTo>
                  <a:lnTo>
                    <a:pt x="2120" y="3111"/>
                  </a:lnTo>
                  <a:lnTo>
                    <a:pt x="2120" y="3111"/>
                  </a:lnTo>
                  <a:lnTo>
                    <a:pt x="2084" y="3113"/>
                  </a:lnTo>
                  <a:lnTo>
                    <a:pt x="2050" y="3115"/>
                  </a:lnTo>
                  <a:lnTo>
                    <a:pt x="2018" y="3115"/>
                  </a:lnTo>
                  <a:lnTo>
                    <a:pt x="1983" y="3115"/>
                  </a:lnTo>
                  <a:lnTo>
                    <a:pt x="1949" y="3113"/>
                  </a:lnTo>
                  <a:lnTo>
                    <a:pt x="1917" y="3111"/>
                  </a:lnTo>
                  <a:lnTo>
                    <a:pt x="1883" y="3111"/>
                  </a:lnTo>
                  <a:lnTo>
                    <a:pt x="1847" y="3109"/>
                  </a:lnTo>
                  <a:lnTo>
                    <a:pt x="1838" y="3104"/>
                  </a:lnTo>
                  <a:lnTo>
                    <a:pt x="1829" y="3095"/>
                  </a:lnTo>
                  <a:lnTo>
                    <a:pt x="1822" y="3086"/>
                  </a:lnTo>
                  <a:lnTo>
                    <a:pt x="1815" y="3077"/>
                  </a:lnTo>
                  <a:lnTo>
                    <a:pt x="1806" y="3071"/>
                  </a:lnTo>
                  <a:lnTo>
                    <a:pt x="1798" y="3066"/>
                  </a:lnTo>
                  <a:lnTo>
                    <a:pt x="1789" y="3068"/>
                  </a:lnTo>
                  <a:lnTo>
                    <a:pt x="1780" y="3073"/>
                  </a:lnTo>
                  <a:lnTo>
                    <a:pt x="1793" y="3089"/>
                  </a:lnTo>
                  <a:lnTo>
                    <a:pt x="1807" y="3106"/>
                  </a:lnTo>
                  <a:lnTo>
                    <a:pt x="1822" y="3120"/>
                  </a:lnTo>
                  <a:lnTo>
                    <a:pt x="1836" y="3134"/>
                  </a:lnTo>
                  <a:lnTo>
                    <a:pt x="1849" y="3149"/>
                  </a:lnTo>
                  <a:lnTo>
                    <a:pt x="1861" y="3165"/>
                  </a:lnTo>
                  <a:lnTo>
                    <a:pt x="1868" y="3181"/>
                  </a:lnTo>
                  <a:lnTo>
                    <a:pt x="1874" y="3201"/>
                  </a:lnTo>
                  <a:lnTo>
                    <a:pt x="1874" y="3201"/>
                  </a:lnTo>
                  <a:lnTo>
                    <a:pt x="1863" y="3348"/>
                  </a:lnTo>
                  <a:lnTo>
                    <a:pt x="1863" y="3348"/>
                  </a:lnTo>
                  <a:lnTo>
                    <a:pt x="1847" y="3361"/>
                  </a:lnTo>
                  <a:lnTo>
                    <a:pt x="1834" y="3379"/>
                  </a:lnTo>
                  <a:lnTo>
                    <a:pt x="1820" y="3397"/>
                  </a:lnTo>
                  <a:lnTo>
                    <a:pt x="1806" y="3413"/>
                  </a:lnTo>
                  <a:lnTo>
                    <a:pt x="1789" y="3427"/>
                  </a:lnTo>
                  <a:lnTo>
                    <a:pt x="1773" y="3435"/>
                  </a:lnTo>
                  <a:lnTo>
                    <a:pt x="1753" y="3435"/>
                  </a:lnTo>
                  <a:lnTo>
                    <a:pt x="1730" y="3424"/>
                  </a:lnTo>
                  <a:lnTo>
                    <a:pt x="1726" y="3409"/>
                  </a:lnTo>
                  <a:lnTo>
                    <a:pt x="1725" y="3395"/>
                  </a:lnTo>
                  <a:lnTo>
                    <a:pt x="1723" y="3379"/>
                  </a:lnTo>
                  <a:lnTo>
                    <a:pt x="1719" y="3364"/>
                  </a:lnTo>
                  <a:lnTo>
                    <a:pt x="1714" y="3352"/>
                  </a:lnTo>
                  <a:lnTo>
                    <a:pt x="1705" y="3341"/>
                  </a:lnTo>
                  <a:lnTo>
                    <a:pt x="1692" y="3332"/>
                  </a:lnTo>
                  <a:lnTo>
                    <a:pt x="1676" y="3325"/>
                  </a:lnTo>
                  <a:lnTo>
                    <a:pt x="1647" y="3336"/>
                  </a:lnTo>
                  <a:lnTo>
                    <a:pt x="1620" y="3330"/>
                  </a:lnTo>
                  <a:lnTo>
                    <a:pt x="1597" y="3316"/>
                  </a:lnTo>
                  <a:lnTo>
                    <a:pt x="1576" y="3298"/>
                  </a:lnTo>
                  <a:lnTo>
                    <a:pt x="1554" y="3280"/>
                  </a:lnTo>
                  <a:lnTo>
                    <a:pt x="1532" y="3267"/>
                  </a:lnTo>
                  <a:lnTo>
                    <a:pt x="1507" y="3267"/>
                  </a:lnTo>
                  <a:lnTo>
                    <a:pt x="1480" y="3284"/>
                  </a:lnTo>
                  <a:lnTo>
                    <a:pt x="1462" y="3278"/>
                  </a:lnTo>
                  <a:lnTo>
                    <a:pt x="1444" y="3273"/>
                  </a:lnTo>
                  <a:lnTo>
                    <a:pt x="1426" y="3267"/>
                  </a:lnTo>
                  <a:lnTo>
                    <a:pt x="1408" y="3258"/>
                  </a:lnTo>
                  <a:lnTo>
                    <a:pt x="1392" y="3249"/>
                  </a:lnTo>
                  <a:lnTo>
                    <a:pt x="1378" y="3239"/>
                  </a:lnTo>
                  <a:lnTo>
                    <a:pt x="1363" y="3224"/>
                  </a:lnTo>
                  <a:lnTo>
                    <a:pt x="1353" y="3206"/>
                  </a:lnTo>
                  <a:lnTo>
                    <a:pt x="1345" y="3210"/>
                  </a:lnTo>
                  <a:lnTo>
                    <a:pt x="1335" y="3212"/>
                  </a:lnTo>
                  <a:lnTo>
                    <a:pt x="1326" y="3213"/>
                  </a:lnTo>
                  <a:lnTo>
                    <a:pt x="1317" y="3215"/>
                  </a:lnTo>
                  <a:lnTo>
                    <a:pt x="1308" y="3217"/>
                  </a:lnTo>
                  <a:lnTo>
                    <a:pt x="1301" y="3222"/>
                  </a:lnTo>
                  <a:lnTo>
                    <a:pt x="1293" y="3228"/>
                  </a:lnTo>
                  <a:lnTo>
                    <a:pt x="1290" y="3239"/>
                  </a:lnTo>
                  <a:lnTo>
                    <a:pt x="1290" y="3257"/>
                  </a:lnTo>
                  <a:lnTo>
                    <a:pt x="1293" y="3273"/>
                  </a:lnTo>
                  <a:lnTo>
                    <a:pt x="1301" y="3287"/>
                  </a:lnTo>
                  <a:lnTo>
                    <a:pt x="1315" y="3296"/>
                  </a:lnTo>
                  <a:lnTo>
                    <a:pt x="1329" y="3296"/>
                  </a:lnTo>
                  <a:lnTo>
                    <a:pt x="1344" y="3298"/>
                  </a:lnTo>
                  <a:lnTo>
                    <a:pt x="1358" y="3300"/>
                  </a:lnTo>
                  <a:lnTo>
                    <a:pt x="1371" y="3305"/>
                  </a:lnTo>
                  <a:lnTo>
                    <a:pt x="1381" y="3312"/>
                  </a:lnTo>
                  <a:lnTo>
                    <a:pt x="1390" y="3321"/>
                  </a:lnTo>
                  <a:lnTo>
                    <a:pt x="1398" y="3332"/>
                  </a:lnTo>
                  <a:lnTo>
                    <a:pt x="1401" y="3346"/>
                  </a:lnTo>
                  <a:lnTo>
                    <a:pt x="1396" y="3370"/>
                  </a:lnTo>
                  <a:lnTo>
                    <a:pt x="1394" y="3397"/>
                  </a:lnTo>
                  <a:lnTo>
                    <a:pt x="1385" y="3417"/>
                  </a:lnTo>
                  <a:lnTo>
                    <a:pt x="1363" y="3427"/>
                  </a:lnTo>
                  <a:lnTo>
                    <a:pt x="1351" y="3429"/>
                  </a:lnTo>
                  <a:lnTo>
                    <a:pt x="1338" y="3431"/>
                  </a:lnTo>
                  <a:lnTo>
                    <a:pt x="1324" y="3431"/>
                  </a:lnTo>
                  <a:lnTo>
                    <a:pt x="1311" y="3431"/>
                  </a:lnTo>
                  <a:lnTo>
                    <a:pt x="1301" y="3411"/>
                  </a:lnTo>
                  <a:lnTo>
                    <a:pt x="1284" y="3400"/>
                  </a:lnTo>
                  <a:lnTo>
                    <a:pt x="1266" y="3393"/>
                  </a:lnTo>
                  <a:lnTo>
                    <a:pt x="1248" y="3388"/>
                  </a:lnTo>
                  <a:lnTo>
                    <a:pt x="1229" y="3382"/>
                  </a:lnTo>
                  <a:lnTo>
                    <a:pt x="1214" y="3373"/>
                  </a:lnTo>
                  <a:lnTo>
                    <a:pt x="1202" y="3359"/>
                  </a:lnTo>
                  <a:lnTo>
                    <a:pt x="1196" y="3336"/>
                  </a:lnTo>
                  <a:lnTo>
                    <a:pt x="1191" y="3309"/>
                  </a:lnTo>
                  <a:lnTo>
                    <a:pt x="1195" y="3282"/>
                  </a:lnTo>
                  <a:lnTo>
                    <a:pt x="1202" y="3253"/>
                  </a:lnTo>
                  <a:lnTo>
                    <a:pt x="1202" y="3224"/>
                  </a:lnTo>
                  <a:lnTo>
                    <a:pt x="1195" y="3219"/>
                  </a:lnTo>
                  <a:lnTo>
                    <a:pt x="1186" y="3215"/>
                  </a:lnTo>
                  <a:lnTo>
                    <a:pt x="1177" y="3217"/>
                  </a:lnTo>
                  <a:lnTo>
                    <a:pt x="1169" y="3222"/>
                  </a:lnTo>
                  <a:lnTo>
                    <a:pt x="1160" y="3231"/>
                  </a:lnTo>
                  <a:lnTo>
                    <a:pt x="1153" y="3242"/>
                  </a:lnTo>
                  <a:lnTo>
                    <a:pt x="1144" y="3251"/>
                  </a:lnTo>
                  <a:lnTo>
                    <a:pt x="1135" y="3260"/>
                  </a:lnTo>
                  <a:lnTo>
                    <a:pt x="1124" y="3267"/>
                  </a:lnTo>
                  <a:lnTo>
                    <a:pt x="1114" y="3273"/>
                  </a:lnTo>
                  <a:lnTo>
                    <a:pt x="1103" y="3275"/>
                  </a:lnTo>
                  <a:lnTo>
                    <a:pt x="1089" y="3271"/>
                  </a:lnTo>
                  <a:lnTo>
                    <a:pt x="1089" y="3271"/>
                  </a:lnTo>
                  <a:lnTo>
                    <a:pt x="1081" y="3276"/>
                  </a:lnTo>
                  <a:lnTo>
                    <a:pt x="1081" y="3276"/>
                  </a:lnTo>
                  <a:lnTo>
                    <a:pt x="1092" y="3289"/>
                  </a:lnTo>
                  <a:lnTo>
                    <a:pt x="1106" y="3294"/>
                  </a:lnTo>
                  <a:lnTo>
                    <a:pt x="1123" y="3298"/>
                  </a:lnTo>
                  <a:lnTo>
                    <a:pt x="1141" y="3300"/>
                  </a:lnTo>
                  <a:lnTo>
                    <a:pt x="1155" y="3303"/>
                  </a:lnTo>
                  <a:lnTo>
                    <a:pt x="1168" y="3311"/>
                  </a:lnTo>
                  <a:lnTo>
                    <a:pt x="1175" y="3323"/>
                  </a:lnTo>
                  <a:lnTo>
                    <a:pt x="1177" y="3345"/>
                  </a:lnTo>
                  <a:lnTo>
                    <a:pt x="1178" y="3366"/>
                  </a:lnTo>
                  <a:lnTo>
                    <a:pt x="1177" y="3390"/>
                  </a:lnTo>
                  <a:lnTo>
                    <a:pt x="1168" y="3409"/>
                  </a:lnTo>
                  <a:lnTo>
                    <a:pt x="1148" y="3422"/>
                  </a:lnTo>
                  <a:lnTo>
                    <a:pt x="1135" y="3424"/>
                  </a:lnTo>
                  <a:lnTo>
                    <a:pt x="1121" y="3424"/>
                  </a:lnTo>
                  <a:lnTo>
                    <a:pt x="1106" y="3429"/>
                  </a:lnTo>
                  <a:lnTo>
                    <a:pt x="1097" y="3442"/>
                  </a:lnTo>
                  <a:lnTo>
                    <a:pt x="1097" y="3460"/>
                  </a:lnTo>
                  <a:lnTo>
                    <a:pt x="1099" y="3478"/>
                  </a:lnTo>
                  <a:lnTo>
                    <a:pt x="1096" y="3492"/>
                  </a:lnTo>
                  <a:lnTo>
                    <a:pt x="1080" y="3497"/>
                  </a:lnTo>
                  <a:lnTo>
                    <a:pt x="1067" y="3496"/>
                  </a:lnTo>
                  <a:lnTo>
                    <a:pt x="1053" y="3490"/>
                  </a:lnTo>
                  <a:lnTo>
                    <a:pt x="1040" y="3483"/>
                  </a:lnTo>
                  <a:lnTo>
                    <a:pt x="1029" y="3474"/>
                  </a:lnTo>
                  <a:lnTo>
                    <a:pt x="1018" y="3465"/>
                  </a:lnTo>
                  <a:lnTo>
                    <a:pt x="1008" y="3454"/>
                  </a:lnTo>
                  <a:lnTo>
                    <a:pt x="1000" y="3442"/>
                  </a:lnTo>
                  <a:lnTo>
                    <a:pt x="993" y="3429"/>
                  </a:lnTo>
                  <a:lnTo>
                    <a:pt x="999" y="3408"/>
                  </a:lnTo>
                  <a:lnTo>
                    <a:pt x="1008" y="3386"/>
                  </a:lnTo>
                  <a:lnTo>
                    <a:pt x="1011" y="3364"/>
                  </a:lnTo>
                  <a:lnTo>
                    <a:pt x="1004" y="3343"/>
                  </a:lnTo>
                  <a:lnTo>
                    <a:pt x="993" y="3336"/>
                  </a:lnTo>
                  <a:lnTo>
                    <a:pt x="981" y="3332"/>
                  </a:lnTo>
                  <a:lnTo>
                    <a:pt x="968" y="3334"/>
                  </a:lnTo>
                  <a:lnTo>
                    <a:pt x="957" y="3339"/>
                  </a:lnTo>
                  <a:lnTo>
                    <a:pt x="943" y="3355"/>
                  </a:lnTo>
                  <a:lnTo>
                    <a:pt x="930" y="3373"/>
                  </a:lnTo>
                  <a:lnTo>
                    <a:pt x="927" y="3395"/>
                  </a:lnTo>
                  <a:lnTo>
                    <a:pt x="930" y="3418"/>
                  </a:lnTo>
                  <a:lnTo>
                    <a:pt x="939" y="3433"/>
                  </a:lnTo>
                  <a:lnTo>
                    <a:pt x="950" y="3447"/>
                  </a:lnTo>
                  <a:lnTo>
                    <a:pt x="965" y="3460"/>
                  </a:lnTo>
                  <a:lnTo>
                    <a:pt x="977" y="3472"/>
                  </a:lnTo>
                  <a:lnTo>
                    <a:pt x="988" y="3487"/>
                  </a:lnTo>
                  <a:lnTo>
                    <a:pt x="999" y="3499"/>
                  </a:lnTo>
                  <a:lnTo>
                    <a:pt x="1004" y="3515"/>
                  </a:lnTo>
                  <a:lnTo>
                    <a:pt x="1006" y="3533"/>
                  </a:lnTo>
                  <a:lnTo>
                    <a:pt x="999" y="3541"/>
                  </a:lnTo>
                  <a:lnTo>
                    <a:pt x="990" y="3544"/>
                  </a:lnTo>
                  <a:lnTo>
                    <a:pt x="979" y="3546"/>
                  </a:lnTo>
                  <a:lnTo>
                    <a:pt x="968" y="3546"/>
                  </a:lnTo>
                  <a:lnTo>
                    <a:pt x="957" y="3546"/>
                  </a:lnTo>
                  <a:lnTo>
                    <a:pt x="948" y="3548"/>
                  </a:lnTo>
                  <a:lnTo>
                    <a:pt x="941" y="3553"/>
                  </a:lnTo>
                  <a:lnTo>
                    <a:pt x="938" y="3562"/>
                  </a:lnTo>
                  <a:lnTo>
                    <a:pt x="947" y="3571"/>
                  </a:lnTo>
                  <a:lnTo>
                    <a:pt x="954" y="3582"/>
                  </a:lnTo>
                  <a:lnTo>
                    <a:pt x="957" y="3593"/>
                  </a:lnTo>
                  <a:lnTo>
                    <a:pt x="954" y="3607"/>
                  </a:lnTo>
                  <a:lnTo>
                    <a:pt x="943" y="3614"/>
                  </a:lnTo>
                  <a:lnTo>
                    <a:pt x="932" y="3623"/>
                  </a:lnTo>
                  <a:lnTo>
                    <a:pt x="921" y="3634"/>
                  </a:lnTo>
                  <a:lnTo>
                    <a:pt x="911" y="3645"/>
                  </a:lnTo>
                  <a:lnTo>
                    <a:pt x="900" y="3654"/>
                  </a:lnTo>
                  <a:lnTo>
                    <a:pt x="887" y="3659"/>
                  </a:lnTo>
                  <a:lnTo>
                    <a:pt x="875" y="3661"/>
                  </a:lnTo>
                  <a:lnTo>
                    <a:pt x="858" y="3657"/>
                  </a:lnTo>
                  <a:lnTo>
                    <a:pt x="846" y="3650"/>
                  </a:lnTo>
                  <a:lnTo>
                    <a:pt x="837" y="3639"/>
                  </a:lnTo>
                  <a:lnTo>
                    <a:pt x="826" y="3632"/>
                  </a:lnTo>
                  <a:lnTo>
                    <a:pt x="812" y="3629"/>
                  </a:lnTo>
                  <a:lnTo>
                    <a:pt x="805" y="3639"/>
                  </a:lnTo>
                  <a:lnTo>
                    <a:pt x="796" y="3648"/>
                  </a:lnTo>
                  <a:lnTo>
                    <a:pt x="787" y="3656"/>
                  </a:lnTo>
                  <a:lnTo>
                    <a:pt x="778" y="3661"/>
                  </a:lnTo>
                  <a:lnTo>
                    <a:pt x="767" y="3668"/>
                  </a:lnTo>
                  <a:lnTo>
                    <a:pt x="756" y="3674"/>
                  </a:lnTo>
                  <a:lnTo>
                    <a:pt x="747" y="3679"/>
                  </a:lnTo>
                  <a:lnTo>
                    <a:pt x="736" y="3684"/>
                  </a:lnTo>
                  <a:lnTo>
                    <a:pt x="718" y="3679"/>
                  </a:lnTo>
                  <a:lnTo>
                    <a:pt x="706" y="3668"/>
                  </a:lnTo>
                  <a:lnTo>
                    <a:pt x="699" y="3652"/>
                  </a:lnTo>
                  <a:lnTo>
                    <a:pt x="700" y="3630"/>
                  </a:lnTo>
                  <a:lnTo>
                    <a:pt x="708" y="3614"/>
                  </a:lnTo>
                  <a:lnTo>
                    <a:pt x="715" y="3596"/>
                  </a:lnTo>
                  <a:lnTo>
                    <a:pt x="718" y="3580"/>
                  </a:lnTo>
                  <a:lnTo>
                    <a:pt x="713" y="3562"/>
                  </a:lnTo>
                  <a:lnTo>
                    <a:pt x="708" y="3550"/>
                  </a:lnTo>
                  <a:lnTo>
                    <a:pt x="704" y="3537"/>
                  </a:lnTo>
                  <a:lnTo>
                    <a:pt x="704" y="3523"/>
                  </a:lnTo>
                  <a:lnTo>
                    <a:pt x="708" y="3510"/>
                  </a:lnTo>
                  <a:lnTo>
                    <a:pt x="713" y="3506"/>
                  </a:lnTo>
                  <a:lnTo>
                    <a:pt x="718" y="3503"/>
                  </a:lnTo>
                  <a:lnTo>
                    <a:pt x="722" y="3499"/>
                  </a:lnTo>
                  <a:lnTo>
                    <a:pt x="724" y="3494"/>
                  </a:lnTo>
                  <a:lnTo>
                    <a:pt x="695" y="3506"/>
                  </a:lnTo>
                  <a:lnTo>
                    <a:pt x="673" y="3524"/>
                  </a:lnTo>
                  <a:lnTo>
                    <a:pt x="659" y="3548"/>
                  </a:lnTo>
                  <a:lnTo>
                    <a:pt x="646" y="3575"/>
                  </a:lnTo>
                  <a:lnTo>
                    <a:pt x="636" y="3602"/>
                  </a:lnTo>
                  <a:lnTo>
                    <a:pt x="625" y="3630"/>
                  </a:lnTo>
                  <a:lnTo>
                    <a:pt x="612" y="3659"/>
                  </a:lnTo>
                  <a:lnTo>
                    <a:pt x="596" y="3683"/>
                  </a:lnTo>
                  <a:lnTo>
                    <a:pt x="587" y="3684"/>
                  </a:lnTo>
                  <a:lnTo>
                    <a:pt x="580" y="3684"/>
                  </a:lnTo>
                  <a:lnTo>
                    <a:pt x="571" y="3684"/>
                  </a:lnTo>
                  <a:lnTo>
                    <a:pt x="564" y="3684"/>
                  </a:lnTo>
                  <a:lnTo>
                    <a:pt x="555" y="3683"/>
                  </a:lnTo>
                  <a:lnTo>
                    <a:pt x="546" y="3681"/>
                  </a:lnTo>
                  <a:lnTo>
                    <a:pt x="539" y="3677"/>
                  </a:lnTo>
                  <a:lnTo>
                    <a:pt x="530" y="3675"/>
                  </a:lnTo>
                  <a:lnTo>
                    <a:pt x="522" y="3668"/>
                  </a:lnTo>
                  <a:lnTo>
                    <a:pt x="515" y="3661"/>
                  </a:lnTo>
                  <a:lnTo>
                    <a:pt x="510" y="3652"/>
                  </a:lnTo>
                  <a:lnTo>
                    <a:pt x="503" y="3643"/>
                  </a:lnTo>
                  <a:lnTo>
                    <a:pt x="495" y="3638"/>
                  </a:lnTo>
                  <a:lnTo>
                    <a:pt x="488" y="3632"/>
                  </a:lnTo>
                  <a:lnTo>
                    <a:pt x="481" y="3629"/>
                  </a:lnTo>
                  <a:lnTo>
                    <a:pt x="472" y="3629"/>
                  </a:lnTo>
                  <a:lnTo>
                    <a:pt x="458" y="3641"/>
                  </a:lnTo>
                  <a:lnTo>
                    <a:pt x="443" y="3654"/>
                  </a:lnTo>
                  <a:lnTo>
                    <a:pt x="429" y="3668"/>
                  </a:lnTo>
                  <a:lnTo>
                    <a:pt x="416" y="3683"/>
                  </a:lnTo>
                  <a:lnTo>
                    <a:pt x="406" y="3697"/>
                  </a:lnTo>
                  <a:lnTo>
                    <a:pt x="395" y="3713"/>
                  </a:lnTo>
                  <a:lnTo>
                    <a:pt x="388" y="3731"/>
                  </a:lnTo>
                  <a:lnTo>
                    <a:pt x="384" y="3751"/>
                  </a:lnTo>
                  <a:lnTo>
                    <a:pt x="379" y="3758"/>
                  </a:lnTo>
                  <a:lnTo>
                    <a:pt x="373" y="3765"/>
                  </a:lnTo>
                  <a:lnTo>
                    <a:pt x="368" y="3771"/>
                  </a:lnTo>
                  <a:lnTo>
                    <a:pt x="361" y="3776"/>
                  </a:lnTo>
                  <a:lnTo>
                    <a:pt x="354" y="3780"/>
                  </a:lnTo>
                  <a:lnTo>
                    <a:pt x="346" y="3783"/>
                  </a:lnTo>
                  <a:lnTo>
                    <a:pt x="337" y="3787"/>
                  </a:lnTo>
                  <a:lnTo>
                    <a:pt x="330" y="3789"/>
                  </a:lnTo>
                  <a:lnTo>
                    <a:pt x="330" y="3789"/>
                  </a:lnTo>
                  <a:lnTo>
                    <a:pt x="330" y="3796"/>
                  </a:lnTo>
                  <a:lnTo>
                    <a:pt x="330" y="3796"/>
                  </a:lnTo>
                  <a:lnTo>
                    <a:pt x="323" y="3792"/>
                  </a:lnTo>
                  <a:lnTo>
                    <a:pt x="314" y="3789"/>
                  </a:lnTo>
                  <a:lnTo>
                    <a:pt x="305" y="3787"/>
                  </a:lnTo>
                  <a:lnTo>
                    <a:pt x="296" y="3785"/>
                  </a:lnTo>
                  <a:lnTo>
                    <a:pt x="285" y="3781"/>
                  </a:lnTo>
                  <a:lnTo>
                    <a:pt x="276" y="3780"/>
                  </a:lnTo>
                  <a:lnTo>
                    <a:pt x="267" y="3774"/>
                  </a:lnTo>
                  <a:lnTo>
                    <a:pt x="260" y="3769"/>
                  </a:lnTo>
                  <a:lnTo>
                    <a:pt x="260" y="3769"/>
                  </a:lnTo>
                  <a:lnTo>
                    <a:pt x="260" y="3769"/>
                  </a:lnTo>
                  <a:lnTo>
                    <a:pt x="249" y="3747"/>
                  </a:lnTo>
                  <a:lnTo>
                    <a:pt x="237" y="3724"/>
                  </a:lnTo>
                  <a:lnTo>
                    <a:pt x="231" y="3699"/>
                  </a:lnTo>
                  <a:lnTo>
                    <a:pt x="244" y="3675"/>
                  </a:lnTo>
                  <a:lnTo>
                    <a:pt x="239" y="3656"/>
                  </a:lnTo>
                  <a:lnTo>
                    <a:pt x="237" y="3632"/>
                  </a:lnTo>
                  <a:lnTo>
                    <a:pt x="237" y="3611"/>
                  </a:lnTo>
                  <a:lnTo>
                    <a:pt x="246" y="3589"/>
                  </a:lnTo>
                  <a:lnTo>
                    <a:pt x="246" y="3582"/>
                  </a:lnTo>
                  <a:lnTo>
                    <a:pt x="246" y="3573"/>
                  </a:lnTo>
                  <a:lnTo>
                    <a:pt x="244" y="3566"/>
                  </a:lnTo>
                  <a:lnTo>
                    <a:pt x="237" y="3564"/>
                  </a:lnTo>
                  <a:lnTo>
                    <a:pt x="226" y="3564"/>
                  </a:lnTo>
                  <a:lnTo>
                    <a:pt x="217" y="3562"/>
                  </a:lnTo>
                  <a:lnTo>
                    <a:pt x="206" y="3560"/>
                  </a:lnTo>
                  <a:lnTo>
                    <a:pt x="197" y="3560"/>
                  </a:lnTo>
                  <a:close/>
                </a:path>
              </a:pathLst>
            </a:custGeom>
            <a:gradFill flip="none" rotWithShape="1">
              <a:gsLst>
                <a:gs pos="14000">
                  <a:schemeClr val="accent5"/>
                </a:gs>
                <a:gs pos="74000">
                  <a:schemeClr val="accent4"/>
                </a:gs>
              </a:gsLst>
              <a:lin ang="5400000" scaled="1"/>
              <a:tileRect/>
            </a:gradFill>
            <a:ln w="31750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  <a:softEdge rad="3175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37" name="그룹 136"/>
            <p:cNvGrpSpPr/>
            <p:nvPr/>
          </p:nvGrpSpPr>
          <p:grpSpPr>
            <a:xfrm>
              <a:off x="4095767" y="933459"/>
              <a:ext cx="2905125" cy="3852863"/>
              <a:chOff x="4190997" y="904875"/>
              <a:chExt cx="2905125" cy="3852863"/>
            </a:xfrm>
            <a:effectLst>
              <a:outerShdw blurRad="38100" dist="12700" sx="101000" sy="101000" algn="ctr" rotWithShape="0">
                <a:prstClr val="black">
                  <a:alpha val="31000"/>
                </a:prstClr>
              </a:outerShdw>
            </a:effectLst>
          </p:grpSpPr>
          <p:sp>
            <p:nvSpPr>
              <p:cNvPr id="120" name="자유형 119"/>
              <p:cNvSpPr/>
              <p:nvPr/>
            </p:nvSpPr>
            <p:spPr>
              <a:xfrm>
                <a:off x="4657722" y="904875"/>
                <a:ext cx="842963" cy="1552575"/>
              </a:xfrm>
              <a:custGeom>
                <a:avLst/>
                <a:gdLst>
                  <a:gd name="connsiteX0" fmla="*/ 100013 w 842963"/>
                  <a:gd name="connsiteY0" fmla="*/ 52388 h 1552575"/>
                  <a:gd name="connsiteX1" fmla="*/ 133350 w 842963"/>
                  <a:gd name="connsiteY1" fmla="*/ 47625 h 1552575"/>
                  <a:gd name="connsiteX2" fmla="*/ 171450 w 842963"/>
                  <a:gd name="connsiteY2" fmla="*/ 42863 h 1552575"/>
                  <a:gd name="connsiteX3" fmla="*/ 185738 w 842963"/>
                  <a:gd name="connsiteY3" fmla="*/ 33338 h 1552575"/>
                  <a:gd name="connsiteX4" fmla="*/ 195263 w 842963"/>
                  <a:gd name="connsiteY4" fmla="*/ 19050 h 1552575"/>
                  <a:gd name="connsiteX5" fmla="*/ 223838 w 842963"/>
                  <a:gd name="connsiteY5" fmla="*/ 0 h 1552575"/>
                  <a:gd name="connsiteX6" fmla="*/ 238125 w 842963"/>
                  <a:gd name="connsiteY6" fmla="*/ 4763 h 1552575"/>
                  <a:gd name="connsiteX7" fmla="*/ 247650 w 842963"/>
                  <a:gd name="connsiteY7" fmla="*/ 33338 h 1552575"/>
                  <a:gd name="connsiteX8" fmla="*/ 257175 w 842963"/>
                  <a:gd name="connsiteY8" fmla="*/ 61913 h 1552575"/>
                  <a:gd name="connsiteX9" fmla="*/ 261938 w 842963"/>
                  <a:gd name="connsiteY9" fmla="*/ 76200 h 1552575"/>
                  <a:gd name="connsiteX10" fmla="*/ 276225 w 842963"/>
                  <a:gd name="connsiteY10" fmla="*/ 90488 h 1552575"/>
                  <a:gd name="connsiteX11" fmla="*/ 309563 w 842963"/>
                  <a:gd name="connsiteY11" fmla="*/ 85725 h 1552575"/>
                  <a:gd name="connsiteX12" fmla="*/ 338138 w 842963"/>
                  <a:gd name="connsiteY12" fmla="*/ 76200 h 1552575"/>
                  <a:gd name="connsiteX13" fmla="*/ 352425 w 842963"/>
                  <a:gd name="connsiteY13" fmla="*/ 80963 h 1552575"/>
                  <a:gd name="connsiteX14" fmla="*/ 357188 w 842963"/>
                  <a:gd name="connsiteY14" fmla="*/ 152400 h 1552575"/>
                  <a:gd name="connsiteX15" fmla="*/ 466725 w 842963"/>
                  <a:gd name="connsiteY15" fmla="*/ 147638 h 1552575"/>
                  <a:gd name="connsiteX16" fmla="*/ 481013 w 842963"/>
                  <a:gd name="connsiteY16" fmla="*/ 138113 h 1552575"/>
                  <a:gd name="connsiteX17" fmla="*/ 519113 w 842963"/>
                  <a:gd name="connsiteY17" fmla="*/ 142875 h 1552575"/>
                  <a:gd name="connsiteX18" fmla="*/ 533400 w 842963"/>
                  <a:gd name="connsiteY18" fmla="*/ 214313 h 1552575"/>
                  <a:gd name="connsiteX19" fmla="*/ 547688 w 842963"/>
                  <a:gd name="connsiteY19" fmla="*/ 219075 h 1552575"/>
                  <a:gd name="connsiteX20" fmla="*/ 561975 w 842963"/>
                  <a:gd name="connsiteY20" fmla="*/ 233363 h 1552575"/>
                  <a:gd name="connsiteX21" fmla="*/ 576263 w 842963"/>
                  <a:gd name="connsiteY21" fmla="*/ 242888 h 1552575"/>
                  <a:gd name="connsiteX22" fmla="*/ 581025 w 842963"/>
                  <a:gd name="connsiteY22" fmla="*/ 257175 h 1552575"/>
                  <a:gd name="connsiteX23" fmla="*/ 590550 w 842963"/>
                  <a:gd name="connsiteY23" fmla="*/ 304800 h 1552575"/>
                  <a:gd name="connsiteX24" fmla="*/ 600075 w 842963"/>
                  <a:gd name="connsiteY24" fmla="*/ 319088 h 1552575"/>
                  <a:gd name="connsiteX25" fmla="*/ 628650 w 842963"/>
                  <a:gd name="connsiteY25" fmla="*/ 328613 h 1552575"/>
                  <a:gd name="connsiteX26" fmla="*/ 642938 w 842963"/>
                  <a:gd name="connsiteY26" fmla="*/ 395288 h 1552575"/>
                  <a:gd name="connsiteX27" fmla="*/ 628650 w 842963"/>
                  <a:gd name="connsiteY27" fmla="*/ 404813 h 1552575"/>
                  <a:gd name="connsiteX28" fmla="*/ 619125 w 842963"/>
                  <a:gd name="connsiteY28" fmla="*/ 419100 h 1552575"/>
                  <a:gd name="connsiteX29" fmla="*/ 590550 w 842963"/>
                  <a:gd name="connsiteY29" fmla="*/ 428625 h 1552575"/>
                  <a:gd name="connsiteX30" fmla="*/ 581025 w 842963"/>
                  <a:gd name="connsiteY30" fmla="*/ 442913 h 1552575"/>
                  <a:gd name="connsiteX31" fmla="*/ 566738 w 842963"/>
                  <a:gd name="connsiteY31" fmla="*/ 457200 h 1552575"/>
                  <a:gd name="connsiteX32" fmla="*/ 561975 w 842963"/>
                  <a:gd name="connsiteY32" fmla="*/ 471488 h 1552575"/>
                  <a:gd name="connsiteX33" fmla="*/ 566738 w 842963"/>
                  <a:gd name="connsiteY33" fmla="*/ 533400 h 1552575"/>
                  <a:gd name="connsiteX34" fmla="*/ 595313 w 842963"/>
                  <a:gd name="connsiteY34" fmla="*/ 552450 h 1552575"/>
                  <a:gd name="connsiteX35" fmla="*/ 600075 w 842963"/>
                  <a:gd name="connsiteY35" fmla="*/ 566738 h 1552575"/>
                  <a:gd name="connsiteX36" fmla="*/ 619125 w 842963"/>
                  <a:gd name="connsiteY36" fmla="*/ 595313 h 1552575"/>
                  <a:gd name="connsiteX37" fmla="*/ 628650 w 842963"/>
                  <a:gd name="connsiteY37" fmla="*/ 623888 h 1552575"/>
                  <a:gd name="connsiteX38" fmla="*/ 633413 w 842963"/>
                  <a:gd name="connsiteY38" fmla="*/ 638175 h 1552575"/>
                  <a:gd name="connsiteX39" fmla="*/ 642938 w 842963"/>
                  <a:gd name="connsiteY39" fmla="*/ 652463 h 1552575"/>
                  <a:gd name="connsiteX40" fmla="*/ 666750 w 842963"/>
                  <a:gd name="connsiteY40" fmla="*/ 695325 h 1552575"/>
                  <a:gd name="connsiteX41" fmla="*/ 681038 w 842963"/>
                  <a:gd name="connsiteY41" fmla="*/ 704850 h 1552575"/>
                  <a:gd name="connsiteX42" fmla="*/ 695325 w 842963"/>
                  <a:gd name="connsiteY42" fmla="*/ 723900 h 1552575"/>
                  <a:gd name="connsiteX43" fmla="*/ 723900 w 842963"/>
                  <a:gd name="connsiteY43" fmla="*/ 738188 h 1552575"/>
                  <a:gd name="connsiteX44" fmla="*/ 752475 w 842963"/>
                  <a:gd name="connsiteY44" fmla="*/ 747713 h 1552575"/>
                  <a:gd name="connsiteX45" fmla="*/ 771525 w 842963"/>
                  <a:gd name="connsiteY45" fmla="*/ 752475 h 1552575"/>
                  <a:gd name="connsiteX46" fmla="*/ 814388 w 842963"/>
                  <a:gd name="connsiteY46" fmla="*/ 776288 h 1552575"/>
                  <a:gd name="connsiteX47" fmla="*/ 828675 w 842963"/>
                  <a:gd name="connsiteY47" fmla="*/ 781050 h 1552575"/>
                  <a:gd name="connsiteX48" fmla="*/ 842963 w 842963"/>
                  <a:gd name="connsiteY48" fmla="*/ 785813 h 1552575"/>
                  <a:gd name="connsiteX49" fmla="*/ 838200 w 842963"/>
                  <a:gd name="connsiteY49" fmla="*/ 876300 h 1552575"/>
                  <a:gd name="connsiteX50" fmla="*/ 833438 w 842963"/>
                  <a:gd name="connsiteY50" fmla="*/ 890588 h 1552575"/>
                  <a:gd name="connsiteX51" fmla="*/ 814388 w 842963"/>
                  <a:gd name="connsiteY51" fmla="*/ 919163 h 1552575"/>
                  <a:gd name="connsiteX52" fmla="*/ 804863 w 842963"/>
                  <a:gd name="connsiteY52" fmla="*/ 933450 h 1552575"/>
                  <a:gd name="connsiteX53" fmla="*/ 795338 w 842963"/>
                  <a:gd name="connsiteY53" fmla="*/ 962025 h 1552575"/>
                  <a:gd name="connsiteX54" fmla="*/ 790575 w 842963"/>
                  <a:gd name="connsiteY54" fmla="*/ 1185863 h 1552575"/>
                  <a:gd name="connsiteX55" fmla="*/ 776288 w 842963"/>
                  <a:gd name="connsiteY55" fmla="*/ 1190625 h 1552575"/>
                  <a:gd name="connsiteX56" fmla="*/ 733425 w 842963"/>
                  <a:gd name="connsiteY56" fmla="*/ 1214438 h 1552575"/>
                  <a:gd name="connsiteX57" fmla="*/ 719138 w 842963"/>
                  <a:gd name="connsiteY57" fmla="*/ 1228725 h 1552575"/>
                  <a:gd name="connsiteX58" fmla="*/ 704850 w 842963"/>
                  <a:gd name="connsiteY58" fmla="*/ 1238250 h 1552575"/>
                  <a:gd name="connsiteX59" fmla="*/ 700088 w 842963"/>
                  <a:gd name="connsiteY59" fmla="*/ 1252538 h 1552575"/>
                  <a:gd name="connsiteX60" fmla="*/ 685800 w 842963"/>
                  <a:gd name="connsiteY60" fmla="*/ 1281113 h 1552575"/>
                  <a:gd name="connsiteX61" fmla="*/ 681038 w 842963"/>
                  <a:gd name="connsiteY61" fmla="*/ 1319213 h 1552575"/>
                  <a:gd name="connsiteX62" fmla="*/ 666750 w 842963"/>
                  <a:gd name="connsiteY62" fmla="*/ 1323975 h 1552575"/>
                  <a:gd name="connsiteX63" fmla="*/ 661988 w 842963"/>
                  <a:gd name="connsiteY63" fmla="*/ 1338263 h 1552575"/>
                  <a:gd name="connsiteX64" fmla="*/ 647700 w 842963"/>
                  <a:gd name="connsiteY64" fmla="*/ 1343025 h 1552575"/>
                  <a:gd name="connsiteX65" fmla="*/ 614363 w 842963"/>
                  <a:gd name="connsiteY65" fmla="*/ 1347788 h 1552575"/>
                  <a:gd name="connsiteX66" fmla="*/ 581025 w 842963"/>
                  <a:gd name="connsiteY66" fmla="*/ 1357313 h 1552575"/>
                  <a:gd name="connsiteX67" fmla="*/ 552450 w 842963"/>
                  <a:gd name="connsiteY67" fmla="*/ 1371600 h 1552575"/>
                  <a:gd name="connsiteX68" fmla="*/ 542925 w 842963"/>
                  <a:gd name="connsiteY68" fmla="*/ 1385888 h 1552575"/>
                  <a:gd name="connsiteX69" fmla="*/ 528638 w 842963"/>
                  <a:gd name="connsiteY69" fmla="*/ 1390650 h 1552575"/>
                  <a:gd name="connsiteX70" fmla="*/ 500063 w 842963"/>
                  <a:gd name="connsiteY70" fmla="*/ 1409700 h 1552575"/>
                  <a:gd name="connsiteX71" fmla="*/ 485775 w 842963"/>
                  <a:gd name="connsiteY71" fmla="*/ 1419225 h 1552575"/>
                  <a:gd name="connsiteX72" fmla="*/ 476250 w 842963"/>
                  <a:gd name="connsiteY72" fmla="*/ 1433513 h 1552575"/>
                  <a:gd name="connsiteX73" fmla="*/ 461963 w 842963"/>
                  <a:gd name="connsiteY73" fmla="*/ 1438275 h 1552575"/>
                  <a:gd name="connsiteX74" fmla="*/ 442913 w 842963"/>
                  <a:gd name="connsiteY74" fmla="*/ 1466850 h 1552575"/>
                  <a:gd name="connsiteX75" fmla="*/ 433388 w 842963"/>
                  <a:gd name="connsiteY75" fmla="*/ 1481138 h 1552575"/>
                  <a:gd name="connsiteX76" fmla="*/ 419100 w 842963"/>
                  <a:gd name="connsiteY76" fmla="*/ 1490663 h 1552575"/>
                  <a:gd name="connsiteX77" fmla="*/ 400050 w 842963"/>
                  <a:gd name="connsiteY77" fmla="*/ 1514475 h 1552575"/>
                  <a:gd name="connsiteX78" fmla="*/ 390525 w 842963"/>
                  <a:gd name="connsiteY78" fmla="*/ 1528763 h 1552575"/>
                  <a:gd name="connsiteX79" fmla="*/ 361950 w 842963"/>
                  <a:gd name="connsiteY79" fmla="*/ 1552575 h 1552575"/>
                  <a:gd name="connsiteX80" fmla="*/ 347663 w 842963"/>
                  <a:gd name="connsiteY80" fmla="*/ 1543050 h 1552575"/>
                  <a:gd name="connsiteX81" fmla="*/ 333375 w 842963"/>
                  <a:gd name="connsiteY81" fmla="*/ 1528763 h 1552575"/>
                  <a:gd name="connsiteX82" fmla="*/ 314325 w 842963"/>
                  <a:gd name="connsiteY82" fmla="*/ 1519238 h 1552575"/>
                  <a:gd name="connsiteX83" fmla="*/ 304800 w 842963"/>
                  <a:gd name="connsiteY83" fmla="*/ 1504950 h 1552575"/>
                  <a:gd name="connsiteX84" fmla="*/ 276225 w 842963"/>
                  <a:gd name="connsiteY84" fmla="*/ 1495425 h 1552575"/>
                  <a:gd name="connsiteX85" fmla="*/ 261938 w 842963"/>
                  <a:gd name="connsiteY85" fmla="*/ 1490663 h 1552575"/>
                  <a:gd name="connsiteX86" fmla="*/ 247650 w 842963"/>
                  <a:gd name="connsiteY86" fmla="*/ 1485900 h 1552575"/>
                  <a:gd name="connsiteX87" fmla="*/ 209550 w 842963"/>
                  <a:gd name="connsiteY87" fmla="*/ 1481138 h 1552575"/>
                  <a:gd name="connsiteX88" fmla="*/ 195263 w 842963"/>
                  <a:gd name="connsiteY88" fmla="*/ 1476375 h 1552575"/>
                  <a:gd name="connsiteX89" fmla="*/ 147638 w 842963"/>
                  <a:gd name="connsiteY89" fmla="*/ 1485900 h 1552575"/>
                  <a:gd name="connsiteX90" fmla="*/ 104775 w 842963"/>
                  <a:gd name="connsiteY90" fmla="*/ 1504950 h 1552575"/>
                  <a:gd name="connsiteX91" fmla="*/ 76200 w 842963"/>
                  <a:gd name="connsiteY91" fmla="*/ 1514475 h 1552575"/>
                  <a:gd name="connsiteX92" fmla="*/ 0 w 842963"/>
                  <a:gd name="connsiteY92" fmla="*/ 1519238 h 1552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842963" h="1552575">
                    <a:moveTo>
                      <a:pt x="100013" y="52388"/>
                    </a:moveTo>
                    <a:lnTo>
                      <a:pt x="133350" y="47625"/>
                    </a:lnTo>
                    <a:cubicBezTo>
                      <a:pt x="146037" y="45933"/>
                      <a:pt x="159102" y="46230"/>
                      <a:pt x="171450" y="42863"/>
                    </a:cubicBezTo>
                    <a:cubicBezTo>
                      <a:pt x="176972" y="41357"/>
                      <a:pt x="180975" y="36513"/>
                      <a:pt x="185738" y="33338"/>
                    </a:cubicBezTo>
                    <a:cubicBezTo>
                      <a:pt x="188913" y="28575"/>
                      <a:pt x="190955" y="22819"/>
                      <a:pt x="195263" y="19050"/>
                    </a:cubicBezTo>
                    <a:cubicBezTo>
                      <a:pt x="203878" y="11512"/>
                      <a:pt x="223838" y="0"/>
                      <a:pt x="223838" y="0"/>
                    </a:cubicBezTo>
                    <a:cubicBezTo>
                      <a:pt x="228600" y="1588"/>
                      <a:pt x="235207" y="678"/>
                      <a:pt x="238125" y="4763"/>
                    </a:cubicBezTo>
                    <a:cubicBezTo>
                      <a:pt x="243961" y="12933"/>
                      <a:pt x="244475" y="23813"/>
                      <a:pt x="247650" y="33338"/>
                    </a:cubicBezTo>
                    <a:lnTo>
                      <a:pt x="257175" y="61913"/>
                    </a:lnTo>
                    <a:cubicBezTo>
                      <a:pt x="258762" y="66675"/>
                      <a:pt x="258388" y="72650"/>
                      <a:pt x="261938" y="76200"/>
                    </a:cubicBezTo>
                    <a:lnTo>
                      <a:pt x="276225" y="90488"/>
                    </a:lnTo>
                    <a:cubicBezTo>
                      <a:pt x="287338" y="88900"/>
                      <a:pt x="298625" y="88249"/>
                      <a:pt x="309563" y="85725"/>
                    </a:cubicBezTo>
                    <a:cubicBezTo>
                      <a:pt x="319346" y="83467"/>
                      <a:pt x="338138" y="76200"/>
                      <a:pt x="338138" y="76200"/>
                    </a:cubicBezTo>
                    <a:cubicBezTo>
                      <a:pt x="342900" y="77788"/>
                      <a:pt x="351207" y="76093"/>
                      <a:pt x="352425" y="80963"/>
                    </a:cubicBezTo>
                    <a:cubicBezTo>
                      <a:pt x="358213" y="104116"/>
                      <a:pt x="336574" y="140375"/>
                      <a:pt x="357188" y="152400"/>
                    </a:cubicBezTo>
                    <a:cubicBezTo>
                      <a:pt x="388756" y="170815"/>
                      <a:pt x="430213" y="149225"/>
                      <a:pt x="466725" y="147638"/>
                    </a:cubicBezTo>
                    <a:cubicBezTo>
                      <a:pt x="471488" y="144463"/>
                      <a:pt x="475313" y="138631"/>
                      <a:pt x="481013" y="138113"/>
                    </a:cubicBezTo>
                    <a:cubicBezTo>
                      <a:pt x="493759" y="136954"/>
                      <a:pt x="511828" y="132352"/>
                      <a:pt x="519113" y="142875"/>
                    </a:cubicBezTo>
                    <a:cubicBezTo>
                      <a:pt x="537119" y="168884"/>
                      <a:pt x="509448" y="195152"/>
                      <a:pt x="533400" y="214313"/>
                    </a:cubicBezTo>
                    <a:cubicBezTo>
                      <a:pt x="537320" y="217449"/>
                      <a:pt x="542925" y="217488"/>
                      <a:pt x="547688" y="219075"/>
                    </a:cubicBezTo>
                    <a:cubicBezTo>
                      <a:pt x="552450" y="223838"/>
                      <a:pt x="556801" y="229051"/>
                      <a:pt x="561975" y="233363"/>
                    </a:cubicBezTo>
                    <a:cubicBezTo>
                      <a:pt x="566372" y="237027"/>
                      <a:pt x="572687" y="238418"/>
                      <a:pt x="576263" y="242888"/>
                    </a:cubicBezTo>
                    <a:cubicBezTo>
                      <a:pt x="579399" y="246808"/>
                      <a:pt x="579438" y="252413"/>
                      <a:pt x="581025" y="257175"/>
                    </a:cubicBezTo>
                    <a:cubicBezTo>
                      <a:pt x="582780" y="269457"/>
                      <a:pt x="583901" y="291502"/>
                      <a:pt x="590550" y="304800"/>
                    </a:cubicBezTo>
                    <a:cubicBezTo>
                      <a:pt x="593110" y="309920"/>
                      <a:pt x="595221" y="316054"/>
                      <a:pt x="600075" y="319088"/>
                    </a:cubicBezTo>
                    <a:cubicBezTo>
                      <a:pt x="608589" y="324409"/>
                      <a:pt x="628650" y="328613"/>
                      <a:pt x="628650" y="328613"/>
                    </a:cubicBezTo>
                    <a:cubicBezTo>
                      <a:pt x="647196" y="356432"/>
                      <a:pt x="657621" y="358581"/>
                      <a:pt x="642938" y="395288"/>
                    </a:cubicBezTo>
                    <a:cubicBezTo>
                      <a:pt x="640812" y="400603"/>
                      <a:pt x="633413" y="401638"/>
                      <a:pt x="628650" y="404813"/>
                    </a:cubicBezTo>
                    <a:cubicBezTo>
                      <a:pt x="625475" y="409575"/>
                      <a:pt x="623979" y="416067"/>
                      <a:pt x="619125" y="419100"/>
                    </a:cubicBezTo>
                    <a:cubicBezTo>
                      <a:pt x="610611" y="424421"/>
                      <a:pt x="590550" y="428625"/>
                      <a:pt x="590550" y="428625"/>
                    </a:cubicBezTo>
                    <a:cubicBezTo>
                      <a:pt x="587375" y="433388"/>
                      <a:pt x="584689" y="438516"/>
                      <a:pt x="581025" y="442913"/>
                    </a:cubicBezTo>
                    <a:cubicBezTo>
                      <a:pt x="576713" y="448087"/>
                      <a:pt x="570474" y="451596"/>
                      <a:pt x="566738" y="457200"/>
                    </a:cubicBezTo>
                    <a:cubicBezTo>
                      <a:pt x="563953" y="461377"/>
                      <a:pt x="563563" y="466725"/>
                      <a:pt x="561975" y="471488"/>
                    </a:cubicBezTo>
                    <a:cubicBezTo>
                      <a:pt x="563563" y="492125"/>
                      <a:pt x="558857" y="514261"/>
                      <a:pt x="566738" y="533400"/>
                    </a:cubicBezTo>
                    <a:cubicBezTo>
                      <a:pt x="571097" y="543985"/>
                      <a:pt x="595313" y="552450"/>
                      <a:pt x="595313" y="552450"/>
                    </a:cubicBezTo>
                    <a:cubicBezTo>
                      <a:pt x="596900" y="557213"/>
                      <a:pt x="597637" y="562350"/>
                      <a:pt x="600075" y="566738"/>
                    </a:cubicBezTo>
                    <a:cubicBezTo>
                      <a:pt x="605634" y="576745"/>
                      <a:pt x="615505" y="584453"/>
                      <a:pt x="619125" y="595313"/>
                    </a:cubicBezTo>
                    <a:lnTo>
                      <a:pt x="628650" y="623888"/>
                    </a:lnTo>
                    <a:cubicBezTo>
                      <a:pt x="630238" y="628650"/>
                      <a:pt x="630628" y="633998"/>
                      <a:pt x="633413" y="638175"/>
                    </a:cubicBezTo>
                    <a:lnTo>
                      <a:pt x="642938" y="652463"/>
                    </a:lnTo>
                    <a:cubicBezTo>
                      <a:pt x="647901" y="667352"/>
                      <a:pt x="652713" y="685967"/>
                      <a:pt x="666750" y="695325"/>
                    </a:cubicBezTo>
                    <a:lnTo>
                      <a:pt x="681038" y="704850"/>
                    </a:lnTo>
                    <a:cubicBezTo>
                      <a:pt x="685800" y="711200"/>
                      <a:pt x="689712" y="718287"/>
                      <a:pt x="695325" y="723900"/>
                    </a:cubicBezTo>
                    <a:cubicBezTo>
                      <a:pt x="704556" y="733131"/>
                      <a:pt x="712281" y="734314"/>
                      <a:pt x="723900" y="738188"/>
                    </a:cubicBezTo>
                    <a:cubicBezTo>
                      <a:pt x="750876" y="729195"/>
                      <a:pt x="726188" y="732692"/>
                      <a:pt x="752475" y="747713"/>
                    </a:cubicBezTo>
                    <a:cubicBezTo>
                      <a:pt x="758158" y="750960"/>
                      <a:pt x="765175" y="750888"/>
                      <a:pt x="771525" y="752475"/>
                    </a:cubicBezTo>
                    <a:cubicBezTo>
                      <a:pt x="792912" y="773862"/>
                      <a:pt x="779424" y="764633"/>
                      <a:pt x="814388" y="776288"/>
                    </a:cubicBezTo>
                    <a:lnTo>
                      <a:pt x="828675" y="781050"/>
                    </a:lnTo>
                    <a:lnTo>
                      <a:pt x="842963" y="785813"/>
                    </a:lnTo>
                    <a:cubicBezTo>
                      <a:pt x="841375" y="815975"/>
                      <a:pt x="840935" y="846220"/>
                      <a:pt x="838200" y="876300"/>
                    </a:cubicBezTo>
                    <a:cubicBezTo>
                      <a:pt x="837745" y="881300"/>
                      <a:pt x="835876" y="886200"/>
                      <a:pt x="833438" y="890588"/>
                    </a:cubicBezTo>
                    <a:cubicBezTo>
                      <a:pt x="827879" y="900595"/>
                      <a:pt x="820738" y="909638"/>
                      <a:pt x="814388" y="919163"/>
                    </a:cubicBezTo>
                    <a:cubicBezTo>
                      <a:pt x="811213" y="923925"/>
                      <a:pt x="806673" y="928020"/>
                      <a:pt x="804863" y="933450"/>
                    </a:cubicBezTo>
                    <a:lnTo>
                      <a:pt x="795338" y="962025"/>
                    </a:lnTo>
                    <a:cubicBezTo>
                      <a:pt x="793750" y="1036638"/>
                      <a:pt x="796773" y="1111491"/>
                      <a:pt x="790575" y="1185863"/>
                    </a:cubicBezTo>
                    <a:cubicBezTo>
                      <a:pt x="790158" y="1190866"/>
                      <a:pt x="780676" y="1188187"/>
                      <a:pt x="776288" y="1190625"/>
                    </a:cubicBezTo>
                    <a:cubicBezTo>
                      <a:pt x="727157" y="1217920"/>
                      <a:pt x="765756" y="1203660"/>
                      <a:pt x="733425" y="1214438"/>
                    </a:cubicBezTo>
                    <a:cubicBezTo>
                      <a:pt x="728663" y="1219200"/>
                      <a:pt x="724312" y="1224413"/>
                      <a:pt x="719138" y="1228725"/>
                    </a:cubicBezTo>
                    <a:cubicBezTo>
                      <a:pt x="714741" y="1232389"/>
                      <a:pt x="708426" y="1233780"/>
                      <a:pt x="704850" y="1238250"/>
                    </a:cubicBezTo>
                    <a:cubicBezTo>
                      <a:pt x="701714" y="1242170"/>
                      <a:pt x="702333" y="1248048"/>
                      <a:pt x="700088" y="1252538"/>
                    </a:cubicBezTo>
                    <a:cubicBezTo>
                      <a:pt x="681620" y="1289475"/>
                      <a:pt x="697775" y="1245192"/>
                      <a:pt x="685800" y="1281113"/>
                    </a:cubicBezTo>
                    <a:cubicBezTo>
                      <a:pt x="684213" y="1293813"/>
                      <a:pt x="686236" y="1307517"/>
                      <a:pt x="681038" y="1319213"/>
                    </a:cubicBezTo>
                    <a:cubicBezTo>
                      <a:pt x="678999" y="1323801"/>
                      <a:pt x="670300" y="1320425"/>
                      <a:pt x="666750" y="1323975"/>
                    </a:cubicBezTo>
                    <a:cubicBezTo>
                      <a:pt x="663200" y="1327525"/>
                      <a:pt x="665538" y="1334713"/>
                      <a:pt x="661988" y="1338263"/>
                    </a:cubicBezTo>
                    <a:cubicBezTo>
                      <a:pt x="658438" y="1341813"/>
                      <a:pt x="652623" y="1342040"/>
                      <a:pt x="647700" y="1343025"/>
                    </a:cubicBezTo>
                    <a:cubicBezTo>
                      <a:pt x="636693" y="1345226"/>
                      <a:pt x="625407" y="1345780"/>
                      <a:pt x="614363" y="1347788"/>
                    </a:cubicBezTo>
                    <a:cubicBezTo>
                      <a:pt x="609563" y="1348661"/>
                      <a:pt x="586857" y="1354397"/>
                      <a:pt x="581025" y="1357313"/>
                    </a:cubicBezTo>
                    <a:cubicBezTo>
                      <a:pt x="544103" y="1375774"/>
                      <a:pt x="588357" y="1359633"/>
                      <a:pt x="552450" y="1371600"/>
                    </a:cubicBezTo>
                    <a:cubicBezTo>
                      <a:pt x="549275" y="1376363"/>
                      <a:pt x="547395" y="1382312"/>
                      <a:pt x="542925" y="1385888"/>
                    </a:cubicBezTo>
                    <a:cubicBezTo>
                      <a:pt x="539005" y="1389024"/>
                      <a:pt x="533026" y="1388212"/>
                      <a:pt x="528638" y="1390650"/>
                    </a:cubicBezTo>
                    <a:cubicBezTo>
                      <a:pt x="518631" y="1396209"/>
                      <a:pt x="509588" y="1403350"/>
                      <a:pt x="500063" y="1409700"/>
                    </a:cubicBezTo>
                    <a:lnTo>
                      <a:pt x="485775" y="1419225"/>
                    </a:lnTo>
                    <a:cubicBezTo>
                      <a:pt x="482600" y="1423988"/>
                      <a:pt x="480720" y="1429937"/>
                      <a:pt x="476250" y="1433513"/>
                    </a:cubicBezTo>
                    <a:cubicBezTo>
                      <a:pt x="472330" y="1436649"/>
                      <a:pt x="465513" y="1434725"/>
                      <a:pt x="461963" y="1438275"/>
                    </a:cubicBezTo>
                    <a:cubicBezTo>
                      <a:pt x="453868" y="1446370"/>
                      <a:pt x="449263" y="1457325"/>
                      <a:pt x="442913" y="1466850"/>
                    </a:cubicBezTo>
                    <a:cubicBezTo>
                      <a:pt x="439738" y="1471613"/>
                      <a:pt x="438151" y="1477963"/>
                      <a:pt x="433388" y="1481138"/>
                    </a:cubicBezTo>
                    <a:lnTo>
                      <a:pt x="419100" y="1490663"/>
                    </a:lnTo>
                    <a:cubicBezTo>
                      <a:pt x="409829" y="1518477"/>
                      <a:pt x="421592" y="1492933"/>
                      <a:pt x="400050" y="1514475"/>
                    </a:cubicBezTo>
                    <a:cubicBezTo>
                      <a:pt x="396003" y="1518522"/>
                      <a:pt x="394189" y="1524366"/>
                      <a:pt x="390525" y="1528763"/>
                    </a:cubicBezTo>
                    <a:cubicBezTo>
                      <a:pt x="379066" y="1542514"/>
                      <a:pt x="375998" y="1543210"/>
                      <a:pt x="361950" y="1552575"/>
                    </a:cubicBezTo>
                    <a:cubicBezTo>
                      <a:pt x="357188" y="1549400"/>
                      <a:pt x="352060" y="1546714"/>
                      <a:pt x="347663" y="1543050"/>
                    </a:cubicBezTo>
                    <a:cubicBezTo>
                      <a:pt x="342489" y="1538738"/>
                      <a:pt x="338856" y="1532678"/>
                      <a:pt x="333375" y="1528763"/>
                    </a:cubicBezTo>
                    <a:cubicBezTo>
                      <a:pt x="327598" y="1524637"/>
                      <a:pt x="320675" y="1522413"/>
                      <a:pt x="314325" y="1519238"/>
                    </a:cubicBezTo>
                    <a:cubicBezTo>
                      <a:pt x="311150" y="1514475"/>
                      <a:pt x="309654" y="1507984"/>
                      <a:pt x="304800" y="1504950"/>
                    </a:cubicBezTo>
                    <a:cubicBezTo>
                      <a:pt x="296286" y="1499629"/>
                      <a:pt x="285750" y="1498600"/>
                      <a:pt x="276225" y="1495425"/>
                    </a:cubicBezTo>
                    <a:lnTo>
                      <a:pt x="261938" y="1490663"/>
                    </a:lnTo>
                    <a:cubicBezTo>
                      <a:pt x="257175" y="1489075"/>
                      <a:pt x="252632" y="1486523"/>
                      <a:pt x="247650" y="1485900"/>
                    </a:cubicBezTo>
                    <a:lnTo>
                      <a:pt x="209550" y="1481138"/>
                    </a:lnTo>
                    <a:cubicBezTo>
                      <a:pt x="204788" y="1479550"/>
                      <a:pt x="200283" y="1476375"/>
                      <a:pt x="195263" y="1476375"/>
                    </a:cubicBezTo>
                    <a:cubicBezTo>
                      <a:pt x="173376" y="1476375"/>
                      <a:pt x="165232" y="1480036"/>
                      <a:pt x="147638" y="1485900"/>
                    </a:cubicBezTo>
                    <a:cubicBezTo>
                      <a:pt x="124995" y="1500995"/>
                      <a:pt x="138782" y="1493614"/>
                      <a:pt x="104775" y="1504950"/>
                    </a:cubicBezTo>
                    <a:cubicBezTo>
                      <a:pt x="104768" y="1504952"/>
                      <a:pt x="76207" y="1514475"/>
                      <a:pt x="76200" y="1514475"/>
                    </a:cubicBezTo>
                    <a:cubicBezTo>
                      <a:pt x="3179" y="1519344"/>
                      <a:pt x="28628" y="1519238"/>
                      <a:pt x="0" y="1519238"/>
                    </a:cubicBezTo>
                  </a:path>
                </a:pathLst>
              </a:custGeom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자유형 120"/>
              <p:cNvSpPr/>
              <p:nvPr/>
            </p:nvSpPr>
            <p:spPr>
              <a:xfrm>
                <a:off x="4371972" y="1651058"/>
                <a:ext cx="178234" cy="239655"/>
              </a:xfrm>
              <a:custGeom>
                <a:avLst/>
                <a:gdLst>
                  <a:gd name="connsiteX0" fmla="*/ 0 w 178234"/>
                  <a:gd name="connsiteY0" fmla="*/ 58680 h 239655"/>
                  <a:gd name="connsiteX1" fmla="*/ 33338 w 178234"/>
                  <a:gd name="connsiteY1" fmla="*/ 30105 h 239655"/>
                  <a:gd name="connsiteX2" fmla="*/ 157163 w 178234"/>
                  <a:gd name="connsiteY2" fmla="*/ 25342 h 239655"/>
                  <a:gd name="connsiteX3" fmla="*/ 171450 w 178234"/>
                  <a:gd name="connsiteY3" fmla="*/ 30105 h 239655"/>
                  <a:gd name="connsiteX4" fmla="*/ 171450 w 178234"/>
                  <a:gd name="connsiteY4" fmla="*/ 215842 h 239655"/>
                  <a:gd name="connsiteX5" fmla="*/ 142875 w 178234"/>
                  <a:gd name="connsiteY5" fmla="*/ 230130 h 239655"/>
                  <a:gd name="connsiteX6" fmla="*/ 128588 w 178234"/>
                  <a:gd name="connsiteY6" fmla="*/ 239655 h 239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234" h="239655">
                    <a:moveTo>
                      <a:pt x="0" y="58680"/>
                    </a:moveTo>
                    <a:cubicBezTo>
                      <a:pt x="11113" y="49155"/>
                      <a:pt x="21909" y="39248"/>
                      <a:pt x="33338" y="30105"/>
                    </a:cubicBezTo>
                    <a:cubicBezTo>
                      <a:pt x="70970" y="0"/>
                      <a:pt x="87013" y="22292"/>
                      <a:pt x="157163" y="25342"/>
                    </a:cubicBezTo>
                    <a:cubicBezTo>
                      <a:pt x="161925" y="26930"/>
                      <a:pt x="170465" y="25182"/>
                      <a:pt x="171450" y="30105"/>
                    </a:cubicBezTo>
                    <a:cubicBezTo>
                      <a:pt x="178234" y="64025"/>
                      <a:pt x="177353" y="183375"/>
                      <a:pt x="171450" y="215842"/>
                    </a:cubicBezTo>
                    <a:cubicBezTo>
                      <a:pt x="170085" y="223348"/>
                      <a:pt x="147595" y="227770"/>
                      <a:pt x="142875" y="230130"/>
                    </a:cubicBezTo>
                    <a:cubicBezTo>
                      <a:pt x="137756" y="232690"/>
                      <a:pt x="128588" y="239655"/>
                      <a:pt x="128588" y="239655"/>
                    </a:cubicBezTo>
                  </a:path>
                </a:pathLst>
              </a:custGeom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자유형 121"/>
              <p:cNvSpPr/>
              <p:nvPr/>
            </p:nvSpPr>
            <p:spPr>
              <a:xfrm>
                <a:off x="4538660" y="1566221"/>
                <a:ext cx="344250" cy="263061"/>
              </a:xfrm>
              <a:custGeom>
                <a:avLst/>
                <a:gdLst>
                  <a:gd name="connsiteX0" fmla="*/ 4762 w 344250"/>
                  <a:gd name="connsiteY0" fmla="*/ 119704 h 263061"/>
                  <a:gd name="connsiteX1" fmla="*/ 66675 w 344250"/>
                  <a:gd name="connsiteY1" fmla="*/ 110179 h 263061"/>
                  <a:gd name="connsiteX2" fmla="*/ 90487 w 344250"/>
                  <a:gd name="connsiteY2" fmla="*/ 105417 h 263061"/>
                  <a:gd name="connsiteX3" fmla="*/ 109537 w 344250"/>
                  <a:gd name="connsiteY3" fmla="*/ 76842 h 263061"/>
                  <a:gd name="connsiteX4" fmla="*/ 119062 w 344250"/>
                  <a:gd name="connsiteY4" fmla="*/ 62554 h 263061"/>
                  <a:gd name="connsiteX5" fmla="*/ 147637 w 344250"/>
                  <a:gd name="connsiteY5" fmla="*/ 43504 h 263061"/>
                  <a:gd name="connsiteX6" fmla="*/ 161925 w 344250"/>
                  <a:gd name="connsiteY6" fmla="*/ 33979 h 263061"/>
                  <a:gd name="connsiteX7" fmla="*/ 176212 w 344250"/>
                  <a:gd name="connsiteY7" fmla="*/ 29217 h 263061"/>
                  <a:gd name="connsiteX8" fmla="*/ 185737 w 344250"/>
                  <a:gd name="connsiteY8" fmla="*/ 14929 h 263061"/>
                  <a:gd name="connsiteX9" fmla="*/ 200025 w 344250"/>
                  <a:gd name="connsiteY9" fmla="*/ 10167 h 263061"/>
                  <a:gd name="connsiteX10" fmla="*/ 214312 w 344250"/>
                  <a:gd name="connsiteY10" fmla="*/ 642 h 263061"/>
                  <a:gd name="connsiteX11" fmla="*/ 280987 w 344250"/>
                  <a:gd name="connsiteY11" fmla="*/ 5404 h 263061"/>
                  <a:gd name="connsiteX12" fmla="*/ 290512 w 344250"/>
                  <a:gd name="connsiteY12" fmla="*/ 19692 h 263061"/>
                  <a:gd name="connsiteX13" fmla="*/ 304800 w 344250"/>
                  <a:gd name="connsiteY13" fmla="*/ 62554 h 263061"/>
                  <a:gd name="connsiteX14" fmla="*/ 319087 w 344250"/>
                  <a:gd name="connsiteY14" fmla="*/ 129229 h 263061"/>
                  <a:gd name="connsiteX15" fmla="*/ 333375 w 344250"/>
                  <a:gd name="connsiteY15" fmla="*/ 138754 h 263061"/>
                  <a:gd name="connsiteX16" fmla="*/ 342900 w 344250"/>
                  <a:gd name="connsiteY16" fmla="*/ 153042 h 263061"/>
                  <a:gd name="connsiteX17" fmla="*/ 338137 w 344250"/>
                  <a:gd name="connsiteY17" fmla="*/ 234004 h 263061"/>
                  <a:gd name="connsiteX18" fmla="*/ 309562 w 344250"/>
                  <a:gd name="connsiteY18" fmla="*/ 248292 h 263061"/>
                  <a:gd name="connsiteX19" fmla="*/ 223837 w 344250"/>
                  <a:gd name="connsiteY19" fmla="*/ 253054 h 263061"/>
                  <a:gd name="connsiteX20" fmla="*/ 123825 w 344250"/>
                  <a:gd name="connsiteY20" fmla="*/ 253054 h 263061"/>
                  <a:gd name="connsiteX21" fmla="*/ 114300 w 344250"/>
                  <a:gd name="connsiteY21" fmla="*/ 238767 h 263061"/>
                  <a:gd name="connsiteX22" fmla="*/ 100012 w 344250"/>
                  <a:gd name="connsiteY22" fmla="*/ 229242 h 263061"/>
                  <a:gd name="connsiteX23" fmla="*/ 52387 w 344250"/>
                  <a:gd name="connsiteY23" fmla="*/ 181617 h 263061"/>
                  <a:gd name="connsiteX24" fmla="*/ 38100 w 344250"/>
                  <a:gd name="connsiteY24" fmla="*/ 176854 h 263061"/>
                  <a:gd name="connsiteX25" fmla="*/ 0 w 344250"/>
                  <a:gd name="connsiteY25" fmla="*/ 176854 h 263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44250" h="263061">
                    <a:moveTo>
                      <a:pt x="4762" y="119704"/>
                    </a:moveTo>
                    <a:cubicBezTo>
                      <a:pt x="29763" y="116133"/>
                      <a:pt x="42422" y="114589"/>
                      <a:pt x="66675" y="110179"/>
                    </a:cubicBezTo>
                    <a:cubicBezTo>
                      <a:pt x="74639" y="108731"/>
                      <a:pt x="82550" y="107004"/>
                      <a:pt x="90487" y="105417"/>
                    </a:cubicBezTo>
                    <a:lnTo>
                      <a:pt x="109537" y="76842"/>
                    </a:lnTo>
                    <a:cubicBezTo>
                      <a:pt x="112712" y="72079"/>
                      <a:pt x="114299" y="65729"/>
                      <a:pt x="119062" y="62554"/>
                    </a:cubicBezTo>
                    <a:lnTo>
                      <a:pt x="147637" y="43504"/>
                    </a:lnTo>
                    <a:cubicBezTo>
                      <a:pt x="152400" y="40329"/>
                      <a:pt x="156495" y="35789"/>
                      <a:pt x="161925" y="33979"/>
                    </a:cubicBezTo>
                    <a:lnTo>
                      <a:pt x="176212" y="29217"/>
                    </a:lnTo>
                    <a:cubicBezTo>
                      <a:pt x="179387" y="24454"/>
                      <a:pt x="181267" y="18505"/>
                      <a:pt x="185737" y="14929"/>
                    </a:cubicBezTo>
                    <a:cubicBezTo>
                      <a:pt x="189657" y="11793"/>
                      <a:pt x="195535" y="12412"/>
                      <a:pt x="200025" y="10167"/>
                    </a:cubicBezTo>
                    <a:cubicBezTo>
                      <a:pt x="205144" y="7607"/>
                      <a:pt x="209550" y="3817"/>
                      <a:pt x="214312" y="642"/>
                    </a:cubicBezTo>
                    <a:cubicBezTo>
                      <a:pt x="236537" y="2229"/>
                      <a:pt x="259371" y="0"/>
                      <a:pt x="280987" y="5404"/>
                    </a:cubicBezTo>
                    <a:cubicBezTo>
                      <a:pt x="286540" y="6792"/>
                      <a:pt x="288702" y="14262"/>
                      <a:pt x="290512" y="19692"/>
                    </a:cubicBezTo>
                    <a:cubicBezTo>
                      <a:pt x="307622" y="71021"/>
                      <a:pt x="283158" y="30092"/>
                      <a:pt x="304800" y="62554"/>
                    </a:cubicBezTo>
                    <a:cubicBezTo>
                      <a:pt x="307132" y="88205"/>
                      <a:pt x="300798" y="110940"/>
                      <a:pt x="319087" y="129229"/>
                    </a:cubicBezTo>
                    <a:cubicBezTo>
                      <a:pt x="323135" y="133276"/>
                      <a:pt x="328612" y="135579"/>
                      <a:pt x="333375" y="138754"/>
                    </a:cubicBezTo>
                    <a:cubicBezTo>
                      <a:pt x="336550" y="143517"/>
                      <a:pt x="342614" y="147325"/>
                      <a:pt x="342900" y="153042"/>
                    </a:cubicBezTo>
                    <a:cubicBezTo>
                      <a:pt x="344250" y="180042"/>
                      <a:pt x="343706" y="207550"/>
                      <a:pt x="338137" y="234004"/>
                    </a:cubicBezTo>
                    <a:cubicBezTo>
                      <a:pt x="337020" y="239309"/>
                      <a:pt x="314064" y="247863"/>
                      <a:pt x="309562" y="248292"/>
                    </a:cubicBezTo>
                    <a:cubicBezTo>
                      <a:pt x="281072" y="251005"/>
                      <a:pt x="252412" y="251467"/>
                      <a:pt x="223837" y="253054"/>
                    </a:cubicBezTo>
                    <a:cubicBezTo>
                      <a:pt x="189386" y="256882"/>
                      <a:pt x="158851" y="263061"/>
                      <a:pt x="123825" y="253054"/>
                    </a:cubicBezTo>
                    <a:cubicBezTo>
                      <a:pt x="118322" y="251482"/>
                      <a:pt x="118347" y="242814"/>
                      <a:pt x="114300" y="238767"/>
                    </a:cubicBezTo>
                    <a:cubicBezTo>
                      <a:pt x="110252" y="234720"/>
                      <a:pt x="104775" y="232417"/>
                      <a:pt x="100012" y="229242"/>
                    </a:cubicBezTo>
                    <a:cubicBezTo>
                      <a:pt x="85497" y="207469"/>
                      <a:pt x="79602" y="190690"/>
                      <a:pt x="52387" y="181617"/>
                    </a:cubicBezTo>
                    <a:cubicBezTo>
                      <a:pt x="47625" y="180029"/>
                      <a:pt x="43099" y="177309"/>
                      <a:pt x="38100" y="176854"/>
                    </a:cubicBezTo>
                    <a:cubicBezTo>
                      <a:pt x="25452" y="175704"/>
                      <a:pt x="12700" y="176854"/>
                      <a:pt x="0" y="176854"/>
                    </a:cubicBezTo>
                  </a:path>
                </a:pathLst>
              </a:custGeom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자유형 122"/>
              <p:cNvSpPr/>
              <p:nvPr/>
            </p:nvSpPr>
            <p:spPr>
              <a:xfrm>
                <a:off x="5448297" y="2076450"/>
                <a:ext cx="1509713" cy="201705"/>
              </a:xfrm>
              <a:custGeom>
                <a:avLst/>
                <a:gdLst>
                  <a:gd name="connsiteX0" fmla="*/ 0 w 1509713"/>
                  <a:gd name="connsiteY0" fmla="*/ 23813 h 201705"/>
                  <a:gd name="connsiteX1" fmla="*/ 19050 w 1509713"/>
                  <a:gd name="connsiteY1" fmla="*/ 57150 h 201705"/>
                  <a:gd name="connsiteX2" fmla="*/ 23813 w 1509713"/>
                  <a:gd name="connsiteY2" fmla="*/ 71438 h 201705"/>
                  <a:gd name="connsiteX3" fmla="*/ 38100 w 1509713"/>
                  <a:gd name="connsiteY3" fmla="*/ 80963 h 201705"/>
                  <a:gd name="connsiteX4" fmla="*/ 138113 w 1509713"/>
                  <a:gd name="connsiteY4" fmla="*/ 76200 h 201705"/>
                  <a:gd name="connsiteX5" fmla="*/ 152400 w 1509713"/>
                  <a:gd name="connsiteY5" fmla="*/ 71438 h 201705"/>
                  <a:gd name="connsiteX6" fmla="*/ 157163 w 1509713"/>
                  <a:gd name="connsiteY6" fmla="*/ 28575 h 201705"/>
                  <a:gd name="connsiteX7" fmla="*/ 180975 w 1509713"/>
                  <a:gd name="connsiteY7" fmla="*/ 9525 h 201705"/>
                  <a:gd name="connsiteX8" fmla="*/ 195263 w 1509713"/>
                  <a:gd name="connsiteY8" fmla="*/ 0 h 201705"/>
                  <a:gd name="connsiteX9" fmla="*/ 233363 w 1509713"/>
                  <a:gd name="connsiteY9" fmla="*/ 4763 h 201705"/>
                  <a:gd name="connsiteX10" fmla="*/ 247650 w 1509713"/>
                  <a:gd name="connsiteY10" fmla="*/ 9525 h 201705"/>
                  <a:gd name="connsiteX11" fmla="*/ 257175 w 1509713"/>
                  <a:gd name="connsiteY11" fmla="*/ 23813 h 201705"/>
                  <a:gd name="connsiteX12" fmla="*/ 271463 w 1509713"/>
                  <a:gd name="connsiteY12" fmla="*/ 33338 h 201705"/>
                  <a:gd name="connsiteX13" fmla="*/ 347663 w 1509713"/>
                  <a:gd name="connsiteY13" fmla="*/ 28575 h 201705"/>
                  <a:gd name="connsiteX14" fmla="*/ 361950 w 1509713"/>
                  <a:gd name="connsiteY14" fmla="*/ 23813 h 201705"/>
                  <a:gd name="connsiteX15" fmla="*/ 400050 w 1509713"/>
                  <a:gd name="connsiteY15" fmla="*/ 19050 h 201705"/>
                  <a:gd name="connsiteX16" fmla="*/ 504825 w 1509713"/>
                  <a:gd name="connsiteY16" fmla="*/ 19050 h 201705"/>
                  <a:gd name="connsiteX17" fmla="*/ 514350 w 1509713"/>
                  <a:gd name="connsiteY17" fmla="*/ 33338 h 201705"/>
                  <a:gd name="connsiteX18" fmla="*/ 628650 w 1509713"/>
                  <a:gd name="connsiteY18" fmla="*/ 71438 h 201705"/>
                  <a:gd name="connsiteX19" fmla="*/ 642938 w 1509713"/>
                  <a:gd name="connsiteY19" fmla="*/ 85725 h 201705"/>
                  <a:gd name="connsiteX20" fmla="*/ 657225 w 1509713"/>
                  <a:gd name="connsiteY20" fmla="*/ 95250 h 201705"/>
                  <a:gd name="connsiteX21" fmla="*/ 685800 w 1509713"/>
                  <a:gd name="connsiteY21" fmla="*/ 119063 h 201705"/>
                  <a:gd name="connsiteX22" fmla="*/ 781050 w 1509713"/>
                  <a:gd name="connsiteY22" fmla="*/ 128588 h 201705"/>
                  <a:gd name="connsiteX23" fmla="*/ 828675 w 1509713"/>
                  <a:gd name="connsiteY23" fmla="*/ 142875 h 201705"/>
                  <a:gd name="connsiteX24" fmla="*/ 842963 w 1509713"/>
                  <a:gd name="connsiteY24" fmla="*/ 147638 h 201705"/>
                  <a:gd name="connsiteX25" fmla="*/ 852488 w 1509713"/>
                  <a:gd name="connsiteY25" fmla="*/ 161925 h 201705"/>
                  <a:gd name="connsiteX26" fmla="*/ 857250 w 1509713"/>
                  <a:gd name="connsiteY26" fmla="*/ 176213 h 201705"/>
                  <a:gd name="connsiteX27" fmla="*/ 871538 w 1509713"/>
                  <a:gd name="connsiteY27" fmla="*/ 180975 h 201705"/>
                  <a:gd name="connsiteX28" fmla="*/ 885825 w 1509713"/>
                  <a:gd name="connsiteY28" fmla="*/ 190500 h 201705"/>
                  <a:gd name="connsiteX29" fmla="*/ 971550 w 1509713"/>
                  <a:gd name="connsiteY29" fmla="*/ 190500 h 201705"/>
                  <a:gd name="connsiteX30" fmla="*/ 1000125 w 1509713"/>
                  <a:gd name="connsiteY30" fmla="*/ 185738 h 201705"/>
                  <a:gd name="connsiteX31" fmla="*/ 1028700 w 1509713"/>
                  <a:gd name="connsiteY31" fmla="*/ 166688 h 201705"/>
                  <a:gd name="connsiteX32" fmla="*/ 1076325 w 1509713"/>
                  <a:gd name="connsiteY32" fmla="*/ 161925 h 201705"/>
                  <a:gd name="connsiteX33" fmla="*/ 1090613 w 1509713"/>
                  <a:gd name="connsiteY33" fmla="*/ 157163 h 201705"/>
                  <a:gd name="connsiteX34" fmla="*/ 1252538 w 1509713"/>
                  <a:gd name="connsiteY34" fmla="*/ 166688 h 201705"/>
                  <a:gd name="connsiteX35" fmla="*/ 1347788 w 1509713"/>
                  <a:gd name="connsiteY35" fmla="*/ 161925 h 201705"/>
                  <a:gd name="connsiteX36" fmla="*/ 1385888 w 1509713"/>
                  <a:gd name="connsiteY36" fmla="*/ 157163 h 201705"/>
                  <a:gd name="connsiteX37" fmla="*/ 1400175 w 1509713"/>
                  <a:gd name="connsiteY37" fmla="*/ 147638 h 201705"/>
                  <a:gd name="connsiteX38" fmla="*/ 1423988 w 1509713"/>
                  <a:gd name="connsiteY38" fmla="*/ 142875 h 201705"/>
                  <a:gd name="connsiteX39" fmla="*/ 1452563 w 1509713"/>
                  <a:gd name="connsiteY39" fmla="*/ 123825 h 201705"/>
                  <a:gd name="connsiteX40" fmla="*/ 1462088 w 1509713"/>
                  <a:gd name="connsiteY40" fmla="*/ 109538 h 201705"/>
                  <a:gd name="connsiteX41" fmla="*/ 1490663 w 1509713"/>
                  <a:gd name="connsiteY41" fmla="*/ 90488 h 201705"/>
                  <a:gd name="connsiteX42" fmla="*/ 1504950 w 1509713"/>
                  <a:gd name="connsiteY42" fmla="*/ 85725 h 201705"/>
                  <a:gd name="connsiteX43" fmla="*/ 1509713 w 1509713"/>
                  <a:gd name="connsiteY43" fmla="*/ 76200 h 201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509713" h="201705">
                    <a:moveTo>
                      <a:pt x="0" y="23813"/>
                    </a:moveTo>
                    <a:cubicBezTo>
                      <a:pt x="6350" y="34925"/>
                      <a:pt x="13326" y="45703"/>
                      <a:pt x="19050" y="57150"/>
                    </a:cubicBezTo>
                    <a:cubicBezTo>
                      <a:pt x="21295" y="61640"/>
                      <a:pt x="20677" y="67518"/>
                      <a:pt x="23813" y="71438"/>
                    </a:cubicBezTo>
                    <a:cubicBezTo>
                      <a:pt x="27389" y="75907"/>
                      <a:pt x="33338" y="77788"/>
                      <a:pt x="38100" y="80963"/>
                    </a:cubicBezTo>
                    <a:cubicBezTo>
                      <a:pt x="71438" y="79375"/>
                      <a:pt x="104853" y="78972"/>
                      <a:pt x="138113" y="76200"/>
                    </a:cubicBezTo>
                    <a:cubicBezTo>
                      <a:pt x="143116" y="75783"/>
                      <a:pt x="150536" y="76099"/>
                      <a:pt x="152400" y="71438"/>
                    </a:cubicBezTo>
                    <a:cubicBezTo>
                      <a:pt x="157739" y="58091"/>
                      <a:pt x="153676" y="42521"/>
                      <a:pt x="157163" y="28575"/>
                    </a:cubicBezTo>
                    <a:cubicBezTo>
                      <a:pt x="161750" y="10226"/>
                      <a:pt x="168031" y="15997"/>
                      <a:pt x="180975" y="9525"/>
                    </a:cubicBezTo>
                    <a:cubicBezTo>
                      <a:pt x="186095" y="6965"/>
                      <a:pt x="190500" y="3175"/>
                      <a:pt x="195263" y="0"/>
                    </a:cubicBezTo>
                    <a:cubicBezTo>
                      <a:pt x="207963" y="1588"/>
                      <a:pt x="220771" y="2473"/>
                      <a:pt x="233363" y="4763"/>
                    </a:cubicBezTo>
                    <a:cubicBezTo>
                      <a:pt x="238302" y="5661"/>
                      <a:pt x="243730" y="6389"/>
                      <a:pt x="247650" y="9525"/>
                    </a:cubicBezTo>
                    <a:cubicBezTo>
                      <a:pt x="252120" y="13101"/>
                      <a:pt x="253128" y="19766"/>
                      <a:pt x="257175" y="23813"/>
                    </a:cubicBezTo>
                    <a:cubicBezTo>
                      <a:pt x="261222" y="27860"/>
                      <a:pt x="266700" y="30163"/>
                      <a:pt x="271463" y="33338"/>
                    </a:cubicBezTo>
                    <a:cubicBezTo>
                      <a:pt x="296863" y="31750"/>
                      <a:pt x="322353" y="31239"/>
                      <a:pt x="347663" y="28575"/>
                    </a:cubicBezTo>
                    <a:cubicBezTo>
                      <a:pt x="352655" y="28049"/>
                      <a:pt x="357011" y="24711"/>
                      <a:pt x="361950" y="23813"/>
                    </a:cubicBezTo>
                    <a:cubicBezTo>
                      <a:pt x="374542" y="21523"/>
                      <a:pt x="387350" y="20638"/>
                      <a:pt x="400050" y="19050"/>
                    </a:cubicBezTo>
                    <a:cubicBezTo>
                      <a:pt x="438815" y="6130"/>
                      <a:pt x="434460" y="5647"/>
                      <a:pt x="504825" y="19050"/>
                    </a:cubicBezTo>
                    <a:cubicBezTo>
                      <a:pt x="510448" y="20121"/>
                      <a:pt x="511175" y="28575"/>
                      <a:pt x="514350" y="33338"/>
                    </a:cubicBezTo>
                    <a:cubicBezTo>
                      <a:pt x="524880" y="107040"/>
                      <a:pt x="505952" y="52561"/>
                      <a:pt x="628650" y="71438"/>
                    </a:cubicBezTo>
                    <a:cubicBezTo>
                      <a:pt x="635307" y="72462"/>
                      <a:pt x="637764" y="81413"/>
                      <a:pt x="642938" y="85725"/>
                    </a:cubicBezTo>
                    <a:cubicBezTo>
                      <a:pt x="647335" y="89389"/>
                      <a:pt x="652828" y="91586"/>
                      <a:pt x="657225" y="95250"/>
                    </a:cubicBezTo>
                    <a:cubicBezTo>
                      <a:pt x="662702" y="99815"/>
                      <a:pt x="676835" y="117504"/>
                      <a:pt x="685800" y="119063"/>
                    </a:cubicBezTo>
                    <a:cubicBezTo>
                      <a:pt x="717236" y="124530"/>
                      <a:pt x="781050" y="128588"/>
                      <a:pt x="781050" y="128588"/>
                    </a:cubicBezTo>
                    <a:cubicBezTo>
                      <a:pt x="809838" y="135784"/>
                      <a:pt x="793894" y="131281"/>
                      <a:pt x="828675" y="142875"/>
                    </a:cubicBezTo>
                    <a:lnTo>
                      <a:pt x="842963" y="147638"/>
                    </a:lnTo>
                    <a:cubicBezTo>
                      <a:pt x="846138" y="152400"/>
                      <a:pt x="849928" y="156806"/>
                      <a:pt x="852488" y="161925"/>
                    </a:cubicBezTo>
                    <a:cubicBezTo>
                      <a:pt x="854733" y="166415"/>
                      <a:pt x="853700" y="172663"/>
                      <a:pt x="857250" y="176213"/>
                    </a:cubicBezTo>
                    <a:cubicBezTo>
                      <a:pt x="860800" y="179763"/>
                      <a:pt x="866775" y="179388"/>
                      <a:pt x="871538" y="180975"/>
                    </a:cubicBezTo>
                    <a:cubicBezTo>
                      <a:pt x="876300" y="184150"/>
                      <a:pt x="880564" y="188245"/>
                      <a:pt x="885825" y="190500"/>
                    </a:cubicBezTo>
                    <a:cubicBezTo>
                      <a:pt x="911969" y="201705"/>
                      <a:pt x="947782" y="192198"/>
                      <a:pt x="971550" y="190500"/>
                    </a:cubicBezTo>
                    <a:cubicBezTo>
                      <a:pt x="981075" y="188913"/>
                      <a:pt x="991211" y="189452"/>
                      <a:pt x="1000125" y="185738"/>
                    </a:cubicBezTo>
                    <a:cubicBezTo>
                      <a:pt x="1010692" y="181335"/>
                      <a:pt x="1017309" y="167827"/>
                      <a:pt x="1028700" y="166688"/>
                    </a:cubicBezTo>
                    <a:lnTo>
                      <a:pt x="1076325" y="161925"/>
                    </a:lnTo>
                    <a:cubicBezTo>
                      <a:pt x="1081088" y="160338"/>
                      <a:pt x="1085593" y="157163"/>
                      <a:pt x="1090613" y="157163"/>
                    </a:cubicBezTo>
                    <a:cubicBezTo>
                      <a:pt x="1194179" y="157163"/>
                      <a:pt x="1186224" y="157214"/>
                      <a:pt x="1252538" y="166688"/>
                    </a:cubicBezTo>
                    <a:cubicBezTo>
                      <a:pt x="1284288" y="165100"/>
                      <a:pt x="1316079" y="164190"/>
                      <a:pt x="1347788" y="161925"/>
                    </a:cubicBezTo>
                    <a:cubicBezTo>
                      <a:pt x="1360554" y="161013"/>
                      <a:pt x="1373540" y="160531"/>
                      <a:pt x="1385888" y="157163"/>
                    </a:cubicBezTo>
                    <a:cubicBezTo>
                      <a:pt x="1391410" y="155657"/>
                      <a:pt x="1394816" y="149648"/>
                      <a:pt x="1400175" y="147638"/>
                    </a:cubicBezTo>
                    <a:cubicBezTo>
                      <a:pt x="1407754" y="144796"/>
                      <a:pt x="1416050" y="144463"/>
                      <a:pt x="1423988" y="142875"/>
                    </a:cubicBezTo>
                    <a:cubicBezTo>
                      <a:pt x="1433513" y="136525"/>
                      <a:pt x="1446213" y="133350"/>
                      <a:pt x="1452563" y="123825"/>
                    </a:cubicBezTo>
                    <a:cubicBezTo>
                      <a:pt x="1455738" y="119063"/>
                      <a:pt x="1457780" y="113307"/>
                      <a:pt x="1462088" y="109538"/>
                    </a:cubicBezTo>
                    <a:cubicBezTo>
                      <a:pt x="1470703" y="102000"/>
                      <a:pt x="1479803" y="94109"/>
                      <a:pt x="1490663" y="90488"/>
                    </a:cubicBezTo>
                    <a:cubicBezTo>
                      <a:pt x="1495425" y="88900"/>
                      <a:pt x="1500934" y="88737"/>
                      <a:pt x="1504950" y="85725"/>
                    </a:cubicBezTo>
                    <a:cubicBezTo>
                      <a:pt x="1507790" y="83595"/>
                      <a:pt x="1508125" y="79375"/>
                      <a:pt x="1509713" y="76200"/>
                    </a:cubicBezTo>
                  </a:path>
                </a:pathLst>
              </a:custGeom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자유형 123"/>
              <p:cNvSpPr/>
              <p:nvPr/>
            </p:nvSpPr>
            <p:spPr>
              <a:xfrm>
                <a:off x="4976810" y="2462213"/>
                <a:ext cx="272130" cy="847136"/>
              </a:xfrm>
              <a:custGeom>
                <a:avLst/>
                <a:gdLst>
                  <a:gd name="connsiteX0" fmla="*/ 57150 w 272130"/>
                  <a:gd name="connsiteY0" fmla="*/ 0 h 847136"/>
                  <a:gd name="connsiteX1" fmla="*/ 90487 w 272130"/>
                  <a:gd name="connsiteY1" fmla="*/ 23812 h 847136"/>
                  <a:gd name="connsiteX2" fmla="*/ 100012 w 272130"/>
                  <a:gd name="connsiteY2" fmla="*/ 52387 h 847136"/>
                  <a:gd name="connsiteX3" fmla="*/ 109537 w 272130"/>
                  <a:gd name="connsiteY3" fmla="*/ 66675 h 847136"/>
                  <a:gd name="connsiteX4" fmla="*/ 104775 w 272130"/>
                  <a:gd name="connsiteY4" fmla="*/ 200025 h 847136"/>
                  <a:gd name="connsiteX5" fmla="*/ 61912 w 272130"/>
                  <a:gd name="connsiteY5" fmla="*/ 238125 h 847136"/>
                  <a:gd name="connsiteX6" fmla="*/ 57150 w 272130"/>
                  <a:gd name="connsiteY6" fmla="*/ 252412 h 847136"/>
                  <a:gd name="connsiteX7" fmla="*/ 47625 w 272130"/>
                  <a:gd name="connsiteY7" fmla="*/ 266700 h 847136"/>
                  <a:gd name="connsiteX8" fmla="*/ 57150 w 272130"/>
                  <a:gd name="connsiteY8" fmla="*/ 385762 h 847136"/>
                  <a:gd name="connsiteX9" fmla="*/ 66675 w 272130"/>
                  <a:gd name="connsiteY9" fmla="*/ 404812 h 847136"/>
                  <a:gd name="connsiteX10" fmla="*/ 95250 w 272130"/>
                  <a:gd name="connsiteY10" fmla="*/ 419100 h 847136"/>
                  <a:gd name="connsiteX11" fmla="*/ 109537 w 272130"/>
                  <a:gd name="connsiteY11" fmla="*/ 447675 h 847136"/>
                  <a:gd name="connsiteX12" fmla="*/ 100012 w 272130"/>
                  <a:gd name="connsiteY12" fmla="*/ 461962 h 847136"/>
                  <a:gd name="connsiteX13" fmla="*/ 95250 w 272130"/>
                  <a:gd name="connsiteY13" fmla="*/ 476250 h 847136"/>
                  <a:gd name="connsiteX14" fmla="*/ 61912 w 272130"/>
                  <a:gd name="connsiteY14" fmla="*/ 519112 h 847136"/>
                  <a:gd name="connsiteX15" fmla="*/ 47625 w 272130"/>
                  <a:gd name="connsiteY15" fmla="*/ 547687 h 847136"/>
                  <a:gd name="connsiteX16" fmla="*/ 42862 w 272130"/>
                  <a:gd name="connsiteY16" fmla="*/ 561975 h 847136"/>
                  <a:gd name="connsiteX17" fmla="*/ 9525 w 272130"/>
                  <a:gd name="connsiteY17" fmla="*/ 604837 h 847136"/>
                  <a:gd name="connsiteX18" fmla="*/ 0 w 272130"/>
                  <a:gd name="connsiteY18" fmla="*/ 633412 h 847136"/>
                  <a:gd name="connsiteX19" fmla="*/ 9525 w 272130"/>
                  <a:gd name="connsiteY19" fmla="*/ 709612 h 847136"/>
                  <a:gd name="connsiteX20" fmla="*/ 19050 w 272130"/>
                  <a:gd name="connsiteY20" fmla="*/ 738187 h 847136"/>
                  <a:gd name="connsiteX21" fmla="*/ 23812 w 272130"/>
                  <a:gd name="connsiteY21" fmla="*/ 757237 h 847136"/>
                  <a:gd name="connsiteX22" fmla="*/ 33337 w 272130"/>
                  <a:gd name="connsiteY22" fmla="*/ 785812 h 847136"/>
                  <a:gd name="connsiteX23" fmla="*/ 47625 w 272130"/>
                  <a:gd name="connsiteY23" fmla="*/ 823912 h 847136"/>
                  <a:gd name="connsiteX24" fmla="*/ 61912 w 272130"/>
                  <a:gd name="connsiteY24" fmla="*/ 828675 h 847136"/>
                  <a:gd name="connsiteX25" fmla="*/ 90487 w 272130"/>
                  <a:gd name="connsiteY25" fmla="*/ 842962 h 847136"/>
                  <a:gd name="connsiteX26" fmla="*/ 114300 w 272130"/>
                  <a:gd name="connsiteY26" fmla="*/ 838200 h 847136"/>
                  <a:gd name="connsiteX27" fmla="*/ 119062 w 272130"/>
                  <a:gd name="connsiteY27" fmla="*/ 814387 h 847136"/>
                  <a:gd name="connsiteX28" fmla="*/ 123825 w 272130"/>
                  <a:gd name="connsiteY28" fmla="*/ 800100 h 847136"/>
                  <a:gd name="connsiteX29" fmla="*/ 138112 w 272130"/>
                  <a:gd name="connsiteY29" fmla="*/ 757237 h 847136"/>
                  <a:gd name="connsiteX30" fmla="*/ 166687 w 272130"/>
                  <a:gd name="connsiteY30" fmla="*/ 771525 h 847136"/>
                  <a:gd name="connsiteX31" fmla="*/ 176212 w 272130"/>
                  <a:gd name="connsiteY31" fmla="*/ 785812 h 847136"/>
                  <a:gd name="connsiteX32" fmla="*/ 209550 w 272130"/>
                  <a:gd name="connsiteY32" fmla="*/ 795337 h 847136"/>
                  <a:gd name="connsiteX33" fmla="*/ 228600 w 272130"/>
                  <a:gd name="connsiteY33" fmla="*/ 790575 h 847136"/>
                  <a:gd name="connsiteX34" fmla="*/ 233362 w 272130"/>
                  <a:gd name="connsiteY34" fmla="*/ 776287 h 847136"/>
                  <a:gd name="connsiteX35" fmla="*/ 238125 w 272130"/>
                  <a:gd name="connsiteY35" fmla="*/ 704850 h 847136"/>
                  <a:gd name="connsiteX36" fmla="*/ 252412 w 272130"/>
                  <a:gd name="connsiteY36" fmla="*/ 676275 h 847136"/>
                  <a:gd name="connsiteX37" fmla="*/ 266700 w 272130"/>
                  <a:gd name="connsiteY37" fmla="*/ 647700 h 847136"/>
                  <a:gd name="connsiteX38" fmla="*/ 271462 w 272130"/>
                  <a:gd name="connsiteY38" fmla="*/ 590550 h 847136"/>
                  <a:gd name="connsiteX39" fmla="*/ 266700 w 272130"/>
                  <a:gd name="connsiteY39" fmla="*/ 552450 h 847136"/>
                  <a:gd name="connsiteX40" fmla="*/ 228600 w 272130"/>
                  <a:gd name="connsiteY40" fmla="*/ 519112 h 847136"/>
                  <a:gd name="connsiteX41" fmla="*/ 214312 w 272130"/>
                  <a:gd name="connsiteY41" fmla="*/ 509587 h 847136"/>
                  <a:gd name="connsiteX42" fmla="*/ 200025 w 272130"/>
                  <a:gd name="connsiteY42" fmla="*/ 500062 h 847136"/>
                  <a:gd name="connsiteX43" fmla="*/ 180975 w 272130"/>
                  <a:gd name="connsiteY43" fmla="*/ 495300 h 847136"/>
                  <a:gd name="connsiteX44" fmla="*/ 152400 w 272130"/>
                  <a:gd name="connsiteY44" fmla="*/ 485775 h 847136"/>
                  <a:gd name="connsiteX45" fmla="*/ 90487 w 272130"/>
                  <a:gd name="connsiteY45" fmla="*/ 471487 h 84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72130" h="847136">
                    <a:moveTo>
                      <a:pt x="57150" y="0"/>
                    </a:moveTo>
                    <a:cubicBezTo>
                      <a:pt x="68262" y="7937"/>
                      <a:pt x="81840" y="13243"/>
                      <a:pt x="90487" y="23812"/>
                    </a:cubicBezTo>
                    <a:cubicBezTo>
                      <a:pt x="96845" y="31583"/>
                      <a:pt x="94443" y="44033"/>
                      <a:pt x="100012" y="52387"/>
                    </a:cubicBezTo>
                    <a:lnTo>
                      <a:pt x="109537" y="66675"/>
                    </a:lnTo>
                    <a:cubicBezTo>
                      <a:pt x="107950" y="111125"/>
                      <a:pt x="113744" y="156460"/>
                      <a:pt x="104775" y="200025"/>
                    </a:cubicBezTo>
                    <a:cubicBezTo>
                      <a:pt x="102180" y="212630"/>
                      <a:pt x="74649" y="229634"/>
                      <a:pt x="61912" y="238125"/>
                    </a:cubicBezTo>
                    <a:cubicBezTo>
                      <a:pt x="60325" y="242887"/>
                      <a:pt x="59395" y="247922"/>
                      <a:pt x="57150" y="252412"/>
                    </a:cubicBezTo>
                    <a:cubicBezTo>
                      <a:pt x="54590" y="257532"/>
                      <a:pt x="47863" y="260981"/>
                      <a:pt x="47625" y="266700"/>
                    </a:cubicBezTo>
                    <a:cubicBezTo>
                      <a:pt x="47414" y="271761"/>
                      <a:pt x="45328" y="354237"/>
                      <a:pt x="57150" y="385762"/>
                    </a:cubicBezTo>
                    <a:cubicBezTo>
                      <a:pt x="59643" y="392409"/>
                      <a:pt x="62130" y="399358"/>
                      <a:pt x="66675" y="404812"/>
                    </a:cubicBezTo>
                    <a:cubicBezTo>
                      <a:pt x="73777" y="413334"/>
                      <a:pt x="85498" y="415849"/>
                      <a:pt x="95250" y="419100"/>
                    </a:cubicBezTo>
                    <a:cubicBezTo>
                      <a:pt x="98568" y="424077"/>
                      <a:pt x="110852" y="439787"/>
                      <a:pt x="109537" y="447675"/>
                    </a:cubicBezTo>
                    <a:cubicBezTo>
                      <a:pt x="108596" y="453321"/>
                      <a:pt x="103187" y="457200"/>
                      <a:pt x="100012" y="461962"/>
                    </a:cubicBezTo>
                    <a:cubicBezTo>
                      <a:pt x="98425" y="466725"/>
                      <a:pt x="97688" y="471862"/>
                      <a:pt x="95250" y="476250"/>
                    </a:cubicBezTo>
                    <a:cubicBezTo>
                      <a:pt x="81009" y="501885"/>
                      <a:pt x="79268" y="501758"/>
                      <a:pt x="61912" y="519112"/>
                    </a:cubicBezTo>
                    <a:cubicBezTo>
                      <a:pt x="49945" y="555019"/>
                      <a:pt x="66086" y="510765"/>
                      <a:pt x="47625" y="547687"/>
                    </a:cubicBezTo>
                    <a:cubicBezTo>
                      <a:pt x="45380" y="552177"/>
                      <a:pt x="45647" y="557798"/>
                      <a:pt x="42862" y="561975"/>
                    </a:cubicBezTo>
                    <a:cubicBezTo>
                      <a:pt x="26425" y="586630"/>
                      <a:pt x="22206" y="566794"/>
                      <a:pt x="9525" y="604837"/>
                    </a:cubicBezTo>
                    <a:lnTo>
                      <a:pt x="0" y="633412"/>
                    </a:lnTo>
                    <a:cubicBezTo>
                      <a:pt x="2266" y="658341"/>
                      <a:pt x="2813" y="685003"/>
                      <a:pt x="9525" y="709612"/>
                    </a:cubicBezTo>
                    <a:cubicBezTo>
                      <a:pt x="12167" y="719298"/>
                      <a:pt x="16615" y="728446"/>
                      <a:pt x="19050" y="738187"/>
                    </a:cubicBezTo>
                    <a:cubicBezTo>
                      <a:pt x="20637" y="744537"/>
                      <a:pt x="21931" y="750968"/>
                      <a:pt x="23812" y="757237"/>
                    </a:cubicBezTo>
                    <a:cubicBezTo>
                      <a:pt x="26697" y="766854"/>
                      <a:pt x="31368" y="775967"/>
                      <a:pt x="33337" y="785812"/>
                    </a:cubicBezTo>
                    <a:cubicBezTo>
                      <a:pt x="35919" y="798721"/>
                      <a:pt x="35946" y="814568"/>
                      <a:pt x="47625" y="823912"/>
                    </a:cubicBezTo>
                    <a:cubicBezTo>
                      <a:pt x="51545" y="827048"/>
                      <a:pt x="57422" y="826430"/>
                      <a:pt x="61912" y="828675"/>
                    </a:cubicBezTo>
                    <a:cubicBezTo>
                      <a:pt x="98833" y="847136"/>
                      <a:pt x="54584" y="830995"/>
                      <a:pt x="90487" y="842962"/>
                    </a:cubicBezTo>
                    <a:cubicBezTo>
                      <a:pt x="98425" y="841375"/>
                      <a:pt x="108576" y="843924"/>
                      <a:pt x="114300" y="838200"/>
                    </a:cubicBezTo>
                    <a:cubicBezTo>
                      <a:pt x="120024" y="832476"/>
                      <a:pt x="117099" y="822240"/>
                      <a:pt x="119062" y="814387"/>
                    </a:cubicBezTo>
                    <a:cubicBezTo>
                      <a:pt x="120280" y="809517"/>
                      <a:pt x="122237" y="804862"/>
                      <a:pt x="123825" y="800100"/>
                    </a:cubicBezTo>
                    <a:cubicBezTo>
                      <a:pt x="124597" y="795468"/>
                      <a:pt x="126154" y="762020"/>
                      <a:pt x="138112" y="757237"/>
                    </a:cubicBezTo>
                    <a:cubicBezTo>
                      <a:pt x="144274" y="754772"/>
                      <a:pt x="163678" y="769519"/>
                      <a:pt x="166687" y="771525"/>
                    </a:cubicBezTo>
                    <a:cubicBezTo>
                      <a:pt x="169862" y="776287"/>
                      <a:pt x="171743" y="782236"/>
                      <a:pt x="176212" y="785812"/>
                    </a:cubicBezTo>
                    <a:cubicBezTo>
                      <a:pt x="179319" y="788298"/>
                      <a:pt x="208302" y="795025"/>
                      <a:pt x="209550" y="795337"/>
                    </a:cubicBezTo>
                    <a:cubicBezTo>
                      <a:pt x="215900" y="793750"/>
                      <a:pt x="223489" y="794664"/>
                      <a:pt x="228600" y="790575"/>
                    </a:cubicBezTo>
                    <a:cubicBezTo>
                      <a:pt x="232520" y="787439"/>
                      <a:pt x="232808" y="781277"/>
                      <a:pt x="233362" y="776287"/>
                    </a:cubicBezTo>
                    <a:cubicBezTo>
                      <a:pt x="235997" y="752568"/>
                      <a:pt x="235490" y="728569"/>
                      <a:pt x="238125" y="704850"/>
                    </a:cubicBezTo>
                    <a:cubicBezTo>
                      <a:pt x="239835" y="689456"/>
                      <a:pt x="245645" y="689809"/>
                      <a:pt x="252412" y="676275"/>
                    </a:cubicBezTo>
                    <a:cubicBezTo>
                      <a:pt x="272130" y="636841"/>
                      <a:pt x="239404" y="688643"/>
                      <a:pt x="266700" y="647700"/>
                    </a:cubicBezTo>
                    <a:cubicBezTo>
                      <a:pt x="268287" y="628650"/>
                      <a:pt x="271462" y="609666"/>
                      <a:pt x="271462" y="590550"/>
                    </a:cubicBezTo>
                    <a:cubicBezTo>
                      <a:pt x="271462" y="577751"/>
                      <a:pt x="270067" y="564798"/>
                      <a:pt x="266700" y="552450"/>
                    </a:cubicBezTo>
                    <a:cubicBezTo>
                      <a:pt x="262290" y="536280"/>
                      <a:pt x="239008" y="526051"/>
                      <a:pt x="228600" y="519112"/>
                    </a:cubicBezTo>
                    <a:lnTo>
                      <a:pt x="214312" y="509587"/>
                    </a:lnTo>
                    <a:cubicBezTo>
                      <a:pt x="209550" y="506412"/>
                      <a:pt x="205578" y="501450"/>
                      <a:pt x="200025" y="500062"/>
                    </a:cubicBezTo>
                    <a:cubicBezTo>
                      <a:pt x="193675" y="498475"/>
                      <a:pt x="187244" y="497181"/>
                      <a:pt x="180975" y="495300"/>
                    </a:cubicBezTo>
                    <a:cubicBezTo>
                      <a:pt x="171358" y="492415"/>
                      <a:pt x="162399" y="486684"/>
                      <a:pt x="152400" y="485775"/>
                    </a:cubicBezTo>
                    <a:cubicBezTo>
                      <a:pt x="95540" y="480605"/>
                      <a:pt x="112411" y="493411"/>
                      <a:pt x="90487" y="471487"/>
                    </a:cubicBezTo>
                  </a:path>
                </a:pathLst>
              </a:custGeom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자유형 125"/>
              <p:cNvSpPr/>
              <p:nvPr/>
            </p:nvSpPr>
            <p:spPr>
              <a:xfrm>
                <a:off x="5224460" y="2247900"/>
                <a:ext cx="1071562" cy="1223963"/>
              </a:xfrm>
              <a:custGeom>
                <a:avLst/>
                <a:gdLst>
                  <a:gd name="connsiteX0" fmla="*/ 0 w 1071562"/>
                  <a:gd name="connsiteY0" fmla="*/ 957263 h 1223963"/>
                  <a:gd name="connsiteX1" fmla="*/ 33337 w 1071562"/>
                  <a:gd name="connsiteY1" fmla="*/ 966788 h 1223963"/>
                  <a:gd name="connsiteX2" fmla="*/ 61912 w 1071562"/>
                  <a:gd name="connsiteY2" fmla="*/ 971550 h 1223963"/>
                  <a:gd name="connsiteX3" fmla="*/ 95250 w 1071562"/>
                  <a:gd name="connsiteY3" fmla="*/ 981075 h 1223963"/>
                  <a:gd name="connsiteX4" fmla="*/ 109537 w 1071562"/>
                  <a:gd name="connsiteY4" fmla="*/ 1157288 h 1223963"/>
                  <a:gd name="connsiteX5" fmla="*/ 119062 w 1071562"/>
                  <a:gd name="connsiteY5" fmla="*/ 1171575 h 1223963"/>
                  <a:gd name="connsiteX6" fmla="*/ 147637 w 1071562"/>
                  <a:gd name="connsiteY6" fmla="*/ 1181100 h 1223963"/>
                  <a:gd name="connsiteX7" fmla="*/ 166687 w 1071562"/>
                  <a:gd name="connsiteY7" fmla="*/ 1185863 h 1223963"/>
                  <a:gd name="connsiteX8" fmla="*/ 190500 w 1071562"/>
                  <a:gd name="connsiteY8" fmla="*/ 1190625 h 1223963"/>
                  <a:gd name="connsiteX9" fmla="*/ 219075 w 1071562"/>
                  <a:gd name="connsiteY9" fmla="*/ 1200150 h 1223963"/>
                  <a:gd name="connsiteX10" fmla="*/ 233362 w 1071562"/>
                  <a:gd name="connsiteY10" fmla="*/ 1209675 h 1223963"/>
                  <a:gd name="connsiteX11" fmla="*/ 271462 w 1071562"/>
                  <a:gd name="connsiteY11" fmla="*/ 1219200 h 1223963"/>
                  <a:gd name="connsiteX12" fmla="*/ 285750 w 1071562"/>
                  <a:gd name="connsiteY12" fmla="*/ 1223963 h 1223963"/>
                  <a:gd name="connsiteX13" fmla="*/ 361950 w 1071562"/>
                  <a:gd name="connsiteY13" fmla="*/ 1219200 h 1223963"/>
                  <a:gd name="connsiteX14" fmla="*/ 376237 w 1071562"/>
                  <a:gd name="connsiteY14" fmla="*/ 1214438 h 1223963"/>
                  <a:gd name="connsiteX15" fmla="*/ 400050 w 1071562"/>
                  <a:gd name="connsiteY15" fmla="*/ 1171575 h 1223963"/>
                  <a:gd name="connsiteX16" fmla="*/ 419100 w 1071562"/>
                  <a:gd name="connsiteY16" fmla="*/ 1143000 h 1223963"/>
                  <a:gd name="connsiteX17" fmla="*/ 423862 w 1071562"/>
                  <a:gd name="connsiteY17" fmla="*/ 1128713 h 1223963"/>
                  <a:gd name="connsiteX18" fmla="*/ 428625 w 1071562"/>
                  <a:gd name="connsiteY18" fmla="*/ 1052513 h 1223963"/>
                  <a:gd name="connsiteX19" fmla="*/ 442912 w 1071562"/>
                  <a:gd name="connsiteY19" fmla="*/ 1042988 h 1223963"/>
                  <a:gd name="connsiteX20" fmla="*/ 504825 w 1071562"/>
                  <a:gd name="connsiteY20" fmla="*/ 1033463 h 1223963"/>
                  <a:gd name="connsiteX21" fmla="*/ 504825 w 1071562"/>
                  <a:gd name="connsiteY21" fmla="*/ 971550 h 1223963"/>
                  <a:gd name="connsiteX22" fmla="*/ 495300 w 1071562"/>
                  <a:gd name="connsiteY22" fmla="*/ 957263 h 1223963"/>
                  <a:gd name="connsiteX23" fmla="*/ 481012 w 1071562"/>
                  <a:gd name="connsiteY23" fmla="*/ 952500 h 1223963"/>
                  <a:gd name="connsiteX24" fmla="*/ 466725 w 1071562"/>
                  <a:gd name="connsiteY24" fmla="*/ 938213 h 1223963"/>
                  <a:gd name="connsiteX25" fmla="*/ 438150 w 1071562"/>
                  <a:gd name="connsiteY25" fmla="*/ 928688 h 1223963"/>
                  <a:gd name="connsiteX26" fmla="*/ 423862 w 1071562"/>
                  <a:gd name="connsiteY26" fmla="*/ 919163 h 1223963"/>
                  <a:gd name="connsiteX27" fmla="*/ 366712 w 1071562"/>
                  <a:gd name="connsiteY27" fmla="*/ 904875 h 1223963"/>
                  <a:gd name="connsiteX28" fmla="*/ 352425 w 1071562"/>
                  <a:gd name="connsiteY28" fmla="*/ 900113 h 1223963"/>
                  <a:gd name="connsiteX29" fmla="*/ 328612 w 1071562"/>
                  <a:gd name="connsiteY29" fmla="*/ 857250 h 1223963"/>
                  <a:gd name="connsiteX30" fmla="*/ 342900 w 1071562"/>
                  <a:gd name="connsiteY30" fmla="*/ 790575 h 1223963"/>
                  <a:gd name="connsiteX31" fmla="*/ 347662 w 1071562"/>
                  <a:gd name="connsiteY31" fmla="*/ 776288 h 1223963"/>
                  <a:gd name="connsiteX32" fmla="*/ 342900 w 1071562"/>
                  <a:gd name="connsiteY32" fmla="*/ 671513 h 1223963"/>
                  <a:gd name="connsiteX33" fmla="*/ 338137 w 1071562"/>
                  <a:gd name="connsiteY33" fmla="*/ 657225 h 1223963"/>
                  <a:gd name="connsiteX34" fmla="*/ 323850 w 1071562"/>
                  <a:gd name="connsiteY34" fmla="*/ 642938 h 1223963"/>
                  <a:gd name="connsiteX35" fmla="*/ 300037 w 1071562"/>
                  <a:gd name="connsiteY35" fmla="*/ 619125 h 1223963"/>
                  <a:gd name="connsiteX36" fmla="*/ 280987 w 1071562"/>
                  <a:gd name="connsiteY36" fmla="*/ 585788 h 1223963"/>
                  <a:gd name="connsiteX37" fmla="*/ 276225 w 1071562"/>
                  <a:gd name="connsiteY37" fmla="*/ 571500 h 1223963"/>
                  <a:gd name="connsiteX38" fmla="*/ 290512 w 1071562"/>
                  <a:gd name="connsiteY38" fmla="*/ 528638 h 1223963"/>
                  <a:gd name="connsiteX39" fmla="*/ 304800 w 1071562"/>
                  <a:gd name="connsiteY39" fmla="*/ 519113 h 1223963"/>
                  <a:gd name="connsiteX40" fmla="*/ 352425 w 1071562"/>
                  <a:gd name="connsiteY40" fmla="*/ 523875 h 1223963"/>
                  <a:gd name="connsiteX41" fmla="*/ 366712 w 1071562"/>
                  <a:gd name="connsiteY41" fmla="*/ 533400 h 1223963"/>
                  <a:gd name="connsiteX42" fmla="*/ 376237 w 1071562"/>
                  <a:gd name="connsiteY42" fmla="*/ 519113 h 1223963"/>
                  <a:gd name="connsiteX43" fmla="*/ 381000 w 1071562"/>
                  <a:gd name="connsiteY43" fmla="*/ 461963 h 1223963"/>
                  <a:gd name="connsiteX44" fmla="*/ 395287 w 1071562"/>
                  <a:gd name="connsiteY44" fmla="*/ 433388 h 1223963"/>
                  <a:gd name="connsiteX45" fmla="*/ 514350 w 1071562"/>
                  <a:gd name="connsiteY45" fmla="*/ 428625 h 1223963"/>
                  <a:gd name="connsiteX46" fmla="*/ 519112 w 1071562"/>
                  <a:gd name="connsiteY46" fmla="*/ 347663 h 1223963"/>
                  <a:gd name="connsiteX47" fmla="*/ 552450 w 1071562"/>
                  <a:gd name="connsiteY47" fmla="*/ 323850 h 1223963"/>
                  <a:gd name="connsiteX48" fmla="*/ 661987 w 1071562"/>
                  <a:gd name="connsiteY48" fmla="*/ 319088 h 1223963"/>
                  <a:gd name="connsiteX49" fmla="*/ 681037 w 1071562"/>
                  <a:gd name="connsiteY49" fmla="*/ 290513 h 1223963"/>
                  <a:gd name="connsiteX50" fmla="*/ 685800 w 1071562"/>
                  <a:gd name="connsiteY50" fmla="*/ 276225 h 1223963"/>
                  <a:gd name="connsiteX51" fmla="*/ 700087 w 1071562"/>
                  <a:gd name="connsiteY51" fmla="*/ 266700 h 1223963"/>
                  <a:gd name="connsiteX52" fmla="*/ 776287 w 1071562"/>
                  <a:gd name="connsiteY52" fmla="*/ 271463 h 1223963"/>
                  <a:gd name="connsiteX53" fmla="*/ 795337 w 1071562"/>
                  <a:gd name="connsiteY53" fmla="*/ 276225 h 1223963"/>
                  <a:gd name="connsiteX54" fmla="*/ 862012 w 1071562"/>
                  <a:gd name="connsiteY54" fmla="*/ 271463 h 1223963"/>
                  <a:gd name="connsiteX55" fmla="*/ 876300 w 1071562"/>
                  <a:gd name="connsiteY55" fmla="*/ 257175 h 1223963"/>
                  <a:gd name="connsiteX56" fmla="*/ 881062 w 1071562"/>
                  <a:gd name="connsiteY56" fmla="*/ 242888 h 1223963"/>
                  <a:gd name="connsiteX57" fmla="*/ 885825 w 1071562"/>
                  <a:gd name="connsiteY57" fmla="*/ 161925 h 1223963"/>
                  <a:gd name="connsiteX58" fmla="*/ 900112 w 1071562"/>
                  <a:gd name="connsiteY58" fmla="*/ 133350 h 1223963"/>
                  <a:gd name="connsiteX59" fmla="*/ 914400 w 1071562"/>
                  <a:gd name="connsiteY59" fmla="*/ 119063 h 1223963"/>
                  <a:gd name="connsiteX60" fmla="*/ 942975 w 1071562"/>
                  <a:gd name="connsiteY60" fmla="*/ 109538 h 1223963"/>
                  <a:gd name="connsiteX61" fmla="*/ 957262 w 1071562"/>
                  <a:gd name="connsiteY61" fmla="*/ 104775 h 1223963"/>
                  <a:gd name="connsiteX62" fmla="*/ 1019175 w 1071562"/>
                  <a:gd name="connsiteY62" fmla="*/ 95250 h 1223963"/>
                  <a:gd name="connsiteX63" fmla="*/ 1042987 w 1071562"/>
                  <a:gd name="connsiteY63" fmla="*/ 71438 h 1223963"/>
                  <a:gd name="connsiteX64" fmla="*/ 1047750 w 1071562"/>
                  <a:gd name="connsiteY64" fmla="*/ 57150 h 1223963"/>
                  <a:gd name="connsiteX65" fmla="*/ 1062037 w 1071562"/>
                  <a:gd name="connsiteY65" fmla="*/ 47625 h 1223963"/>
                  <a:gd name="connsiteX66" fmla="*/ 1071562 w 1071562"/>
                  <a:gd name="connsiteY66" fmla="*/ 0 h 1223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1071562" h="1223963">
                    <a:moveTo>
                      <a:pt x="0" y="957263"/>
                    </a:moveTo>
                    <a:cubicBezTo>
                      <a:pt x="11112" y="960438"/>
                      <a:pt x="22076" y="964189"/>
                      <a:pt x="33337" y="966788"/>
                    </a:cubicBezTo>
                    <a:cubicBezTo>
                      <a:pt x="42746" y="968959"/>
                      <a:pt x="52443" y="969656"/>
                      <a:pt x="61912" y="971550"/>
                    </a:cubicBezTo>
                    <a:cubicBezTo>
                      <a:pt x="76854" y="974538"/>
                      <a:pt x="81638" y="976538"/>
                      <a:pt x="95250" y="981075"/>
                    </a:cubicBezTo>
                    <a:cubicBezTo>
                      <a:pt x="135773" y="1041861"/>
                      <a:pt x="94745" y="974849"/>
                      <a:pt x="109537" y="1157288"/>
                    </a:cubicBezTo>
                    <a:cubicBezTo>
                      <a:pt x="110000" y="1162993"/>
                      <a:pt x="114208" y="1168542"/>
                      <a:pt x="119062" y="1171575"/>
                    </a:cubicBezTo>
                    <a:cubicBezTo>
                      <a:pt x="127576" y="1176896"/>
                      <a:pt x="137897" y="1178665"/>
                      <a:pt x="147637" y="1181100"/>
                    </a:cubicBezTo>
                    <a:cubicBezTo>
                      <a:pt x="153987" y="1182688"/>
                      <a:pt x="160297" y="1184443"/>
                      <a:pt x="166687" y="1185863"/>
                    </a:cubicBezTo>
                    <a:cubicBezTo>
                      <a:pt x="174589" y="1187619"/>
                      <a:pt x="182690" y="1188495"/>
                      <a:pt x="190500" y="1190625"/>
                    </a:cubicBezTo>
                    <a:cubicBezTo>
                      <a:pt x="200186" y="1193267"/>
                      <a:pt x="219075" y="1200150"/>
                      <a:pt x="219075" y="1200150"/>
                    </a:cubicBezTo>
                    <a:cubicBezTo>
                      <a:pt x="223837" y="1203325"/>
                      <a:pt x="227983" y="1207719"/>
                      <a:pt x="233362" y="1209675"/>
                    </a:cubicBezTo>
                    <a:cubicBezTo>
                      <a:pt x="245665" y="1214149"/>
                      <a:pt x="259043" y="1215060"/>
                      <a:pt x="271462" y="1219200"/>
                    </a:cubicBezTo>
                    <a:lnTo>
                      <a:pt x="285750" y="1223963"/>
                    </a:lnTo>
                    <a:cubicBezTo>
                      <a:pt x="311150" y="1222375"/>
                      <a:pt x="336640" y="1221864"/>
                      <a:pt x="361950" y="1219200"/>
                    </a:cubicBezTo>
                    <a:cubicBezTo>
                      <a:pt x="366942" y="1218674"/>
                      <a:pt x="372687" y="1217988"/>
                      <a:pt x="376237" y="1214438"/>
                    </a:cubicBezTo>
                    <a:cubicBezTo>
                      <a:pt x="413095" y="1177580"/>
                      <a:pt x="385078" y="1198524"/>
                      <a:pt x="400050" y="1171575"/>
                    </a:cubicBezTo>
                    <a:cubicBezTo>
                      <a:pt x="405609" y="1161568"/>
                      <a:pt x="419100" y="1143000"/>
                      <a:pt x="419100" y="1143000"/>
                    </a:cubicBezTo>
                    <a:cubicBezTo>
                      <a:pt x="420687" y="1138238"/>
                      <a:pt x="423336" y="1133705"/>
                      <a:pt x="423862" y="1128713"/>
                    </a:cubicBezTo>
                    <a:cubicBezTo>
                      <a:pt x="426526" y="1103403"/>
                      <a:pt x="423104" y="1077357"/>
                      <a:pt x="428625" y="1052513"/>
                    </a:cubicBezTo>
                    <a:cubicBezTo>
                      <a:pt x="429867" y="1046926"/>
                      <a:pt x="437651" y="1045243"/>
                      <a:pt x="442912" y="1042988"/>
                    </a:cubicBezTo>
                    <a:cubicBezTo>
                      <a:pt x="457350" y="1036800"/>
                      <a:pt x="496215" y="1034420"/>
                      <a:pt x="504825" y="1033463"/>
                    </a:cubicBezTo>
                    <a:cubicBezTo>
                      <a:pt x="513352" y="1007878"/>
                      <a:pt x="514153" y="1011970"/>
                      <a:pt x="504825" y="971550"/>
                    </a:cubicBezTo>
                    <a:cubicBezTo>
                      <a:pt x="503538" y="965973"/>
                      <a:pt x="499769" y="960839"/>
                      <a:pt x="495300" y="957263"/>
                    </a:cubicBezTo>
                    <a:cubicBezTo>
                      <a:pt x="491380" y="954127"/>
                      <a:pt x="485775" y="954088"/>
                      <a:pt x="481012" y="952500"/>
                    </a:cubicBezTo>
                    <a:cubicBezTo>
                      <a:pt x="476250" y="947738"/>
                      <a:pt x="472612" y="941484"/>
                      <a:pt x="466725" y="938213"/>
                    </a:cubicBezTo>
                    <a:cubicBezTo>
                      <a:pt x="457948" y="933337"/>
                      <a:pt x="438150" y="928688"/>
                      <a:pt x="438150" y="928688"/>
                    </a:cubicBezTo>
                    <a:cubicBezTo>
                      <a:pt x="433387" y="925513"/>
                      <a:pt x="429093" y="921488"/>
                      <a:pt x="423862" y="919163"/>
                    </a:cubicBezTo>
                    <a:cubicBezTo>
                      <a:pt x="394994" y="906333"/>
                      <a:pt x="396662" y="911531"/>
                      <a:pt x="366712" y="904875"/>
                    </a:cubicBezTo>
                    <a:cubicBezTo>
                      <a:pt x="361812" y="903786"/>
                      <a:pt x="357187" y="901700"/>
                      <a:pt x="352425" y="900113"/>
                    </a:cubicBezTo>
                    <a:cubicBezTo>
                      <a:pt x="330590" y="867361"/>
                      <a:pt x="336995" y="882398"/>
                      <a:pt x="328612" y="857250"/>
                    </a:cubicBezTo>
                    <a:cubicBezTo>
                      <a:pt x="334621" y="809185"/>
                      <a:pt x="329327" y="831294"/>
                      <a:pt x="342900" y="790575"/>
                    </a:cubicBezTo>
                    <a:lnTo>
                      <a:pt x="347662" y="776288"/>
                    </a:lnTo>
                    <a:cubicBezTo>
                      <a:pt x="346075" y="741363"/>
                      <a:pt x="345688" y="706363"/>
                      <a:pt x="342900" y="671513"/>
                    </a:cubicBezTo>
                    <a:cubicBezTo>
                      <a:pt x="342500" y="666509"/>
                      <a:pt x="340922" y="661402"/>
                      <a:pt x="338137" y="657225"/>
                    </a:cubicBezTo>
                    <a:cubicBezTo>
                      <a:pt x="334401" y="651621"/>
                      <a:pt x="328162" y="648112"/>
                      <a:pt x="323850" y="642938"/>
                    </a:cubicBezTo>
                    <a:cubicBezTo>
                      <a:pt x="304006" y="619125"/>
                      <a:pt x="326231" y="636587"/>
                      <a:pt x="300037" y="619125"/>
                    </a:cubicBezTo>
                    <a:cubicBezTo>
                      <a:pt x="290471" y="604777"/>
                      <a:pt x="288237" y="602706"/>
                      <a:pt x="280987" y="585788"/>
                    </a:cubicBezTo>
                    <a:cubicBezTo>
                      <a:pt x="279010" y="581174"/>
                      <a:pt x="277812" y="576263"/>
                      <a:pt x="276225" y="571500"/>
                    </a:cubicBezTo>
                    <a:cubicBezTo>
                      <a:pt x="279418" y="552342"/>
                      <a:pt x="277118" y="542031"/>
                      <a:pt x="290512" y="528638"/>
                    </a:cubicBezTo>
                    <a:cubicBezTo>
                      <a:pt x="294560" y="524591"/>
                      <a:pt x="300037" y="522288"/>
                      <a:pt x="304800" y="519113"/>
                    </a:cubicBezTo>
                    <a:cubicBezTo>
                      <a:pt x="320675" y="520700"/>
                      <a:pt x="336879" y="520288"/>
                      <a:pt x="352425" y="523875"/>
                    </a:cubicBezTo>
                    <a:cubicBezTo>
                      <a:pt x="358002" y="525162"/>
                      <a:pt x="361099" y="534522"/>
                      <a:pt x="366712" y="533400"/>
                    </a:cubicBezTo>
                    <a:cubicBezTo>
                      <a:pt x="372325" y="532278"/>
                      <a:pt x="373062" y="523875"/>
                      <a:pt x="376237" y="519113"/>
                    </a:cubicBezTo>
                    <a:cubicBezTo>
                      <a:pt x="377825" y="500063"/>
                      <a:pt x="378474" y="480911"/>
                      <a:pt x="381000" y="461963"/>
                    </a:cubicBezTo>
                    <a:cubicBezTo>
                      <a:pt x="381564" y="457730"/>
                      <a:pt x="389826" y="434197"/>
                      <a:pt x="395287" y="433388"/>
                    </a:cubicBezTo>
                    <a:cubicBezTo>
                      <a:pt x="434578" y="427567"/>
                      <a:pt x="474662" y="430213"/>
                      <a:pt x="514350" y="428625"/>
                    </a:cubicBezTo>
                    <a:cubicBezTo>
                      <a:pt x="515937" y="401638"/>
                      <a:pt x="516422" y="374563"/>
                      <a:pt x="519112" y="347663"/>
                    </a:cubicBezTo>
                    <a:cubicBezTo>
                      <a:pt x="520984" y="328946"/>
                      <a:pt x="531245" y="324772"/>
                      <a:pt x="552450" y="323850"/>
                    </a:cubicBezTo>
                    <a:lnTo>
                      <a:pt x="661987" y="319088"/>
                    </a:lnTo>
                    <a:cubicBezTo>
                      <a:pt x="668337" y="309563"/>
                      <a:pt x="677417" y="301373"/>
                      <a:pt x="681037" y="290513"/>
                    </a:cubicBezTo>
                    <a:cubicBezTo>
                      <a:pt x="682625" y="285750"/>
                      <a:pt x="682664" y="280145"/>
                      <a:pt x="685800" y="276225"/>
                    </a:cubicBezTo>
                    <a:cubicBezTo>
                      <a:pt x="689376" y="271756"/>
                      <a:pt x="695325" y="269875"/>
                      <a:pt x="700087" y="266700"/>
                    </a:cubicBezTo>
                    <a:cubicBezTo>
                      <a:pt x="725487" y="268288"/>
                      <a:pt x="750964" y="268931"/>
                      <a:pt x="776287" y="271463"/>
                    </a:cubicBezTo>
                    <a:cubicBezTo>
                      <a:pt x="782800" y="272114"/>
                      <a:pt x="788792" y="276225"/>
                      <a:pt x="795337" y="276225"/>
                    </a:cubicBezTo>
                    <a:cubicBezTo>
                      <a:pt x="817619" y="276225"/>
                      <a:pt x="839787" y="273050"/>
                      <a:pt x="862012" y="271463"/>
                    </a:cubicBezTo>
                    <a:cubicBezTo>
                      <a:pt x="866775" y="266700"/>
                      <a:pt x="872564" y="262779"/>
                      <a:pt x="876300" y="257175"/>
                    </a:cubicBezTo>
                    <a:cubicBezTo>
                      <a:pt x="879085" y="252998"/>
                      <a:pt x="880563" y="247883"/>
                      <a:pt x="881062" y="242888"/>
                    </a:cubicBezTo>
                    <a:cubicBezTo>
                      <a:pt x="883752" y="215988"/>
                      <a:pt x="883135" y="188825"/>
                      <a:pt x="885825" y="161925"/>
                    </a:cubicBezTo>
                    <a:cubicBezTo>
                      <a:pt x="886801" y="152162"/>
                      <a:pt x="894183" y="140465"/>
                      <a:pt x="900112" y="133350"/>
                    </a:cubicBezTo>
                    <a:cubicBezTo>
                      <a:pt x="904424" y="128176"/>
                      <a:pt x="908512" y="122334"/>
                      <a:pt x="914400" y="119063"/>
                    </a:cubicBezTo>
                    <a:cubicBezTo>
                      <a:pt x="923177" y="114187"/>
                      <a:pt x="933450" y="112713"/>
                      <a:pt x="942975" y="109538"/>
                    </a:cubicBezTo>
                    <a:cubicBezTo>
                      <a:pt x="947737" y="107950"/>
                      <a:pt x="952339" y="105759"/>
                      <a:pt x="957262" y="104775"/>
                    </a:cubicBezTo>
                    <a:cubicBezTo>
                      <a:pt x="993625" y="97503"/>
                      <a:pt x="973043" y="101017"/>
                      <a:pt x="1019175" y="95250"/>
                    </a:cubicBezTo>
                    <a:cubicBezTo>
                      <a:pt x="1033462" y="85725"/>
                      <a:pt x="1035050" y="87312"/>
                      <a:pt x="1042987" y="71438"/>
                    </a:cubicBezTo>
                    <a:cubicBezTo>
                      <a:pt x="1045232" y="66948"/>
                      <a:pt x="1044614" y="61070"/>
                      <a:pt x="1047750" y="57150"/>
                    </a:cubicBezTo>
                    <a:cubicBezTo>
                      <a:pt x="1051326" y="52681"/>
                      <a:pt x="1057275" y="50800"/>
                      <a:pt x="1062037" y="47625"/>
                    </a:cubicBezTo>
                    <a:cubicBezTo>
                      <a:pt x="1067240" y="6003"/>
                      <a:pt x="1061077" y="20973"/>
                      <a:pt x="1071562" y="0"/>
                    </a:cubicBezTo>
                  </a:path>
                </a:pathLst>
              </a:custGeom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자유형 126"/>
              <p:cNvSpPr/>
              <p:nvPr/>
            </p:nvSpPr>
            <p:spPr>
              <a:xfrm>
                <a:off x="6662735" y="3824288"/>
                <a:ext cx="433387" cy="468231"/>
              </a:xfrm>
              <a:custGeom>
                <a:avLst/>
                <a:gdLst>
                  <a:gd name="connsiteX0" fmla="*/ 433387 w 433387"/>
                  <a:gd name="connsiteY0" fmla="*/ 52387 h 468231"/>
                  <a:gd name="connsiteX1" fmla="*/ 361950 w 433387"/>
                  <a:gd name="connsiteY1" fmla="*/ 57150 h 468231"/>
                  <a:gd name="connsiteX2" fmla="*/ 228600 w 433387"/>
                  <a:gd name="connsiteY2" fmla="*/ 42862 h 468231"/>
                  <a:gd name="connsiteX3" fmla="*/ 190500 w 433387"/>
                  <a:gd name="connsiteY3" fmla="*/ 9525 h 468231"/>
                  <a:gd name="connsiteX4" fmla="*/ 161925 w 433387"/>
                  <a:gd name="connsiteY4" fmla="*/ 0 h 468231"/>
                  <a:gd name="connsiteX5" fmla="*/ 95250 w 433387"/>
                  <a:gd name="connsiteY5" fmla="*/ 4762 h 468231"/>
                  <a:gd name="connsiteX6" fmla="*/ 80962 w 433387"/>
                  <a:gd name="connsiteY6" fmla="*/ 9525 h 468231"/>
                  <a:gd name="connsiteX7" fmla="*/ 52387 w 433387"/>
                  <a:gd name="connsiteY7" fmla="*/ 38100 h 468231"/>
                  <a:gd name="connsiteX8" fmla="*/ 38100 w 433387"/>
                  <a:gd name="connsiteY8" fmla="*/ 66675 h 468231"/>
                  <a:gd name="connsiteX9" fmla="*/ 23812 w 433387"/>
                  <a:gd name="connsiteY9" fmla="*/ 76200 h 468231"/>
                  <a:gd name="connsiteX10" fmla="*/ 0 w 433387"/>
                  <a:gd name="connsiteY10" fmla="*/ 104775 h 468231"/>
                  <a:gd name="connsiteX11" fmla="*/ 14287 w 433387"/>
                  <a:gd name="connsiteY11" fmla="*/ 252412 h 468231"/>
                  <a:gd name="connsiteX12" fmla="*/ 28575 w 433387"/>
                  <a:gd name="connsiteY12" fmla="*/ 280987 h 468231"/>
                  <a:gd name="connsiteX13" fmla="*/ 95250 w 433387"/>
                  <a:gd name="connsiteY13" fmla="*/ 285750 h 468231"/>
                  <a:gd name="connsiteX14" fmla="*/ 104775 w 433387"/>
                  <a:gd name="connsiteY14" fmla="*/ 300037 h 468231"/>
                  <a:gd name="connsiteX15" fmla="*/ 123825 w 433387"/>
                  <a:gd name="connsiteY15" fmla="*/ 342900 h 468231"/>
                  <a:gd name="connsiteX16" fmla="*/ 152400 w 433387"/>
                  <a:gd name="connsiteY16" fmla="*/ 352425 h 468231"/>
                  <a:gd name="connsiteX17" fmla="*/ 185737 w 433387"/>
                  <a:gd name="connsiteY17" fmla="*/ 361950 h 468231"/>
                  <a:gd name="connsiteX18" fmla="*/ 200025 w 433387"/>
                  <a:gd name="connsiteY18" fmla="*/ 390525 h 468231"/>
                  <a:gd name="connsiteX19" fmla="*/ 204787 w 433387"/>
                  <a:gd name="connsiteY19" fmla="*/ 414337 h 468231"/>
                  <a:gd name="connsiteX20" fmla="*/ 219075 w 433387"/>
                  <a:gd name="connsiteY20" fmla="*/ 419100 h 468231"/>
                  <a:gd name="connsiteX21" fmla="*/ 228600 w 433387"/>
                  <a:gd name="connsiteY21" fmla="*/ 433387 h 468231"/>
                  <a:gd name="connsiteX22" fmla="*/ 257175 w 433387"/>
                  <a:gd name="connsiteY22" fmla="*/ 452437 h 468231"/>
                  <a:gd name="connsiteX23" fmla="*/ 266700 w 433387"/>
                  <a:gd name="connsiteY23" fmla="*/ 466725 h 468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33387" h="468231">
                    <a:moveTo>
                      <a:pt x="433387" y="52387"/>
                    </a:moveTo>
                    <a:cubicBezTo>
                      <a:pt x="409575" y="53975"/>
                      <a:pt x="385815" y="57150"/>
                      <a:pt x="361950" y="57150"/>
                    </a:cubicBezTo>
                    <a:cubicBezTo>
                      <a:pt x="244655" y="57150"/>
                      <a:pt x="274856" y="73701"/>
                      <a:pt x="228600" y="42862"/>
                    </a:cubicBezTo>
                    <a:cubicBezTo>
                      <a:pt x="217487" y="26194"/>
                      <a:pt x="214312" y="17462"/>
                      <a:pt x="190500" y="9525"/>
                    </a:cubicBezTo>
                    <a:lnTo>
                      <a:pt x="161925" y="0"/>
                    </a:lnTo>
                    <a:cubicBezTo>
                      <a:pt x="139700" y="1587"/>
                      <a:pt x="117379" y="2159"/>
                      <a:pt x="95250" y="4762"/>
                    </a:cubicBezTo>
                    <a:cubicBezTo>
                      <a:pt x="90264" y="5349"/>
                      <a:pt x="84925" y="6443"/>
                      <a:pt x="80962" y="9525"/>
                    </a:cubicBezTo>
                    <a:cubicBezTo>
                      <a:pt x="70329" y="17795"/>
                      <a:pt x="52387" y="38100"/>
                      <a:pt x="52387" y="38100"/>
                    </a:cubicBezTo>
                    <a:cubicBezTo>
                      <a:pt x="48514" y="49720"/>
                      <a:pt x="47332" y="57443"/>
                      <a:pt x="38100" y="66675"/>
                    </a:cubicBezTo>
                    <a:cubicBezTo>
                      <a:pt x="34053" y="70722"/>
                      <a:pt x="28209" y="72536"/>
                      <a:pt x="23812" y="76200"/>
                    </a:cubicBezTo>
                    <a:cubicBezTo>
                      <a:pt x="10061" y="87659"/>
                      <a:pt x="9365" y="90727"/>
                      <a:pt x="0" y="104775"/>
                    </a:cubicBezTo>
                    <a:cubicBezTo>
                      <a:pt x="23391" y="174947"/>
                      <a:pt x="3959" y="107824"/>
                      <a:pt x="14287" y="252412"/>
                    </a:cubicBezTo>
                    <a:cubicBezTo>
                      <a:pt x="14620" y="257074"/>
                      <a:pt x="23379" y="279688"/>
                      <a:pt x="28575" y="280987"/>
                    </a:cubicBezTo>
                    <a:cubicBezTo>
                      <a:pt x="50191" y="286391"/>
                      <a:pt x="73025" y="284162"/>
                      <a:pt x="95250" y="285750"/>
                    </a:cubicBezTo>
                    <a:cubicBezTo>
                      <a:pt x="98425" y="290512"/>
                      <a:pt x="102450" y="294807"/>
                      <a:pt x="104775" y="300037"/>
                    </a:cubicBezTo>
                    <a:cubicBezTo>
                      <a:pt x="107084" y="305233"/>
                      <a:pt x="113876" y="336682"/>
                      <a:pt x="123825" y="342900"/>
                    </a:cubicBezTo>
                    <a:cubicBezTo>
                      <a:pt x="132339" y="348221"/>
                      <a:pt x="142875" y="349250"/>
                      <a:pt x="152400" y="352425"/>
                    </a:cubicBezTo>
                    <a:cubicBezTo>
                      <a:pt x="172893" y="359256"/>
                      <a:pt x="161822" y="355971"/>
                      <a:pt x="185737" y="361950"/>
                    </a:cubicBezTo>
                    <a:cubicBezTo>
                      <a:pt x="195049" y="375917"/>
                      <a:pt x="196082" y="374752"/>
                      <a:pt x="200025" y="390525"/>
                    </a:cubicBezTo>
                    <a:cubicBezTo>
                      <a:pt x="201988" y="398378"/>
                      <a:pt x="200297" y="407602"/>
                      <a:pt x="204787" y="414337"/>
                    </a:cubicBezTo>
                    <a:cubicBezTo>
                      <a:pt x="207572" y="418514"/>
                      <a:pt x="214312" y="417512"/>
                      <a:pt x="219075" y="419100"/>
                    </a:cubicBezTo>
                    <a:cubicBezTo>
                      <a:pt x="222250" y="423862"/>
                      <a:pt x="224292" y="429618"/>
                      <a:pt x="228600" y="433387"/>
                    </a:cubicBezTo>
                    <a:cubicBezTo>
                      <a:pt x="237215" y="440925"/>
                      <a:pt x="257175" y="452437"/>
                      <a:pt x="257175" y="452437"/>
                    </a:cubicBezTo>
                    <a:cubicBezTo>
                      <a:pt x="262439" y="468231"/>
                      <a:pt x="256917" y="466725"/>
                      <a:pt x="266700" y="466725"/>
                    </a:cubicBezTo>
                  </a:path>
                </a:pathLst>
              </a:custGeom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자유형 127"/>
              <p:cNvSpPr/>
              <p:nvPr/>
            </p:nvSpPr>
            <p:spPr>
              <a:xfrm>
                <a:off x="6457947" y="4238625"/>
                <a:ext cx="409575" cy="328613"/>
              </a:xfrm>
              <a:custGeom>
                <a:avLst/>
                <a:gdLst>
                  <a:gd name="connsiteX0" fmla="*/ 409575 w 409575"/>
                  <a:gd name="connsiteY0" fmla="*/ 0 h 328613"/>
                  <a:gd name="connsiteX1" fmla="*/ 347663 w 409575"/>
                  <a:gd name="connsiteY1" fmla="*/ 9525 h 328613"/>
                  <a:gd name="connsiteX2" fmla="*/ 333375 w 409575"/>
                  <a:gd name="connsiteY2" fmla="*/ 19050 h 328613"/>
                  <a:gd name="connsiteX3" fmla="*/ 323850 w 409575"/>
                  <a:gd name="connsiteY3" fmla="*/ 47625 h 328613"/>
                  <a:gd name="connsiteX4" fmla="*/ 319088 w 409575"/>
                  <a:gd name="connsiteY4" fmla="*/ 104775 h 328613"/>
                  <a:gd name="connsiteX5" fmla="*/ 290513 w 409575"/>
                  <a:gd name="connsiteY5" fmla="*/ 123825 h 328613"/>
                  <a:gd name="connsiteX6" fmla="*/ 261938 w 409575"/>
                  <a:gd name="connsiteY6" fmla="*/ 133350 h 328613"/>
                  <a:gd name="connsiteX7" fmla="*/ 228600 w 409575"/>
                  <a:gd name="connsiteY7" fmla="*/ 142875 h 328613"/>
                  <a:gd name="connsiteX8" fmla="*/ 185738 w 409575"/>
                  <a:gd name="connsiteY8" fmla="*/ 152400 h 328613"/>
                  <a:gd name="connsiteX9" fmla="*/ 161925 w 409575"/>
                  <a:gd name="connsiteY9" fmla="*/ 176213 h 328613"/>
                  <a:gd name="connsiteX10" fmla="*/ 152400 w 409575"/>
                  <a:gd name="connsiteY10" fmla="*/ 204788 h 328613"/>
                  <a:gd name="connsiteX11" fmla="*/ 147638 w 409575"/>
                  <a:gd name="connsiteY11" fmla="*/ 219075 h 328613"/>
                  <a:gd name="connsiteX12" fmla="*/ 133350 w 409575"/>
                  <a:gd name="connsiteY12" fmla="*/ 233363 h 328613"/>
                  <a:gd name="connsiteX13" fmla="*/ 119063 w 409575"/>
                  <a:gd name="connsiteY13" fmla="*/ 238125 h 328613"/>
                  <a:gd name="connsiteX14" fmla="*/ 90488 w 409575"/>
                  <a:gd name="connsiteY14" fmla="*/ 261938 h 328613"/>
                  <a:gd name="connsiteX15" fmla="*/ 76200 w 409575"/>
                  <a:gd name="connsiteY15" fmla="*/ 276225 h 328613"/>
                  <a:gd name="connsiteX16" fmla="*/ 19050 w 409575"/>
                  <a:gd name="connsiteY16" fmla="*/ 290513 h 328613"/>
                  <a:gd name="connsiteX17" fmla="*/ 9525 w 409575"/>
                  <a:gd name="connsiteY17" fmla="*/ 304800 h 328613"/>
                  <a:gd name="connsiteX18" fmla="*/ 4763 w 409575"/>
                  <a:gd name="connsiteY18" fmla="*/ 319088 h 328613"/>
                  <a:gd name="connsiteX19" fmla="*/ 0 w 409575"/>
                  <a:gd name="connsiteY19" fmla="*/ 328613 h 32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09575" h="328613">
                    <a:moveTo>
                      <a:pt x="409575" y="0"/>
                    </a:moveTo>
                    <a:cubicBezTo>
                      <a:pt x="407014" y="366"/>
                      <a:pt x="352613" y="7875"/>
                      <a:pt x="347663" y="9525"/>
                    </a:cubicBezTo>
                    <a:cubicBezTo>
                      <a:pt x="342233" y="11335"/>
                      <a:pt x="338138" y="15875"/>
                      <a:pt x="333375" y="19050"/>
                    </a:cubicBezTo>
                    <a:cubicBezTo>
                      <a:pt x="330200" y="28575"/>
                      <a:pt x="324684" y="37619"/>
                      <a:pt x="323850" y="47625"/>
                    </a:cubicBezTo>
                    <a:cubicBezTo>
                      <a:pt x="322263" y="66675"/>
                      <a:pt x="326750" y="87262"/>
                      <a:pt x="319088" y="104775"/>
                    </a:cubicBezTo>
                    <a:cubicBezTo>
                      <a:pt x="314500" y="115263"/>
                      <a:pt x="301373" y="120205"/>
                      <a:pt x="290513" y="123825"/>
                    </a:cubicBezTo>
                    <a:lnTo>
                      <a:pt x="261938" y="133350"/>
                    </a:lnTo>
                    <a:cubicBezTo>
                      <a:pt x="248314" y="137891"/>
                      <a:pt x="243559" y="139883"/>
                      <a:pt x="228600" y="142875"/>
                    </a:cubicBezTo>
                    <a:cubicBezTo>
                      <a:pt x="186695" y="151256"/>
                      <a:pt x="213542" y="143133"/>
                      <a:pt x="185738" y="152400"/>
                    </a:cubicBezTo>
                    <a:cubicBezTo>
                      <a:pt x="172703" y="161090"/>
                      <a:pt x="168610" y="161172"/>
                      <a:pt x="161925" y="176213"/>
                    </a:cubicBezTo>
                    <a:cubicBezTo>
                      <a:pt x="157847" y="185388"/>
                      <a:pt x="155575" y="195263"/>
                      <a:pt x="152400" y="204788"/>
                    </a:cubicBezTo>
                    <a:cubicBezTo>
                      <a:pt x="150813" y="209550"/>
                      <a:pt x="151188" y="215525"/>
                      <a:pt x="147638" y="219075"/>
                    </a:cubicBezTo>
                    <a:cubicBezTo>
                      <a:pt x="142875" y="223838"/>
                      <a:pt x="138954" y="229627"/>
                      <a:pt x="133350" y="233363"/>
                    </a:cubicBezTo>
                    <a:cubicBezTo>
                      <a:pt x="129173" y="236148"/>
                      <a:pt x="123825" y="236538"/>
                      <a:pt x="119063" y="238125"/>
                    </a:cubicBezTo>
                    <a:cubicBezTo>
                      <a:pt x="77329" y="279859"/>
                      <a:pt x="130263" y="228793"/>
                      <a:pt x="90488" y="261938"/>
                    </a:cubicBezTo>
                    <a:cubicBezTo>
                      <a:pt x="85314" y="266250"/>
                      <a:pt x="82088" y="272954"/>
                      <a:pt x="76200" y="276225"/>
                    </a:cubicBezTo>
                    <a:cubicBezTo>
                      <a:pt x="60028" y="285209"/>
                      <a:pt x="36789" y="287556"/>
                      <a:pt x="19050" y="290513"/>
                    </a:cubicBezTo>
                    <a:cubicBezTo>
                      <a:pt x="15875" y="295275"/>
                      <a:pt x="12085" y="299681"/>
                      <a:pt x="9525" y="304800"/>
                    </a:cubicBezTo>
                    <a:cubicBezTo>
                      <a:pt x="7280" y="309290"/>
                      <a:pt x="6627" y="314427"/>
                      <a:pt x="4763" y="319088"/>
                    </a:cubicBezTo>
                    <a:cubicBezTo>
                      <a:pt x="3445" y="322384"/>
                      <a:pt x="1588" y="325438"/>
                      <a:pt x="0" y="328613"/>
                    </a:cubicBezTo>
                  </a:path>
                </a:pathLst>
              </a:custGeom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자유형 128"/>
              <p:cNvSpPr/>
              <p:nvPr/>
            </p:nvSpPr>
            <p:spPr>
              <a:xfrm>
                <a:off x="6038847" y="3529013"/>
                <a:ext cx="373812" cy="404812"/>
              </a:xfrm>
              <a:custGeom>
                <a:avLst/>
                <a:gdLst>
                  <a:gd name="connsiteX0" fmla="*/ 0 w 373812"/>
                  <a:gd name="connsiteY0" fmla="*/ 400050 h 404812"/>
                  <a:gd name="connsiteX1" fmla="*/ 66675 w 373812"/>
                  <a:gd name="connsiteY1" fmla="*/ 385762 h 404812"/>
                  <a:gd name="connsiteX2" fmla="*/ 80963 w 373812"/>
                  <a:gd name="connsiteY2" fmla="*/ 376237 h 404812"/>
                  <a:gd name="connsiteX3" fmla="*/ 90488 w 373812"/>
                  <a:gd name="connsiteY3" fmla="*/ 295275 h 404812"/>
                  <a:gd name="connsiteX4" fmla="*/ 95250 w 373812"/>
                  <a:gd name="connsiteY4" fmla="*/ 271462 h 404812"/>
                  <a:gd name="connsiteX5" fmla="*/ 90488 w 373812"/>
                  <a:gd name="connsiteY5" fmla="*/ 223837 h 404812"/>
                  <a:gd name="connsiteX6" fmla="*/ 66675 w 373812"/>
                  <a:gd name="connsiteY6" fmla="*/ 195262 h 404812"/>
                  <a:gd name="connsiteX7" fmla="*/ 57150 w 373812"/>
                  <a:gd name="connsiteY7" fmla="*/ 180975 h 404812"/>
                  <a:gd name="connsiteX8" fmla="*/ 57150 w 373812"/>
                  <a:gd name="connsiteY8" fmla="*/ 128587 h 404812"/>
                  <a:gd name="connsiteX9" fmla="*/ 85725 w 373812"/>
                  <a:gd name="connsiteY9" fmla="*/ 95250 h 404812"/>
                  <a:gd name="connsiteX10" fmla="*/ 176213 w 373812"/>
                  <a:gd name="connsiteY10" fmla="*/ 90487 h 404812"/>
                  <a:gd name="connsiteX11" fmla="*/ 180975 w 373812"/>
                  <a:gd name="connsiteY11" fmla="*/ 76200 h 404812"/>
                  <a:gd name="connsiteX12" fmla="*/ 195263 w 373812"/>
                  <a:gd name="connsiteY12" fmla="*/ 38100 h 404812"/>
                  <a:gd name="connsiteX13" fmla="*/ 223838 w 373812"/>
                  <a:gd name="connsiteY13" fmla="*/ 19050 h 404812"/>
                  <a:gd name="connsiteX14" fmla="*/ 238125 w 373812"/>
                  <a:gd name="connsiteY14" fmla="*/ 9525 h 404812"/>
                  <a:gd name="connsiteX15" fmla="*/ 266700 w 373812"/>
                  <a:gd name="connsiteY15" fmla="*/ 0 h 404812"/>
                  <a:gd name="connsiteX16" fmla="*/ 319088 w 373812"/>
                  <a:gd name="connsiteY16" fmla="*/ 4762 h 404812"/>
                  <a:gd name="connsiteX17" fmla="*/ 333375 w 373812"/>
                  <a:gd name="connsiteY17" fmla="*/ 9525 h 404812"/>
                  <a:gd name="connsiteX18" fmla="*/ 357188 w 373812"/>
                  <a:gd name="connsiteY18" fmla="*/ 52387 h 404812"/>
                  <a:gd name="connsiteX19" fmla="*/ 361950 w 373812"/>
                  <a:gd name="connsiteY19" fmla="*/ 100012 h 404812"/>
                  <a:gd name="connsiteX20" fmla="*/ 342900 w 373812"/>
                  <a:gd name="connsiteY20" fmla="*/ 190500 h 404812"/>
                  <a:gd name="connsiteX21" fmla="*/ 328613 w 373812"/>
                  <a:gd name="connsiteY21" fmla="*/ 195262 h 404812"/>
                  <a:gd name="connsiteX22" fmla="*/ 314325 w 373812"/>
                  <a:gd name="connsiteY22" fmla="*/ 304800 h 404812"/>
                  <a:gd name="connsiteX23" fmla="*/ 285750 w 373812"/>
                  <a:gd name="connsiteY23" fmla="*/ 319087 h 404812"/>
                  <a:gd name="connsiteX24" fmla="*/ 185738 w 373812"/>
                  <a:gd name="connsiteY24" fmla="*/ 323850 h 404812"/>
                  <a:gd name="connsiteX25" fmla="*/ 171450 w 373812"/>
                  <a:gd name="connsiteY25" fmla="*/ 333375 h 404812"/>
                  <a:gd name="connsiteX26" fmla="*/ 152400 w 373812"/>
                  <a:gd name="connsiteY26" fmla="*/ 361950 h 404812"/>
                  <a:gd name="connsiteX27" fmla="*/ 147638 w 373812"/>
                  <a:gd name="connsiteY27" fmla="*/ 376237 h 404812"/>
                  <a:gd name="connsiteX28" fmla="*/ 138113 w 373812"/>
                  <a:gd name="connsiteY28" fmla="*/ 390525 h 404812"/>
                  <a:gd name="connsiteX29" fmla="*/ 138113 w 373812"/>
                  <a:gd name="connsiteY29" fmla="*/ 404812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73812" h="404812">
                    <a:moveTo>
                      <a:pt x="0" y="400050"/>
                    </a:moveTo>
                    <a:cubicBezTo>
                      <a:pt x="16122" y="398035"/>
                      <a:pt x="51015" y="396202"/>
                      <a:pt x="66675" y="385762"/>
                    </a:cubicBezTo>
                    <a:lnTo>
                      <a:pt x="80963" y="376237"/>
                    </a:lnTo>
                    <a:cubicBezTo>
                      <a:pt x="93569" y="338416"/>
                      <a:pt x="81823" y="377590"/>
                      <a:pt x="90488" y="295275"/>
                    </a:cubicBezTo>
                    <a:cubicBezTo>
                      <a:pt x="91335" y="287225"/>
                      <a:pt x="93663" y="279400"/>
                      <a:pt x="95250" y="271462"/>
                    </a:cubicBezTo>
                    <a:cubicBezTo>
                      <a:pt x="93663" y="255587"/>
                      <a:pt x="94075" y="239383"/>
                      <a:pt x="90488" y="223837"/>
                    </a:cubicBezTo>
                    <a:cubicBezTo>
                      <a:pt x="88224" y="214027"/>
                      <a:pt x="72069" y="201735"/>
                      <a:pt x="66675" y="195262"/>
                    </a:cubicBezTo>
                    <a:cubicBezTo>
                      <a:pt x="63011" y="190865"/>
                      <a:pt x="60325" y="185737"/>
                      <a:pt x="57150" y="180975"/>
                    </a:cubicBezTo>
                    <a:cubicBezTo>
                      <a:pt x="49260" y="157300"/>
                      <a:pt x="49424" y="164643"/>
                      <a:pt x="57150" y="128587"/>
                    </a:cubicBezTo>
                    <a:cubicBezTo>
                      <a:pt x="62953" y="101505"/>
                      <a:pt x="60710" y="97425"/>
                      <a:pt x="85725" y="95250"/>
                    </a:cubicBezTo>
                    <a:cubicBezTo>
                      <a:pt x="115816" y="92633"/>
                      <a:pt x="146050" y="92075"/>
                      <a:pt x="176213" y="90487"/>
                    </a:cubicBezTo>
                    <a:cubicBezTo>
                      <a:pt x="177800" y="85725"/>
                      <a:pt x="179757" y="81070"/>
                      <a:pt x="180975" y="76200"/>
                    </a:cubicBezTo>
                    <a:cubicBezTo>
                      <a:pt x="184779" y="60984"/>
                      <a:pt x="182719" y="49075"/>
                      <a:pt x="195263" y="38100"/>
                    </a:cubicBezTo>
                    <a:cubicBezTo>
                      <a:pt x="203878" y="30562"/>
                      <a:pt x="214313" y="25400"/>
                      <a:pt x="223838" y="19050"/>
                    </a:cubicBezTo>
                    <a:cubicBezTo>
                      <a:pt x="228600" y="15875"/>
                      <a:pt x="232695" y="11335"/>
                      <a:pt x="238125" y="9525"/>
                    </a:cubicBezTo>
                    <a:lnTo>
                      <a:pt x="266700" y="0"/>
                    </a:lnTo>
                    <a:cubicBezTo>
                      <a:pt x="284163" y="1587"/>
                      <a:pt x="301730" y="2282"/>
                      <a:pt x="319088" y="4762"/>
                    </a:cubicBezTo>
                    <a:cubicBezTo>
                      <a:pt x="324058" y="5472"/>
                      <a:pt x="329825" y="5975"/>
                      <a:pt x="333375" y="9525"/>
                    </a:cubicBezTo>
                    <a:cubicBezTo>
                      <a:pt x="349750" y="25901"/>
                      <a:pt x="351199" y="34421"/>
                      <a:pt x="357188" y="52387"/>
                    </a:cubicBezTo>
                    <a:cubicBezTo>
                      <a:pt x="358775" y="68262"/>
                      <a:pt x="361950" y="84058"/>
                      <a:pt x="361950" y="100012"/>
                    </a:cubicBezTo>
                    <a:cubicBezTo>
                      <a:pt x="361950" y="138819"/>
                      <a:pt x="373812" y="169892"/>
                      <a:pt x="342900" y="190500"/>
                    </a:cubicBezTo>
                    <a:cubicBezTo>
                      <a:pt x="338723" y="193285"/>
                      <a:pt x="333375" y="193675"/>
                      <a:pt x="328613" y="195262"/>
                    </a:cubicBezTo>
                    <a:cubicBezTo>
                      <a:pt x="298160" y="240944"/>
                      <a:pt x="337674" y="176383"/>
                      <a:pt x="314325" y="304800"/>
                    </a:cubicBezTo>
                    <a:cubicBezTo>
                      <a:pt x="313374" y="310031"/>
                      <a:pt x="290107" y="318724"/>
                      <a:pt x="285750" y="319087"/>
                    </a:cubicBezTo>
                    <a:cubicBezTo>
                      <a:pt x="252490" y="321859"/>
                      <a:pt x="219075" y="322262"/>
                      <a:pt x="185738" y="323850"/>
                    </a:cubicBezTo>
                    <a:cubicBezTo>
                      <a:pt x="180975" y="327025"/>
                      <a:pt x="175219" y="329067"/>
                      <a:pt x="171450" y="333375"/>
                    </a:cubicBezTo>
                    <a:cubicBezTo>
                      <a:pt x="163912" y="341990"/>
                      <a:pt x="152400" y="361950"/>
                      <a:pt x="152400" y="361950"/>
                    </a:cubicBezTo>
                    <a:cubicBezTo>
                      <a:pt x="150813" y="366712"/>
                      <a:pt x="149883" y="371747"/>
                      <a:pt x="147638" y="376237"/>
                    </a:cubicBezTo>
                    <a:cubicBezTo>
                      <a:pt x="145078" y="381357"/>
                      <a:pt x="139923" y="385095"/>
                      <a:pt x="138113" y="390525"/>
                    </a:cubicBezTo>
                    <a:cubicBezTo>
                      <a:pt x="136607" y="395043"/>
                      <a:pt x="138113" y="400050"/>
                      <a:pt x="138113" y="404812"/>
                    </a:cubicBezTo>
                  </a:path>
                </a:pathLst>
              </a:custGeom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자유형 129"/>
              <p:cNvSpPr/>
              <p:nvPr/>
            </p:nvSpPr>
            <p:spPr>
              <a:xfrm>
                <a:off x="5581647" y="3481388"/>
                <a:ext cx="1081088" cy="509587"/>
              </a:xfrm>
              <a:custGeom>
                <a:avLst/>
                <a:gdLst>
                  <a:gd name="connsiteX0" fmla="*/ 0 w 1081088"/>
                  <a:gd name="connsiteY0" fmla="*/ 0 h 509587"/>
                  <a:gd name="connsiteX1" fmla="*/ 4763 w 1081088"/>
                  <a:gd name="connsiteY1" fmla="*/ 114300 h 509587"/>
                  <a:gd name="connsiteX2" fmla="*/ 23813 w 1081088"/>
                  <a:gd name="connsiteY2" fmla="*/ 133350 h 509587"/>
                  <a:gd name="connsiteX3" fmla="*/ 66675 w 1081088"/>
                  <a:gd name="connsiteY3" fmla="*/ 138112 h 509587"/>
                  <a:gd name="connsiteX4" fmla="*/ 95250 w 1081088"/>
                  <a:gd name="connsiteY4" fmla="*/ 147637 h 509587"/>
                  <a:gd name="connsiteX5" fmla="*/ 123825 w 1081088"/>
                  <a:gd name="connsiteY5" fmla="*/ 166687 h 509587"/>
                  <a:gd name="connsiteX6" fmla="*/ 138113 w 1081088"/>
                  <a:gd name="connsiteY6" fmla="*/ 171450 h 509587"/>
                  <a:gd name="connsiteX7" fmla="*/ 180975 w 1081088"/>
                  <a:gd name="connsiteY7" fmla="*/ 200025 h 509587"/>
                  <a:gd name="connsiteX8" fmla="*/ 195263 w 1081088"/>
                  <a:gd name="connsiteY8" fmla="*/ 209550 h 509587"/>
                  <a:gd name="connsiteX9" fmla="*/ 209550 w 1081088"/>
                  <a:gd name="connsiteY9" fmla="*/ 214312 h 509587"/>
                  <a:gd name="connsiteX10" fmla="*/ 219075 w 1081088"/>
                  <a:gd name="connsiteY10" fmla="*/ 228600 h 509587"/>
                  <a:gd name="connsiteX11" fmla="*/ 233363 w 1081088"/>
                  <a:gd name="connsiteY11" fmla="*/ 238125 h 509587"/>
                  <a:gd name="connsiteX12" fmla="*/ 242888 w 1081088"/>
                  <a:gd name="connsiteY12" fmla="*/ 266700 h 509587"/>
                  <a:gd name="connsiteX13" fmla="*/ 252413 w 1081088"/>
                  <a:gd name="connsiteY13" fmla="*/ 295275 h 509587"/>
                  <a:gd name="connsiteX14" fmla="*/ 261938 w 1081088"/>
                  <a:gd name="connsiteY14" fmla="*/ 309562 h 509587"/>
                  <a:gd name="connsiteX15" fmla="*/ 271463 w 1081088"/>
                  <a:gd name="connsiteY15" fmla="*/ 342900 h 509587"/>
                  <a:gd name="connsiteX16" fmla="*/ 290513 w 1081088"/>
                  <a:gd name="connsiteY16" fmla="*/ 371475 h 509587"/>
                  <a:gd name="connsiteX17" fmla="*/ 300038 w 1081088"/>
                  <a:gd name="connsiteY17" fmla="*/ 385762 h 509587"/>
                  <a:gd name="connsiteX18" fmla="*/ 314325 w 1081088"/>
                  <a:gd name="connsiteY18" fmla="*/ 395287 h 509587"/>
                  <a:gd name="connsiteX19" fmla="*/ 323850 w 1081088"/>
                  <a:gd name="connsiteY19" fmla="*/ 409575 h 509587"/>
                  <a:gd name="connsiteX20" fmla="*/ 352425 w 1081088"/>
                  <a:gd name="connsiteY20" fmla="*/ 419100 h 509587"/>
                  <a:gd name="connsiteX21" fmla="*/ 366713 w 1081088"/>
                  <a:gd name="connsiteY21" fmla="*/ 423862 h 509587"/>
                  <a:gd name="connsiteX22" fmla="*/ 381000 w 1081088"/>
                  <a:gd name="connsiteY22" fmla="*/ 428625 h 509587"/>
                  <a:gd name="connsiteX23" fmla="*/ 419100 w 1081088"/>
                  <a:gd name="connsiteY23" fmla="*/ 433387 h 509587"/>
                  <a:gd name="connsiteX24" fmla="*/ 466725 w 1081088"/>
                  <a:gd name="connsiteY24" fmla="*/ 438150 h 509587"/>
                  <a:gd name="connsiteX25" fmla="*/ 481013 w 1081088"/>
                  <a:gd name="connsiteY25" fmla="*/ 447675 h 509587"/>
                  <a:gd name="connsiteX26" fmla="*/ 500063 w 1081088"/>
                  <a:gd name="connsiteY26" fmla="*/ 452437 h 509587"/>
                  <a:gd name="connsiteX27" fmla="*/ 681038 w 1081088"/>
                  <a:gd name="connsiteY27" fmla="*/ 457200 h 509587"/>
                  <a:gd name="connsiteX28" fmla="*/ 704850 w 1081088"/>
                  <a:gd name="connsiteY28" fmla="*/ 461962 h 509587"/>
                  <a:gd name="connsiteX29" fmla="*/ 728663 w 1081088"/>
                  <a:gd name="connsiteY29" fmla="*/ 481012 h 509587"/>
                  <a:gd name="connsiteX30" fmla="*/ 776288 w 1081088"/>
                  <a:gd name="connsiteY30" fmla="*/ 490537 h 509587"/>
                  <a:gd name="connsiteX31" fmla="*/ 814388 w 1081088"/>
                  <a:gd name="connsiteY31" fmla="*/ 495300 h 509587"/>
                  <a:gd name="connsiteX32" fmla="*/ 857250 w 1081088"/>
                  <a:gd name="connsiteY32" fmla="*/ 504825 h 509587"/>
                  <a:gd name="connsiteX33" fmla="*/ 871538 w 1081088"/>
                  <a:gd name="connsiteY33" fmla="*/ 509587 h 509587"/>
                  <a:gd name="connsiteX34" fmla="*/ 890588 w 1081088"/>
                  <a:gd name="connsiteY34" fmla="*/ 504825 h 509587"/>
                  <a:gd name="connsiteX35" fmla="*/ 919163 w 1081088"/>
                  <a:gd name="connsiteY35" fmla="*/ 485775 h 509587"/>
                  <a:gd name="connsiteX36" fmla="*/ 923925 w 1081088"/>
                  <a:gd name="connsiteY36" fmla="*/ 471487 h 509587"/>
                  <a:gd name="connsiteX37" fmla="*/ 938213 w 1081088"/>
                  <a:gd name="connsiteY37" fmla="*/ 461962 h 509587"/>
                  <a:gd name="connsiteX38" fmla="*/ 1081088 w 1081088"/>
                  <a:gd name="connsiteY38" fmla="*/ 461962 h 50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81088" h="509587">
                    <a:moveTo>
                      <a:pt x="0" y="0"/>
                    </a:moveTo>
                    <a:cubicBezTo>
                      <a:pt x="1588" y="38100"/>
                      <a:pt x="1946" y="76271"/>
                      <a:pt x="4763" y="114300"/>
                    </a:cubicBezTo>
                    <a:cubicBezTo>
                      <a:pt x="5874" y="129301"/>
                      <a:pt x="10001" y="131048"/>
                      <a:pt x="23813" y="133350"/>
                    </a:cubicBezTo>
                    <a:cubicBezTo>
                      <a:pt x="37993" y="135713"/>
                      <a:pt x="52388" y="136525"/>
                      <a:pt x="66675" y="138112"/>
                    </a:cubicBezTo>
                    <a:cubicBezTo>
                      <a:pt x="76200" y="141287"/>
                      <a:pt x="86896" y="142068"/>
                      <a:pt x="95250" y="147637"/>
                    </a:cubicBezTo>
                    <a:cubicBezTo>
                      <a:pt x="104775" y="153987"/>
                      <a:pt x="112965" y="163067"/>
                      <a:pt x="123825" y="166687"/>
                    </a:cubicBezTo>
                    <a:cubicBezTo>
                      <a:pt x="128588" y="168275"/>
                      <a:pt x="133724" y="169012"/>
                      <a:pt x="138113" y="171450"/>
                    </a:cubicBezTo>
                    <a:cubicBezTo>
                      <a:pt x="138123" y="171456"/>
                      <a:pt x="173826" y="195259"/>
                      <a:pt x="180975" y="200025"/>
                    </a:cubicBezTo>
                    <a:cubicBezTo>
                      <a:pt x="185738" y="203200"/>
                      <a:pt x="189833" y="207740"/>
                      <a:pt x="195263" y="209550"/>
                    </a:cubicBezTo>
                    <a:lnTo>
                      <a:pt x="209550" y="214312"/>
                    </a:lnTo>
                    <a:cubicBezTo>
                      <a:pt x="212725" y="219075"/>
                      <a:pt x="215028" y="224553"/>
                      <a:pt x="219075" y="228600"/>
                    </a:cubicBezTo>
                    <a:cubicBezTo>
                      <a:pt x="223122" y="232647"/>
                      <a:pt x="230329" y="233271"/>
                      <a:pt x="233363" y="238125"/>
                    </a:cubicBezTo>
                    <a:cubicBezTo>
                      <a:pt x="238684" y="246639"/>
                      <a:pt x="239713" y="257175"/>
                      <a:pt x="242888" y="266700"/>
                    </a:cubicBezTo>
                    <a:cubicBezTo>
                      <a:pt x="242889" y="266704"/>
                      <a:pt x="252411" y="295272"/>
                      <a:pt x="252413" y="295275"/>
                    </a:cubicBezTo>
                    <a:lnTo>
                      <a:pt x="261938" y="309562"/>
                    </a:lnTo>
                    <a:cubicBezTo>
                      <a:pt x="263060" y="314050"/>
                      <a:pt x="268356" y="337307"/>
                      <a:pt x="271463" y="342900"/>
                    </a:cubicBezTo>
                    <a:cubicBezTo>
                      <a:pt x="277022" y="352907"/>
                      <a:pt x="284163" y="361950"/>
                      <a:pt x="290513" y="371475"/>
                    </a:cubicBezTo>
                    <a:cubicBezTo>
                      <a:pt x="293688" y="376237"/>
                      <a:pt x="295276" y="382587"/>
                      <a:pt x="300038" y="385762"/>
                    </a:cubicBezTo>
                    <a:lnTo>
                      <a:pt x="314325" y="395287"/>
                    </a:lnTo>
                    <a:cubicBezTo>
                      <a:pt x="317500" y="400050"/>
                      <a:pt x="318996" y="406541"/>
                      <a:pt x="323850" y="409575"/>
                    </a:cubicBezTo>
                    <a:cubicBezTo>
                      <a:pt x="332364" y="414896"/>
                      <a:pt x="342900" y="415925"/>
                      <a:pt x="352425" y="419100"/>
                    </a:cubicBezTo>
                    <a:lnTo>
                      <a:pt x="366713" y="423862"/>
                    </a:lnTo>
                    <a:cubicBezTo>
                      <a:pt x="371475" y="425449"/>
                      <a:pt x="376019" y="428002"/>
                      <a:pt x="381000" y="428625"/>
                    </a:cubicBezTo>
                    <a:lnTo>
                      <a:pt x="419100" y="433387"/>
                    </a:lnTo>
                    <a:cubicBezTo>
                      <a:pt x="434957" y="435149"/>
                      <a:pt x="450850" y="436562"/>
                      <a:pt x="466725" y="438150"/>
                    </a:cubicBezTo>
                    <a:cubicBezTo>
                      <a:pt x="471488" y="441325"/>
                      <a:pt x="475752" y="445420"/>
                      <a:pt x="481013" y="447675"/>
                    </a:cubicBezTo>
                    <a:cubicBezTo>
                      <a:pt x="487029" y="450253"/>
                      <a:pt x="493525" y="452126"/>
                      <a:pt x="500063" y="452437"/>
                    </a:cubicBezTo>
                    <a:cubicBezTo>
                      <a:pt x="560341" y="455307"/>
                      <a:pt x="620713" y="455612"/>
                      <a:pt x="681038" y="457200"/>
                    </a:cubicBezTo>
                    <a:cubicBezTo>
                      <a:pt x="688975" y="458787"/>
                      <a:pt x="697822" y="457946"/>
                      <a:pt x="704850" y="461962"/>
                    </a:cubicBezTo>
                    <a:cubicBezTo>
                      <a:pt x="743947" y="484304"/>
                      <a:pt x="685451" y="471040"/>
                      <a:pt x="728663" y="481012"/>
                    </a:cubicBezTo>
                    <a:cubicBezTo>
                      <a:pt x="744438" y="484652"/>
                      <a:pt x="760224" y="488529"/>
                      <a:pt x="776288" y="490537"/>
                    </a:cubicBezTo>
                    <a:cubicBezTo>
                      <a:pt x="788988" y="492125"/>
                      <a:pt x="801738" y="493354"/>
                      <a:pt x="814388" y="495300"/>
                    </a:cubicBezTo>
                    <a:cubicBezTo>
                      <a:pt x="825038" y="496939"/>
                      <a:pt x="846180" y="501662"/>
                      <a:pt x="857250" y="504825"/>
                    </a:cubicBezTo>
                    <a:cubicBezTo>
                      <a:pt x="862077" y="506204"/>
                      <a:pt x="866775" y="508000"/>
                      <a:pt x="871538" y="509587"/>
                    </a:cubicBezTo>
                    <a:cubicBezTo>
                      <a:pt x="877888" y="508000"/>
                      <a:pt x="884734" y="507752"/>
                      <a:pt x="890588" y="504825"/>
                    </a:cubicBezTo>
                    <a:cubicBezTo>
                      <a:pt x="900827" y="499706"/>
                      <a:pt x="919163" y="485775"/>
                      <a:pt x="919163" y="485775"/>
                    </a:cubicBezTo>
                    <a:cubicBezTo>
                      <a:pt x="920750" y="481012"/>
                      <a:pt x="920789" y="475407"/>
                      <a:pt x="923925" y="471487"/>
                    </a:cubicBezTo>
                    <a:cubicBezTo>
                      <a:pt x="927501" y="467017"/>
                      <a:pt x="932500" y="462308"/>
                      <a:pt x="938213" y="461962"/>
                    </a:cubicBezTo>
                    <a:cubicBezTo>
                      <a:pt x="985751" y="459081"/>
                      <a:pt x="1033463" y="461962"/>
                      <a:pt x="1081088" y="461962"/>
                    </a:cubicBezTo>
                  </a:path>
                </a:pathLst>
              </a:custGeom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자유형 130"/>
              <p:cNvSpPr/>
              <p:nvPr/>
            </p:nvSpPr>
            <p:spPr>
              <a:xfrm>
                <a:off x="4376735" y="3343275"/>
                <a:ext cx="990600" cy="162882"/>
              </a:xfrm>
              <a:custGeom>
                <a:avLst/>
                <a:gdLst>
                  <a:gd name="connsiteX0" fmla="*/ 0 w 990600"/>
                  <a:gd name="connsiteY0" fmla="*/ 71438 h 162882"/>
                  <a:gd name="connsiteX1" fmla="*/ 61912 w 990600"/>
                  <a:gd name="connsiteY1" fmla="*/ 90488 h 162882"/>
                  <a:gd name="connsiteX2" fmla="*/ 76200 w 990600"/>
                  <a:gd name="connsiteY2" fmla="*/ 95250 h 162882"/>
                  <a:gd name="connsiteX3" fmla="*/ 219075 w 990600"/>
                  <a:gd name="connsiteY3" fmla="*/ 80963 h 162882"/>
                  <a:gd name="connsiteX4" fmla="*/ 247650 w 990600"/>
                  <a:gd name="connsiteY4" fmla="*/ 66675 h 162882"/>
                  <a:gd name="connsiteX5" fmla="*/ 290512 w 990600"/>
                  <a:gd name="connsiteY5" fmla="*/ 33338 h 162882"/>
                  <a:gd name="connsiteX6" fmla="*/ 304800 w 990600"/>
                  <a:gd name="connsiteY6" fmla="*/ 23813 h 162882"/>
                  <a:gd name="connsiteX7" fmla="*/ 333375 w 990600"/>
                  <a:gd name="connsiteY7" fmla="*/ 14288 h 162882"/>
                  <a:gd name="connsiteX8" fmla="*/ 361950 w 990600"/>
                  <a:gd name="connsiteY8" fmla="*/ 0 h 162882"/>
                  <a:gd name="connsiteX9" fmla="*/ 390525 w 990600"/>
                  <a:gd name="connsiteY9" fmla="*/ 4763 h 162882"/>
                  <a:gd name="connsiteX10" fmla="*/ 409575 w 990600"/>
                  <a:gd name="connsiteY10" fmla="*/ 33338 h 162882"/>
                  <a:gd name="connsiteX11" fmla="*/ 414337 w 990600"/>
                  <a:gd name="connsiteY11" fmla="*/ 47625 h 162882"/>
                  <a:gd name="connsiteX12" fmla="*/ 442912 w 990600"/>
                  <a:gd name="connsiteY12" fmla="*/ 66675 h 162882"/>
                  <a:gd name="connsiteX13" fmla="*/ 457200 w 990600"/>
                  <a:gd name="connsiteY13" fmla="*/ 76200 h 162882"/>
                  <a:gd name="connsiteX14" fmla="*/ 676275 w 990600"/>
                  <a:gd name="connsiteY14" fmla="*/ 85725 h 162882"/>
                  <a:gd name="connsiteX15" fmla="*/ 704850 w 990600"/>
                  <a:gd name="connsiteY15" fmla="*/ 109538 h 162882"/>
                  <a:gd name="connsiteX16" fmla="*/ 709612 w 990600"/>
                  <a:gd name="connsiteY16" fmla="*/ 123825 h 162882"/>
                  <a:gd name="connsiteX17" fmla="*/ 723900 w 990600"/>
                  <a:gd name="connsiteY17" fmla="*/ 133350 h 162882"/>
                  <a:gd name="connsiteX18" fmla="*/ 728662 w 990600"/>
                  <a:gd name="connsiteY18" fmla="*/ 147638 h 162882"/>
                  <a:gd name="connsiteX19" fmla="*/ 804862 w 990600"/>
                  <a:gd name="connsiteY19" fmla="*/ 161925 h 162882"/>
                  <a:gd name="connsiteX20" fmla="*/ 904875 w 990600"/>
                  <a:gd name="connsiteY20" fmla="*/ 157163 h 162882"/>
                  <a:gd name="connsiteX21" fmla="*/ 914400 w 990600"/>
                  <a:gd name="connsiteY21" fmla="*/ 142875 h 162882"/>
                  <a:gd name="connsiteX22" fmla="*/ 928687 w 990600"/>
                  <a:gd name="connsiteY22" fmla="*/ 138113 h 162882"/>
                  <a:gd name="connsiteX23" fmla="*/ 947737 w 990600"/>
                  <a:gd name="connsiteY23" fmla="*/ 109538 h 162882"/>
                  <a:gd name="connsiteX24" fmla="*/ 957262 w 990600"/>
                  <a:gd name="connsiteY24" fmla="*/ 95250 h 162882"/>
                  <a:gd name="connsiteX25" fmla="*/ 962025 w 990600"/>
                  <a:gd name="connsiteY25" fmla="*/ 80963 h 162882"/>
                  <a:gd name="connsiteX26" fmla="*/ 990600 w 990600"/>
                  <a:gd name="connsiteY26" fmla="*/ 71438 h 16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90600" h="162882">
                    <a:moveTo>
                      <a:pt x="0" y="71438"/>
                    </a:moveTo>
                    <a:cubicBezTo>
                      <a:pt x="43006" y="83726"/>
                      <a:pt x="22360" y="77305"/>
                      <a:pt x="61912" y="90488"/>
                    </a:cubicBezTo>
                    <a:lnTo>
                      <a:pt x="76200" y="95250"/>
                    </a:lnTo>
                    <a:cubicBezTo>
                      <a:pt x="200518" y="90071"/>
                      <a:pt x="154327" y="102547"/>
                      <a:pt x="219075" y="80963"/>
                    </a:cubicBezTo>
                    <a:cubicBezTo>
                      <a:pt x="233392" y="76190"/>
                      <a:pt x="235342" y="76931"/>
                      <a:pt x="247650" y="66675"/>
                    </a:cubicBezTo>
                    <a:cubicBezTo>
                      <a:pt x="292416" y="29371"/>
                      <a:pt x="218286" y="81488"/>
                      <a:pt x="290512" y="33338"/>
                    </a:cubicBezTo>
                    <a:cubicBezTo>
                      <a:pt x="295275" y="30163"/>
                      <a:pt x="299370" y="25623"/>
                      <a:pt x="304800" y="23813"/>
                    </a:cubicBezTo>
                    <a:lnTo>
                      <a:pt x="333375" y="14288"/>
                    </a:lnTo>
                    <a:cubicBezTo>
                      <a:pt x="340599" y="9472"/>
                      <a:pt x="352091" y="0"/>
                      <a:pt x="361950" y="0"/>
                    </a:cubicBezTo>
                    <a:cubicBezTo>
                      <a:pt x="371606" y="0"/>
                      <a:pt x="381000" y="3175"/>
                      <a:pt x="390525" y="4763"/>
                    </a:cubicBezTo>
                    <a:cubicBezTo>
                      <a:pt x="396875" y="14288"/>
                      <a:pt x="405955" y="22478"/>
                      <a:pt x="409575" y="33338"/>
                    </a:cubicBezTo>
                    <a:cubicBezTo>
                      <a:pt x="411162" y="38100"/>
                      <a:pt x="410787" y="44075"/>
                      <a:pt x="414337" y="47625"/>
                    </a:cubicBezTo>
                    <a:cubicBezTo>
                      <a:pt x="422432" y="55720"/>
                      <a:pt x="433387" y="60325"/>
                      <a:pt x="442912" y="66675"/>
                    </a:cubicBezTo>
                    <a:cubicBezTo>
                      <a:pt x="447675" y="69850"/>
                      <a:pt x="451770" y="74390"/>
                      <a:pt x="457200" y="76200"/>
                    </a:cubicBezTo>
                    <a:cubicBezTo>
                      <a:pt x="536263" y="102558"/>
                      <a:pt x="466468" y="80846"/>
                      <a:pt x="676275" y="85725"/>
                    </a:cubicBezTo>
                    <a:cubicBezTo>
                      <a:pt x="694874" y="91925"/>
                      <a:pt x="692639" y="88169"/>
                      <a:pt x="704850" y="109538"/>
                    </a:cubicBezTo>
                    <a:cubicBezTo>
                      <a:pt x="707341" y="113896"/>
                      <a:pt x="706476" y="119905"/>
                      <a:pt x="709612" y="123825"/>
                    </a:cubicBezTo>
                    <a:cubicBezTo>
                      <a:pt x="713188" y="128295"/>
                      <a:pt x="719137" y="130175"/>
                      <a:pt x="723900" y="133350"/>
                    </a:cubicBezTo>
                    <a:cubicBezTo>
                      <a:pt x="725487" y="138113"/>
                      <a:pt x="724577" y="144720"/>
                      <a:pt x="728662" y="147638"/>
                    </a:cubicBezTo>
                    <a:cubicBezTo>
                      <a:pt x="745265" y="159498"/>
                      <a:pt x="790321" y="160471"/>
                      <a:pt x="804862" y="161925"/>
                    </a:cubicBezTo>
                    <a:cubicBezTo>
                      <a:pt x="838200" y="160338"/>
                      <a:pt x="871993" y="162882"/>
                      <a:pt x="904875" y="157163"/>
                    </a:cubicBezTo>
                    <a:cubicBezTo>
                      <a:pt x="910514" y="156182"/>
                      <a:pt x="909930" y="146451"/>
                      <a:pt x="914400" y="142875"/>
                    </a:cubicBezTo>
                    <a:cubicBezTo>
                      <a:pt x="918320" y="139739"/>
                      <a:pt x="923925" y="139700"/>
                      <a:pt x="928687" y="138113"/>
                    </a:cubicBezTo>
                    <a:lnTo>
                      <a:pt x="947737" y="109538"/>
                    </a:lnTo>
                    <a:cubicBezTo>
                      <a:pt x="950912" y="104775"/>
                      <a:pt x="955452" y="100680"/>
                      <a:pt x="957262" y="95250"/>
                    </a:cubicBezTo>
                    <a:cubicBezTo>
                      <a:pt x="958850" y="90488"/>
                      <a:pt x="958889" y="84883"/>
                      <a:pt x="962025" y="80963"/>
                    </a:cubicBezTo>
                    <a:cubicBezTo>
                      <a:pt x="971759" y="68796"/>
                      <a:pt x="977674" y="71438"/>
                      <a:pt x="990600" y="71438"/>
                    </a:cubicBezTo>
                  </a:path>
                </a:pathLst>
              </a:custGeom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자유형 131"/>
              <p:cNvSpPr/>
              <p:nvPr/>
            </p:nvSpPr>
            <p:spPr>
              <a:xfrm>
                <a:off x="5281610" y="3609975"/>
                <a:ext cx="304800" cy="719138"/>
              </a:xfrm>
              <a:custGeom>
                <a:avLst/>
                <a:gdLst>
                  <a:gd name="connsiteX0" fmla="*/ 304800 w 304800"/>
                  <a:gd name="connsiteY0" fmla="*/ 0 h 719138"/>
                  <a:gd name="connsiteX1" fmla="*/ 261937 w 304800"/>
                  <a:gd name="connsiteY1" fmla="*/ 4763 h 719138"/>
                  <a:gd name="connsiteX2" fmla="*/ 247650 w 304800"/>
                  <a:gd name="connsiteY2" fmla="*/ 9525 h 719138"/>
                  <a:gd name="connsiteX3" fmla="*/ 228600 w 304800"/>
                  <a:gd name="connsiteY3" fmla="*/ 38100 h 719138"/>
                  <a:gd name="connsiteX4" fmla="*/ 214312 w 304800"/>
                  <a:gd name="connsiteY4" fmla="*/ 52388 h 719138"/>
                  <a:gd name="connsiteX5" fmla="*/ 204787 w 304800"/>
                  <a:gd name="connsiteY5" fmla="*/ 66675 h 719138"/>
                  <a:gd name="connsiteX6" fmla="*/ 176212 w 304800"/>
                  <a:gd name="connsiteY6" fmla="*/ 85725 h 719138"/>
                  <a:gd name="connsiteX7" fmla="*/ 147637 w 304800"/>
                  <a:gd name="connsiteY7" fmla="*/ 109538 h 719138"/>
                  <a:gd name="connsiteX8" fmla="*/ 128587 w 304800"/>
                  <a:gd name="connsiteY8" fmla="*/ 133350 h 719138"/>
                  <a:gd name="connsiteX9" fmla="*/ 109537 w 304800"/>
                  <a:gd name="connsiteY9" fmla="*/ 161925 h 719138"/>
                  <a:gd name="connsiteX10" fmla="*/ 100012 w 304800"/>
                  <a:gd name="connsiteY10" fmla="*/ 176213 h 719138"/>
                  <a:gd name="connsiteX11" fmla="*/ 80962 w 304800"/>
                  <a:gd name="connsiteY11" fmla="*/ 219075 h 719138"/>
                  <a:gd name="connsiteX12" fmla="*/ 71437 w 304800"/>
                  <a:gd name="connsiteY12" fmla="*/ 247650 h 719138"/>
                  <a:gd name="connsiteX13" fmla="*/ 66675 w 304800"/>
                  <a:gd name="connsiteY13" fmla="*/ 261938 h 719138"/>
                  <a:gd name="connsiteX14" fmla="*/ 57150 w 304800"/>
                  <a:gd name="connsiteY14" fmla="*/ 276225 h 719138"/>
                  <a:gd name="connsiteX15" fmla="*/ 42862 w 304800"/>
                  <a:gd name="connsiteY15" fmla="*/ 328613 h 719138"/>
                  <a:gd name="connsiteX16" fmla="*/ 38100 w 304800"/>
                  <a:gd name="connsiteY16" fmla="*/ 342900 h 719138"/>
                  <a:gd name="connsiteX17" fmla="*/ 42862 w 304800"/>
                  <a:gd name="connsiteY17" fmla="*/ 538163 h 719138"/>
                  <a:gd name="connsiteX18" fmla="*/ 52387 w 304800"/>
                  <a:gd name="connsiteY18" fmla="*/ 566738 h 719138"/>
                  <a:gd name="connsiteX19" fmla="*/ 57150 w 304800"/>
                  <a:gd name="connsiteY19" fmla="*/ 581025 h 719138"/>
                  <a:gd name="connsiteX20" fmla="*/ 52387 w 304800"/>
                  <a:gd name="connsiteY20" fmla="*/ 666750 h 719138"/>
                  <a:gd name="connsiteX21" fmla="*/ 28575 w 304800"/>
                  <a:gd name="connsiteY21" fmla="*/ 690563 h 719138"/>
                  <a:gd name="connsiteX22" fmla="*/ 0 w 304800"/>
                  <a:gd name="connsiteY22" fmla="*/ 719138 h 719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04800" h="719138">
                    <a:moveTo>
                      <a:pt x="304800" y="0"/>
                    </a:moveTo>
                    <a:cubicBezTo>
                      <a:pt x="290512" y="1588"/>
                      <a:pt x="276117" y="2400"/>
                      <a:pt x="261937" y="4763"/>
                    </a:cubicBezTo>
                    <a:cubicBezTo>
                      <a:pt x="256985" y="5588"/>
                      <a:pt x="251200" y="5975"/>
                      <a:pt x="247650" y="9525"/>
                    </a:cubicBezTo>
                    <a:cubicBezTo>
                      <a:pt x="239555" y="17620"/>
                      <a:pt x="236695" y="30005"/>
                      <a:pt x="228600" y="38100"/>
                    </a:cubicBezTo>
                    <a:cubicBezTo>
                      <a:pt x="223837" y="42863"/>
                      <a:pt x="218624" y="47214"/>
                      <a:pt x="214312" y="52388"/>
                    </a:cubicBezTo>
                    <a:cubicBezTo>
                      <a:pt x="210648" y="56785"/>
                      <a:pt x="209095" y="62906"/>
                      <a:pt x="204787" y="66675"/>
                    </a:cubicBezTo>
                    <a:cubicBezTo>
                      <a:pt x="196172" y="74213"/>
                      <a:pt x="184306" y="77630"/>
                      <a:pt x="176212" y="85725"/>
                    </a:cubicBezTo>
                    <a:cubicBezTo>
                      <a:pt x="157878" y="104061"/>
                      <a:pt x="167529" y="96277"/>
                      <a:pt x="147637" y="109538"/>
                    </a:cubicBezTo>
                    <a:cubicBezTo>
                      <a:pt x="136913" y="141711"/>
                      <a:pt x="151786" y="106837"/>
                      <a:pt x="128587" y="133350"/>
                    </a:cubicBezTo>
                    <a:cubicBezTo>
                      <a:pt x="121049" y="141965"/>
                      <a:pt x="115887" y="152400"/>
                      <a:pt x="109537" y="161925"/>
                    </a:cubicBezTo>
                    <a:lnTo>
                      <a:pt x="100012" y="176213"/>
                    </a:lnTo>
                    <a:cubicBezTo>
                      <a:pt x="88677" y="210218"/>
                      <a:pt x="96056" y="196434"/>
                      <a:pt x="80962" y="219075"/>
                    </a:cubicBezTo>
                    <a:lnTo>
                      <a:pt x="71437" y="247650"/>
                    </a:lnTo>
                    <a:cubicBezTo>
                      <a:pt x="69850" y="252413"/>
                      <a:pt x="69460" y="257761"/>
                      <a:pt x="66675" y="261938"/>
                    </a:cubicBezTo>
                    <a:cubicBezTo>
                      <a:pt x="63500" y="266700"/>
                      <a:pt x="59475" y="270995"/>
                      <a:pt x="57150" y="276225"/>
                    </a:cubicBezTo>
                    <a:cubicBezTo>
                      <a:pt x="45475" y="302493"/>
                      <a:pt x="49264" y="303006"/>
                      <a:pt x="42862" y="328613"/>
                    </a:cubicBezTo>
                    <a:cubicBezTo>
                      <a:pt x="41644" y="333483"/>
                      <a:pt x="39687" y="338138"/>
                      <a:pt x="38100" y="342900"/>
                    </a:cubicBezTo>
                    <a:cubicBezTo>
                      <a:pt x="39687" y="407988"/>
                      <a:pt x="38715" y="473188"/>
                      <a:pt x="42862" y="538163"/>
                    </a:cubicBezTo>
                    <a:cubicBezTo>
                      <a:pt x="43502" y="548183"/>
                      <a:pt x="49212" y="557213"/>
                      <a:pt x="52387" y="566738"/>
                    </a:cubicBezTo>
                    <a:lnTo>
                      <a:pt x="57150" y="581025"/>
                    </a:lnTo>
                    <a:cubicBezTo>
                      <a:pt x="55562" y="609600"/>
                      <a:pt x="56434" y="638419"/>
                      <a:pt x="52387" y="666750"/>
                    </a:cubicBezTo>
                    <a:cubicBezTo>
                      <a:pt x="50424" y="680490"/>
                      <a:pt x="36888" y="683174"/>
                      <a:pt x="28575" y="690563"/>
                    </a:cubicBezTo>
                    <a:cubicBezTo>
                      <a:pt x="18507" y="699512"/>
                      <a:pt x="0" y="719138"/>
                      <a:pt x="0" y="719138"/>
                    </a:cubicBezTo>
                  </a:path>
                </a:pathLst>
              </a:custGeom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자유형 132"/>
              <p:cNvSpPr/>
              <p:nvPr/>
            </p:nvSpPr>
            <p:spPr>
              <a:xfrm>
                <a:off x="4190997" y="4157663"/>
                <a:ext cx="1300163" cy="600075"/>
              </a:xfrm>
              <a:custGeom>
                <a:avLst/>
                <a:gdLst>
                  <a:gd name="connsiteX0" fmla="*/ 1300163 w 1300163"/>
                  <a:gd name="connsiteY0" fmla="*/ 600075 h 600075"/>
                  <a:gd name="connsiteX1" fmla="*/ 1295400 w 1300163"/>
                  <a:gd name="connsiteY1" fmla="*/ 566737 h 600075"/>
                  <a:gd name="connsiteX2" fmla="*/ 1290638 w 1300163"/>
                  <a:gd name="connsiteY2" fmla="*/ 471487 h 600075"/>
                  <a:gd name="connsiteX3" fmla="*/ 1281113 w 1300163"/>
                  <a:gd name="connsiteY3" fmla="*/ 457200 h 600075"/>
                  <a:gd name="connsiteX4" fmla="*/ 1266825 w 1300163"/>
                  <a:gd name="connsiteY4" fmla="*/ 452437 h 600075"/>
                  <a:gd name="connsiteX5" fmla="*/ 1257300 w 1300163"/>
                  <a:gd name="connsiteY5" fmla="*/ 438150 h 600075"/>
                  <a:gd name="connsiteX6" fmla="*/ 1243013 w 1300163"/>
                  <a:gd name="connsiteY6" fmla="*/ 433387 h 600075"/>
                  <a:gd name="connsiteX7" fmla="*/ 1223963 w 1300163"/>
                  <a:gd name="connsiteY7" fmla="*/ 404812 h 600075"/>
                  <a:gd name="connsiteX8" fmla="*/ 1195388 w 1300163"/>
                  <a:gd name="connsiteY8" fmla="*/ 381000 h 600075"/>
                  <a:gd name="connsiteX9" fmla="*/ 1171575 w 1300163"/>
                  <a:gd name="connsiteY9" fmla="*/ 338137 h 600075"/>
                  <a:gd name="connsiteX10" fmla="*/ 1152525 w 1300163"/>
                  <a:gd name="connsiteY10" fmla="*/ 304800 h 600075"/>
                  <a:gd name="connsiteX11" fmla="*/ 1143000 w 1300163"/>
                  <a:gd name="connsiteY11" fmla="*/ 223837 h 600075"/>
                  <a:gd name="connsiteX12" fmla="*/ 1119188 w 1300163"/>
                  <a:gd name="connsiteY12" fmla="*/ 180975 h 600075"/>
                  <a:gd name="connsiteX13" fmla="*/ 1104900 w 1300163"/>
                  <a:gd name="connsiteY13" fmla="*/ 171450 h 600075"/>
                  <a:gd name="connsiteX14" fmla="*/ 1081088 w 1300163"/>
                  <a:gd name="connsiteY14" fmla="*/ 142875 h 600075"/>
                  <a:gd name="connsiteX15" fmla="*/ 1066800 w 1300163"/>
                  <a:gd name="connsiteY15" fmla="*/ 133350 h 600075"/>
                  <a:gd name="connsiteX16" fmla="*/ 1038225 w 1300163"/>
                  <a:gd name="connsiteY16" fmla="*/ 114300 h 600075"/>
                  <a:gd name="connsiteX17" fmla="*/ 966788 w 1300163"/>
                  <a:gd name="connsiteY17" fmla="*/ 119062 h 600075"/>
                  <a:gd name="connsiteX18" fmla="*/ 952500 w 1300163"/>
                  <a:gd name="connsiteY18" fmla="*/ 123825 h 600075"/>
                  <a:gd name="connsiteX19" fmla="*/ 933450 w 1300163"/>
                  <a:gd name="connsiteY19" fmla="*/ 128587 h 600075"/>
                  <a:gd name="connsiteX20" fmla="*/ 876300 w 1300163"/>
                  <a:gd name="connsiteY20" fmla="*/ 138112 h 600075"/>
                  <a:gd name="connsiteX21" fmla="*/ 862013 w 1300163"/>
                  <a:gd name="connsiteY21" fmla="*/ 142875 h 600075"/>
                  <a:gd name="connsiteX22" fmla="*/ 833438 w 1300163"/>
                  <a:gd name="connsiteY22" fmla="*/ 157162 h 600075"/>
                  <a:gd name="connsiteX23" fmla="*/ 714375 w 1300163"/>
                  <a:gd name="connsiteY23" fmla="*/ 161925 h 600075"/>
                  <a:gd name="connsiteX24" fmla="*/ 628650 w 1300163"/>
                  <a:gd name="connsiteY24" fmla="*/ 161925 h 600075"/>
                  <a:gd name="connsiteX25" fmla="*/ 614363 w 1300163"/>
                  <a:gd name="connsiteY25" fmla="*/ 147637 h 600075"/>
                  <a:gd name="connsiteX26" fmla="*/ 590550 w 1300163"/>
                  <a:gd name="connsiteY26" fmla="*/ 119062 h 600075"/>
                  <a:gd name="connsiteX27" fmla="*/ 576263 w 1300163"/>
                  <a:gd name="connsiteY27" fmla="*/ 90487 h 600075"/>
                  <a:gd name="connsiteX28" fmla="*/ 566738 w 1300163"/>
                  <a:gd name="connsiteY28" fmla="*/ 61912 h 600075"/>
                  <a:gd name="connsiteX29" fmla="*/ 561975 w 1300163"/>
                  <a:gd name="connsiteY29" fmla="*/ 47625 h 600075"/>
                  <a:gd name="connsiteX30" fmla="*/ 533400 w 1300163"/>
                  <a:gd name="connsiteY30" fmla="*/ 28575 h 600075"/>
                  <a:gd name="connsiteX31" fmla="*/ 504825 w 1300163"/>
                  <a:gd name="connsiteY31" fmla="*/ 33337 h 600075"/>
                  <a:gd name="connsiteX32" fmla="*/ 481013 w 1300163"/>
                  <a:gd name="connsiteY32" fmla="*/ 57150 h 600075"/>
                  <a:gd name="connsiteX33" fmla="*/ 466725 w 1300163"/>
                  <a:gd name="connsiteY33" fmla="*/ 66675 h 600075"/>
                  <a:gd name="connsiteX34" fmla="*/ 452438 w 1300163"/>
                  <a:gd name="connsiteY34" fmla="*/ 61912 h 600075"/>
                  <a:gd name="connsiteX35" fmla="*/ 442913 w 1300163"/>
                  <a:gd name="connsiteY35" fmla="*/ 47625 h 600075"/>
                  <a:gd name="connsiteX36" fmla="*/ 428625 w 1300163"/>
                  <a:gd name="connsiteY36" fmla="*/ 38100 h 600075"/>
                  <a:gd name="connsiteX37" fmla="*/ 419100 w 1300163"/>
                  <a:gd name="connsiteY37" fmla="*/ 23812 h 600075"/>
                  <a:gd name="connsiteX38" fmla="*/ 376238 w 1300163"/>
                  <a:gd name="connsiteY38" fmla="*/ 0 h 600075"/>
                  <a:gd name="connsiteX39" fmla="*/ 342900 w 1300163"/>
                  <a:gd name="connsiteY39" fmla="*/ 4762 h 600075"/>
                  <a:gd name="connsiteX40" fmla="*/ 328613 w 1300163"/>
                  <a:gd name="connsiteY40" fmla="*/ 9525 h 600075"/>
                  <a:gd name="connsiteX41" fmla="*/ 319088 w 1300163"/>
                  <a:gd name="connsiteY41" fmla="*/ 23812 h 600075"/>
                  <a:gd name="connsiteX42" fmla="*/ 304800 w 1300163"/>
                  <a:gd name="connsiteY42" fmla="*/ 38100 h 600075"/>
                  <a:gd name="connsiteX43" fmla="*/ 295275 w 1300163"/>
                  <a:gd name="connsiteY43" fmla="*/ 52387 h 600075"/>
                  <a:gd name="connsiteX44" fmla="*/ 280988 w 1300163"/>
                  <a:gd name="connsiteY44" fmla="*/ 57150 h 600075"/>
                  <a:gd name="connsiteX45" fmla="*/ 238125 w 1300163"/>
                  <a:gd name="connsiteY45" fmla="*/ 80962 h 600075"/>
                  <a:gd name="connsiteX46" fmla="*/ 195263 w 1300163"/>
                  <a:gd name="connsiteY46" fmla="*/ 104775 h 600075"/>
                  <a:gd name="connsiteX47" fmla="*/ 180975 w 1300163"/>
                  <a:gd name="connsiteY47" fmla="*/ 119062 h 600075"/>
                  <a:gd name="connsiteX48" fmla="*/ 152400 w 1300163"/>
                  <a:gd name="connsiteY48" fmla="*/ 128587 h 600075"/>
                  <a:gd name="connsiteX49" fmla="*/ 119063 w 1300163"/>
                  <a:gd name="connsiteY49" fmla="*/ 123825 h 600075"/>
                  <a:gd name="connsiteX50" fmla="*/ 109538 w 1300163"/>
                  <a:gd name="connsiteY50" fmla="*/ 109537 h 600075"/>
                  <a:gd name="connsiteX51" fmla="*/ 95250 w 1300163"/>
                  <a:gd name="connsiteY51" fmla="*/ 100012 h 600075"/>
                  <a:gd name="connsiteX52" fmla="*/ 80963 w 1300163"/>
                  <a:gd name="connsiteY52" fmla="*/ 85725 h 600075"/>
                  <a:gd name="connsiteX53" fmla="*/ 47625 w 1300163"/>
                  <a:gd name="connsiteY53" fmla="*/ 52387 h 600075"/>
                  <a:gd name="connsiteX54" fmla="*/ 33338 w 1300163"/>
                  <a:gd name="connsiteY54" fmla="*/ 42862 h 600075"/>
                  <a:gd name="connsiteX55" fmla="*/ 19050 w 1300163"/>
                  <a:gd name="connsiteY55" fmla="*/ 38100 h 600075"/>
                  <a:gd name="connsiteX56" fmla="*/ 0 w 1300163"/>
                  <a:gd name="connsiteY56" fmla="*/ 33337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1300163" h="600075">
                    <a:moveTo>
                      <a:pt x="1300163" y="600075"/>
                    </a:moveTo>
                    <a:cubicBezTo>
                      <a:pt x="1298575" y="588962"/>
                      <a:pt x="1296229" y="577932"/>
                      <a:pt x="1295400" y="566737"/>
                    </a:cubicBezTo>
                    <a:cubicBezTo>
                      <a:pt x="1293052" y="535034"/>
                      <a:pt x="1294750" y="503010"/>
                      <a:pt x="1290638" y="471487"/>
                    </a:cubicBezTo>
                    <a:cubicBezTo>
                      <a:pt x="1289898" y="465811"/>
                      <a:pt x="1285582" y="460776"/>
                      <a:pt x="1281113" y="457200"/>
                    </a:cubicBezTo>
                    <a:cubicBezTo>
                      <a:pt x="1277193" y="454064"/>
                      <a:pt x="1271588" y="454025"/>
                      <a:pt x="1266825" y="452437"/>
                    </a:cubicBezTo>
                    <a:cubicBezTo>
                      <a:pt x="1263650" y="447675"/>
                      <a:pt x="1261769" y="441726"/>
                      <a:pt x="1257300" y="438150"/>
                    </a:cubicBezTo>
                    <a:cubicBezTo>
                      <a:pt x="1253380" y="435014"/>
                      <a:pt x="1246563" y="436937"/>
                      <a:pt x="1243013" y="433387"/>
                    </a:cubicBezTo>
                    <a:cubicBezTo>
                      <a:pt x="1234918" y="425292"/>
                      <a:pt x="1232058" y="412906"/>
                      <a:pt x="1223963" y="404812"/>
                    </a:cubicBezTo>
                    <a:cubicBezTo>
                      <a:pt x="1205628" y="386478"/>
                      <a:pt x="1215279" y="394261"/>
                      <a:pt x="1195388" y="381000"/>
                    </a:cubicBezTo>
                    <a:cubicBezTo>
                      <a:pt x="1182216" y="341487"/>
                      <a:pt x="1204329" y="403646"/>
                      <a:pt x="1171575" y="338137"/>
                    </a:cubicBezTo>
                    <a:cubicBezTo>
                      <a:pt x="1159490" y="313968"/>
                      <a:pt x="1165988" y="324994"/>
                      <a:pt x="1152525" y="304800"/>
                    </a:cubicBezTo>
                    <a:cubicBezTo>
                      <a:pt x="1140662" y="257345"/>
                      <a:pt x="1154845" y="318600"/>
                      <a:pt x="1143000" y="223837"/>
                    </a:cubicBezTo>
                    <a:cubicBezTo>
                      <a:pt x="1141421" y="211204"/>
                      <a:pt x="1125509" y="185189"/>
                      <a:pt x="1119188" y="180975"/>
                    </a:cubicBezTo>
                    <a:cubicBezTo>
                      <a:pt x="1114425" y="177800"/>
                      <a:pt x="1109297" y="175114"/>
                      <a:pt x="1104900" y="171450"/>
                    </a:cubicBezTo>
                    <a:cubicBezTo>
                      <a:pt x="1058083" y="132435"/>
                      <a:pt x="1118555" y="180340"/>
                      <a:pt x="1081088" y="142875"/>
                    </a:cubicBezTo>
                    <a:cubicBezTo>
                      <a:pt x="1077040" y="138828"/>
                      <a:pt x="1071197" y="137014"/>
                      <a:pt x="1066800" y="133350"/>
                    </a:cubicBezTo>
                    <a:cubicBezTo>
                      <a:pt x="1043017" y="113530"/>
                      <a:pt x="1063335" y="122669"/>
                      <a:pt x="1038225" y="114300"/>
                    </a:cubicBezTo>
                    <a:cubicBezTo>
                      <a:pt x="1014413" y="115887"/>
                      <a:pt x="990507" y="116427"/>
                      <a:pt x="966788" y="119062"/>
                    </a:cubicBezTo>
                    <a:cubicBezTo>
                      <a:pt x="961798" y="119616"/>
                      <a:pt x="957327" y="122446"/>
                      <a:pt x="952500" y="123825"/>
                    </a:cubicBezTo>
                    <a:cubicBezTo>
                      <a:pt x="946206" y="125623"/>
                      <a:pt x="939890" y="127416"/>
                      <a:pt x="933450" y="128587"/>
                    </a:cubicBezTo>
                    <a:cubicBezTo>
                      <a:pt x="903908" y="133958"/>
                      <a:pt x="902605" y="131536"/>
                      <a:pt x="876300" y="138112"/>
                    </a:cubicBezTo>
                    <a:cubicBezTo>
                      <a:pt x="871430" y="139330"/>
                      <a:pt x="866503" y="140630"/>
                      <a:pt x="862013" y="142875"/>
                    </a:cubicBezTo>
                    <a:cubicBezTo>
                      <a:pt x="850107" y="148828"/>
                      <a:pt x="847403" y="156164"/>
                      <a:pt x="833438" y="157162"/>
                    </a:cubicBezTo>
                    <a:cubicBezTo>
                      <a:pt x="793820" y="159992"/>
                      <a:pt x="754063" y="160337"/>
                      <a:pt x="714375" y="161925"/>
                    </a:cubicBezTo>
                    <a:cubicBezTo>
                      <a:pt x="681216" y="167451"/>
                      <a:pt x="667170" y="172197"/>
                      <a:pt x="628650" y="161925"/>
                    </a:cubicBezTo>
                    <a:cubicBezTo>
                      <a:pt x="622142" y="160190"/>
                      <a:pt x="618675" y="152811"/>
                      <a:pt x="614363" y="147637"/>
                    </a:cubicBezTo>
                    <a:cubicBezTo>
                      <a:pt x="581218" y="107862"/>
                      <a:pt x="632284" y="160796"/>
                      <a:pt x="590550" y="119062"/>
                    </a:cubicBezTo>
                    <a:cubicBezTo>
                      <a:pt x="573186" y="66965"/>
                      <a:pt x="600879" y="145873"/>
                      <a:pt x="576263" y="90487"/>
                    </a:cubicBezTo>
                    <a:cubicBezTo>
                      <a:pt x="572185" y="81312"/>
                      <a:pt x="569913" y="71437"/>
                      <a:pt x="566738" y="61912"/>
                    </a:cubicBezTo>
                    <a:cubicBezTo>
                      <a:pt x="565150" y="57150"/>
                      <a:pt x="566152" y="50410"/>
                      <a:pt x="561975" y="47625"/>
                    </a:cubicBezTo>
                    <a:lnTo>
                      <a:pt x="533400" y="28575"/>
                    </a:lnTo>
                    <a:cubicBezTo>
                      <a:pt x="523875" y="30162"/>
                      <a:pt x="513986" y="30283"/>
                      <a:pt x="504825" y="33337"/>
                    </a:cubicBezTo>
                    <a:cubicBezTo>
                      <a:pt x="485776" y="39687"/>
                      <a:pt x="493713" y="44450"/>
                      <a:pt x="481013" y="57150"/>
                    </a:cubicBezTo>
                    <a:cubicBezTo>
                      <a:pt x="476966" y="61197"/>
                      <a:pt x="471488" y="63500"/>
                      <a:pt x="466725" y="66675"/>
                    </a:cubicBezTo>
                    <a:cubicBezTo>
                      <a:pt x="461963" y="65087"/>
                      <a:pt x="456358" y="65048"/>
                      <a:pt x="452438" y="61912"/>
                    </a:cubicBezTo>
                    <a:cubicBezTo>
                      <a:pt x="447969" y="58336"/>
                      <a:pt x="446960" y="51672"/>
                      <a:pt x="442913" y="47625"/>
                    </a:cubicBezTo>
                    <a:cubicBezTo>
                      <a:pt x="438865" y="43578"/>
                      <a:pt x="433388" y="41275"/>
                      <a:pt x="428625" y="38100"/>
                    </a:cubicBezTo>
                    <a:cubicBezTo>
                      <a:pt x="425450" y="33337"/>
                      <a:pt x="423408" y="27581"/>
                      <a:pt x="419100" y="23812"/>
                    </a:cubicBezTo>
                    <a:cubicBezTo>
                      <a:pt x="398945" y="6176"/>
                      <a:pt x="395861" y="6541"/>
                      <a:pt x="376238" y="0"/>
                    </a:cubicBezTo>
                    <a:cubicBezTo>
                      <a:pt x="365125" y="1587"/>
                      <a:pt x="353907" y="2561"/>
                      <a:pt x="342900" y="4762"/>
                    </a:cubicBezTo>
                    <a:cubicBezTo>
                      <a:pt x="337977" y="5747"/>
                      <a:pt x="332533" y="6389"/>
                      <a:pt x="328613" y="9525"/>
                    </a:cubicBezTo>
                    <a:cubicBezTo>
                      <a:pt x="324144" y="13101"/>
                      <a:pt x="322752" y="19415"/>
                      <a:pt x="319088" y="23812"/>
                    </a:cubicBezTo>
                    <a:cubicBezTo>
                      <a:pt x="314776" y="28986"/>
                      <a:pt x="309112" y="32926"/>
                      <a:pt x="304800" y="38100"/>
                    </a:cubicBezTo>
                    <a:cubicBezTo>
                      <a:pt x="301136" y="42497"/>
                      <a:pt x="299744" y="48811"/>
                      <a:pt x="295275" y="52387"/>
                    </a:cubicBezTo>
                    <a:cubicBezTo>
                      <a:pt x="291355" y="55523"/>
                      <a:pt x="285376" y="54712"/>
                      <a:pt x="280988" y="57150"/>
                    </a:cubicBezTo>
                    <a:cubicBezTo>
                      <a:pt x="231867" y="84440"/>
                      <a:pt x="270452" y="70188"/>
                      <a:pt x="238125" y="80962"/>
                    </a:cubicBezTo>
                    <a:cubicBezTo>
                      <a:pt x="205373" y="102797"/>
                      <a:pt x="220410" y="96391"/>
                      <a:pt x="195263" y="104775"/>
                    </a:cubicBezTo>
                    <a:cubicBezTo>
                      <a:pt x="190500" y="109537"/>
                      <a:pt x="186863" y="115791"/>
                      <a:pt x="180975" y="119062"/>
                    </a:cubicBezTo>
                    <a:cubicBezTo>
                      <a:pt x="172198" y="123938"/>
                      <a:pt x="152400" y="128587"/>
                      <a:pt x="152400" y="128587"/>
                    </a:cubicBezTo>
                    <a:cubicBezTo>
                      <a:pt x="141288" y="127000"/>
                      <a:pt x="129321" y="128384"/>
                      <a:pt x="119063" y="123825"/>
                    </a:cubicBezTo>
                    <a:cubicBezTo>
                      <a:pt x="113832" y="121500"/>
                      <a:pt x="113585" y="113584"/>
                      <a:pt x="109538" y="109537"/>
                    </a:cubicBezTo>
                    <a:cubicBezTo>
                      <a:pt x="105491" y="105490"/>
                      <a:pt x="99647" y="103676"/>
                      <a:pt x="95250" y="100012"/>
                    </a:cubicBezTo>
                    <a:cubicBezTo>
                      <a:pt x="90076" y="95700"/>
                      <a:pt x="85725" y="90487"/>
                      <a:pt x="80963" y="85725"/>
                    </a:cubicBezTo>
                    <a:cubicBezTo>
                      <a:pt x="72580" y="60577"/>
                      <a:pt x="80377" y="74222"/>
                      <a:pt x="47625" y="52387"/>
                    </a:cubicBezTo>
                    <a:cubicBezTo>
                      <a:pt x="42863" y="49212"/>
                      <a:pt x="38768" y="44672"/>
                      <a:pt x="33338" y="42862"/>
                    </a:cubicBezTo>
                    <a:cubicBezTo>
                      <a:pt x="28575" y="41275"/>
                      <a:pt x="23877" y="39479"/>
                      <a:pt x="19050" y="38100"/>
                    </a:cubicBezTo>
                    <a:cubicBezTo>
                      <a:pt x="12756" y="36302"/>
                      <a:pt x="0" y="33337"/>
                      <a:pt x="0" y="33337"/>
                    </a:cubicBezTo>
                  </a:path>
                </a:pathLst>
              </a:custGeom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자유형 134"/>
              <p:cNvSpPr/>
              <p:nvPr/>
            </p:nvSpPr>
            <p:spPr>
              <a:xfrm>
                <a:off x="4321978" y="4320381"/>
                <a:ext cx="430994" cy="290114"/>
              </a:xfrm>
              <a:custGeom>
                <a:avLst/>
                <a:gdLst>
                  <a:gd name="connsiteX0" fmla="*/ 97619 w 430994"/>
                  <a:gd name="connsiteY0" fmla="*/ 3969 h 290114"/>
                  <a:gd name="connsiteX1" fmla="*/ 111907 w 430994"/>
                  <a:gd name="connsiteY1" fmla="*/ 37307 h 290114"/>
                  <a:gd name="connsiteX2" fmla="*/ 140482 w 430994"/>
                  <a:gd name="connsiteY2" fmla="*/ 56357 h 290114"/>
                  <a:gd name="connsiteX3" fmla="*/ 169057 w 430994"/>
                  <a:gd name="connsiteY3" fmla="*/ 75407 h 290114"/>
                  <a:gd name="connsiteX4" fmla="*/ 226207 w 430994"/>
                  <a:gd name="connsiteY4" fmla="*/ 84932 h 290114"/>
                  <a:gd name="connsiteX5" fmla="*/ 240494 w 430994"/>
                  <a:gd name="connsiteY5" fmla="*/ 89694 h 290114"/>
                  <a:gd name="connsiteX6" fmla="*/ 259544 w 430994"/>
                  <a:gd name="connsiteY6" fmla="*/ 94457 h 290114"/>
                  <a:gd name="connsiteX7" fmla="*/ 297644 w 430994"/>
                  <a:gd name="connsiteY7" fmla="*/ 118269 h 290114"/>
                  <a:gd name="connsiteX8" fmla="*/ 311932 w 430994"/>
                  <a:gd name="connsiteY8" fmla="*/ 123032 h 290114"/>
                  <a:gd name="connsiteX9" fmla="*/ 345269 w 430994"/>
                  <a:gd name="connsiteY9" fmla="*/ 118269 h 290114"/>
                  <a:gd name="connsiteX10" fmla="*/ 373844 w 430994"/>
                  <a:gd name="connsiteY10" fmla="*/ 113507 h 290114"/>
                  <a:gd name="connsiteX11" fmla="*/ 383369 w 430994"/>
                  <a:gd name="connsiteY11" fmla="*/ 127794 h 290114"/>
                  <a:gd name="connsiteX12" fmla="*/ 397657 w 430994"/>
                  <a:gd name="connsiteY12" fmla="*/ 137319 h 290114"/>
                  <a:gd name="connsiteX13" fmla="*/ 402419 w 430994"/>
                  <a:gd name="connsiteY13" fmla="*/ 151607 h 290114"/>
                  <a:gd name="connsiteX14" fmla="*/ 430994 w 430994"/>
                  <a:gd name="connsiteY14" fmla="*/ 161132 h 290114"/>
                  <a:gd name="connsiteX15" fmla="*/ 421469 w 430994"/>
                  <a:gd name="connsiteY15" fmla="*/ 223044 h 290114"/>
                  <a:gd name="connsiteX16" fmla="*/ 411944 w 430994"/>
                  <a:gd name="connsiteY16" fmla="*/ 251619 h 290114"/>
                  <a:gd name="connsiteX17" fmla="*/ 402419 w 430994"/>
                  <a:gd name="connsiteY17" fmla="*/ 265907 h 290114"/>
                  <a:gd name="connsiteX18" fmla="*/ 373844 w 430994"/>
                  <a:gd name="connsiteY18" fmla="*/ 284957 h 290114"/>
                  <a:gd name="connsiteX19" fmla="*/ 335744 w 430994"/>
                  <a:gd name="connsiteY19" fmla="*/ 280194 h 290114"/>
                  <a:gd name="connsiteX20" fmla="*/ 259544 w 430994"/>
                  <a:gd name="connsiteY20" fmla="*/ 289719 h 290114"/>
                  <a:gd name="connsiteX21" fmla="*/ 207157 w 430994"/>
                  <a:gd name="connsiteY21" fmla="*/ 284957 h 290114"/>
                  <a:gd name="connsiteX22" fmla="*/ 197632 w 430994"/>
                  <a:gd name="connsiteY22" fmla="*/ 270669 h 290114"/>
                  <a:gd name="connsiteX23" fmla="*/ 169057 w 430994"/>
                  <a:gd name="connsiteY23" fmla="*/ 242094 h 290114"/>
                  <a:gd name="connsiteX24" fmla="*/ 135719 w 430994"/>
                  <a:gd name="connsiteY24" fmla="*/ 223044 h 290114"/>
                  <a:gd name="connsiteX25" fmla="*/ 88094 w 430994"/>
                  <a:gd name="connsiteY25" fmla="*/ 218282 h 290114"/>
                  <a:gd name="connsiteX26" fmla="*/ 59519 w 430994"/>
                  <a:gd name="connsiteY26" fmla="*/ 203994 h 290114"/>
                  <a:gd name="connsiteX27" fmla="*/ 49994 w 430994"/>
                  <a:gd name="connsiteY27" fmla="*/ 189707 h 290114"/>
                  <a:gd name="connsiteX28" fmla="*/ 35707 w 430994"/>
                  <a:gd name="connsiteY28" fmla="*/ 175419 h 290114"/>
                  <a:gd name="connsiteX29" fmla="*/ 11894 w 430994"/>
                  <a:gd name="connsiteY29" fmla="*/ 146844 h 290114"/>
                  <a:gd name="connsiteX30" fmla="*/ 2369 w 430994"/>
                  <a:gd name="connsiteY30" fmla="*/ 118269 h 290114"/>
                  <a:gd name="connsiteX31" fmla="*/ 11894 w 430994"/>
                  <a:gd name="connsiteY31" fmla="*/ 27782 h 290114"/>
                  <a:gd name="connsiteX32" fmla="*/ 21419 w 430994"/>
                  <a:gd name="connsiteY32" fmla="*/ 13494 h 290114"/>
                  <a:gd name="connsiteX33" fmla="*/ 97619 w 430994"/>
                  <a:gd name="connsiteY33" fmla="*/ 3969 h 29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30994" h="290114">
                    <a:moveTo>
                      <a:pt x="97619" y="3969"/>
                    </a:moveTo>
                    <a:cubicBezTo>
                      <a:pt x="112700" y="7938"/>
                      <a:pt x="104251" y="27950"/>
                      <a:pt x="111907" y="37307"/>
                    </a:cubicBezTo>
                    <a:cubicBezTo>
                      <a:pt x="119156" y="46167"/>
                      <a:pt x="130957" y="50007"/>
                      <a:pt x="140482" y="56357"/>
                    </a:cubicBezTo>
                    <a:cubicBezTo>
                      <a:pt x="140484" y="56358"/>
                      <a:pt x="169055" y="75407"/>
                      <a:pt x="169057" y="75407"/>
                    </a:cubicBezTo>
                    <a:cubicBezTo>
                      <a:pt x="187885" y="78096"/>
                      <a:pt x="207629" y="80287"/>
                      <a:pt x="226207" y="84932"/>
                    </a:cubicBezTo>
                    <a:cubicBezTo>
                      <a:pt x="231077" y="86150"/>
                      <a:pt x="235667" y="88315"/>
                      <a:pt x="240494" y="89694"/>
                    </a:cubicBezTo>
                    <a:cubicBezTo>
                      <a:pt x="246788" y="91492"/>
                      <a:pt x="253194" y="92869"/>
                      <a:pt x="259544" y="94457"/>
                    </a:cubicBezTo>
                    <a:cubicBezTo>
                      <a:pt x="274639" y="117098"/>
                      <a:pt x="263639" y="106934"/>
                      <a:pt x="297644" y="118269"/>
                    </a:cubicBezTo>
                    <a:lnTo>
                      <a:pt x="311932" y="123032"/>
                    </a:lnTo>
                    <a:cubicBezTo>
                      <a:pt x="323044" y="121444"/>
                      <a:pt x="334517" y="121495"/>
                      <a:pt x="345269" y="118269"/>
                    </a:cubicBezTo>
                    <a:cubicBezTo>
                      <a:pt x="374422" y="109523"/>
                      <a:pt x="344753" y="103809"/>
                      <a:pt x="373844" y="113507"/>
                    </a:cubicBezTo>
                    <a:cubicBezTo>
                      <a:pt x="377019" y="118269"/>
                      <a:pt x="379322" y="123747"/>
                      <a:pt x="383369" y="127794"/>
                    </a:cubicBezTo>
                    <a:cubicBezTo>
                      <a:pt x="387417" y="131841"/>
                      <a:pt x="394081" y="132849"/>
                      <a:pt x="397657" y="137319"/>
                    </a:cubicBezTo>
                    <a:cubicBezTo>
                      <a:pt x="400793" y="141239"/>
                      <a:pt x="398334" y="148689"/>
                      <a:pt x="402419" y="151607"/>
                    </a:cubicBezTo>
                    <a:cubicBezTo>
                      <a:pt x="410589" y="157443"/>
                      <a:pt x="430994" y="161132"/>
                      <a:pt x="430994" y="161132"/>
                    </a:cubicBezTo>
                    <a:cubicBezTo>
                      <a:pt x="427639" y="191325"/>
                      <a:pt x="428749" y="198779"/>
                      <a:pt x="421469" y="223044"/>
                    </a:cubicBezTo>
                    <a:cubicBezTo>
                      <a:pt x="418584" y="232661"/>
                      <a:pt x="417513" y="243265"/>
                      <a:pt x="411944" y="251619"/>
                    </a:cubicBezTo>
                    <a:cubicBezTo>
                      <a:pt x="408769" y="256382"/>
                      <a:pt x="406727" y="262138"/>
                      <a:pt x="402419" y="265907"/>
                    </a:cubicBezTo>
                    <a:cubicBezTo>
                      <a:pt x="393804" y="273445"/>
                      <a:pt x="373844" y="284957"/>
                      <a:pt x="373844" y="284957"/>
                    </a:cubicBezTo>
                    <a:cubicBezTo>
                      <a:pt x="361144" y="283369"/>
                      <a:pt x="348543" y="280194"/>
                      <a:pt x="335744" y="280194"/>
                    </a:cubicBezTo>
                    <a:cubicBezTo>
                      <a:pt x="312858" y="280194"/>
                      <a:pt x="283067" y="285799"/>
                      <a:pt x="259544" y="289719"/>
                    </a:cubicBezTo>
                    <a:cubicBezTo>
                      <a:pt x="242082" y="288132"/>
                      <a:pt x="223916" y="290114"/>
                      <a:pt x="207157" y="284957"/>
                    </a:cubicBezTo>
                    <a:cubicBezTo>
                      <a:pt x="201686" y="283274"/>
                      <a:pt x="201435" y="274947"/>
                      <a:pt x="197632" y="270669"/>
                    </a:cubicBezTo>
                    <a:cubicBezTo>
                      <a:pt x="188683" y="260601"/>
                      <a:pt x="180265" y="249566"/>
                      <a:pt x="169057" y="242094"/>
                    </a:cubicBezTo>
                    <a:cubicBezTo>
                      <a:pt x="161170" y="236836"/>
                      <a:pt x="144623" y="224952"/>
                      <a:pt x="135719" y="223044"/>
                    </a:cubicBezTo>
                    <a:cubicBezTo>
                      <a:pt x="120119" y="219701"/>
                      <a:pt x="103969" y="219869"/>
                      <a:pt x="88094" y="218282"/>
                    </a:cubicBezTo>
                    <a:cubicBezTo>
                      <a:pt x="76475" y="214408"/>
                      <a:pt x="68751" y="213225"/>
                      <a:pt x="59519" y="203994"/>
                    </a:cubicBezTo>
                    <a:cubicBezTo>
                      <a:pt x="55472" y="199947"/>
                      <a:pt x="53658" y="194104"/>
                      <a:pt x="49994" y="189707"/>
                    </a:cubicBezTo>
                    <a:cubicBezTo>
                      <a:pt x="45682" y="184533"/>
                      <a:pt x="40019" y="180593"/>
                      <a:pt x="35707" y="175419"/>
                    </a:cubicBezTo>
                    <a:cubicBezTo>
                      <a:pt x="2562" y="135644"/>
                      <a:pt x="53628" y="188578"/>
                      <a:pt x="11894" y="146844"/>
                    </a:cubicBezTo>
                    <a:cubicBezTo>
                      <a:pt x="8719" y="137319"/>
                      <a:pt x="1743" y="128290"/>
                      <a:pt x="2369" y="118269"/>
                    </a:cubicBezTo>
                    <a:cubicBezTo>
                      <a:pt x="2805" y="111288"/>
                      <a:pt x="0" y="51571"/>
                      <a:pt x="11894" y="27782"/>
                    </a:cubicBezTo>
                    <a:cubicBezTo>
                      <a:pt x="14454" y="22662"/>
                      <a:pt x="18244" y="18257"/>
                      <a:pt x="21419" y="13494"/>
                    </a:cubicBezTo>
                    <a:cubicBezTo>
                      <a:pt x="78482" y="19835"/>
                      <a:pt x="82538" y="0"/>
                      <a:pt x="97619" y="3969"/>
                    </a:cubicBezTo>
                    <a:close/>
                  </a:path>
                </a:pathLst>
              </a:custGeom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6109132" y="1156070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강원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48480" y="3214686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경북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43636" y="4524712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경남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72066" y="5953472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제주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15008" y="2643182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충북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86380" y="4096084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전북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14876" y="5072074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전남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86314" y="3026250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충남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00628" y="2024382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수도권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1472" y="1071546"/>
            <a:ext cx="37147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2013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대통령 선거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후보자 지지율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정육면체 49"/>
          <p:cNvSpPr/>
          <p:nvPr/>
        </p:nvSpPr>
        <p:spPr>
          <a:xfrm>
            <a:off x="6986606" y="2476493"/>
            <a:ext cx="285752" cy="688735"/>
          </a:xfrm>
          <a:prstGeom prst="cube">
            <a:avLst>
              <a:gd name="adj" fmla="val 4445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정육면체 50"/>
          <p:cNvSpPr/>
          <p:nvPr/>
        </p:nvSpPr>
        <p:spPr>
          <a:xfrm>
            <a:off x="6762766" y="2643182"/>
            <a:ext cx="285752" cy="522046"/>
          </a:xfrm>
          <a:prstGeom prst="cube">
            <a:avLst>
              <a:gd name="adj" fmla="val 44456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정육면체 51"/>
          <p:cNvSpPr/>
          <p:nvPr/>
        </p:nvSpPr>
        <p:spPr>
          <a:xfrm>
            <a:off x="7215206" y="2214554"/>
            <a:ext cx="285752" cy="960199"/>
          </a:xfrm>
          <a:prstGeom prst="cube">
            <a:avLst>
              <a:gd name="adj" fmla="val 4445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정육면체 52"/>
          <p:cNvSpPr/>
          <p:nvPr/>
        </p:nvSpPr>
        <p:spPr>
          <a:xfrm>
            <a:off x="5267331" y="1428736"/>
            <a:ext cx="285752" cy="561979"/>
          </a:xfrm>
          <a:prstGeom prst="cube">
            <a:avLst>
              <a:gd name="adj" fmla="val 4445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정육면체 53"/>
          <p:cNvSpPr/>
          <p:nvPr/>
        </p:nvSpPr>
        <p:spPr>
          <a:xfrm>
            <a:off x="5029203" y="1357298"/>
            <a:ext cx="285752" cy="623892"/>
          </a:xfrm>
          <a:prstGeom prst="cube">
            <a:avLst>
              <a:gd name="adj" fmla="val 44456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정육면체 54"/>
          <p:cNvSpPr/>
          <p:nvPr/>
        </p:nvSpPr>
        <p:spPr>
          <a:xfrm>
            <a:off x="5500694" y="1142984"/>
            <a:ext cx="285752" cy="847731"/>
          </a:xfrm>
          <a:prstGeom prst="cube">
            <a:avLst>
              <a:gd name="adj" fmla="val 4445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정육면체 55"/>
          <p:cNvSpPr/>
          <p:nvPr/>
        </p:nvSpPr>
        <p:spPr>
          <a:xfrm>
            <a:off x="6553215" y="1138222"/>
            <a:ext cx="285752" cy="909644"/>
          </a:xfrm>
          <a:prstGeom prst="cube">
            <a:avLst>
              <a:gd name="adj" fmla="val 4445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정육면체 56"/>
          <p:cNvSpPr/>
          <p:nvPr/>
        </p:nvSpPr>
        <p:spPr>
          <a:xfrm>
            <a:off x="6315087" y="1652574"/>
            <a:ext cx="285752" cy="328615"/>
          </a:xfrm>
          <a:prstGeom prst="cube">
            <a:avLst>
              <a:gd name="adj" fmla="val 44456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정육면체 57"/>
          <p:cNvSpPr/>
          <p:nvPr/>
        </p:nvSpPr>
        <p:spPr>
          <a:xfrm>
            <a:off x="6786578" y="1500174"/>
            <a:ext cx="285752" cy="509591"/>
          </a:xfrm>
          <a:prstGeom prst="cube">
            <a:avLst>
              <a:gd name="adj" fmla="val 4445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정육면체 58"/>
          <p:cNvSpPr/>
          <p:nvPr/>
        </p:nvSpPr>
        <p:spPr>
          <a:xfrm>
            <a:off x="6000762" y="1866889"/>
            <a:ext cx="285752" cy="847731"/>
          </a:xfrm>
          <a:prstGeom prst="cube">
            <a:avLst>
              <a:gd name="adj" fmla="val 4445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정육면체 59"/>
          <p:cNvSpPr/>
          <p:nvPr/>
        </p:nvSpPr>
        <p:spPr>
          <a:xfrm>
            <a:off x="5762634" y="2081203"/>
            <a:ext cx="285752" cy="623892"/>
          </a:xfrm>
          <a:prstGeom prst="cube">
            <a:avLst>
              <a:gd name="adj" fmla="val 44456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정육면체 60"/>
          <p:cNvSpPr/>
          <p:nvPr/>
        </p:nvSpPr>
        <p:spPr>
          <a:xfrm>
            <a:off x="6234125" y="2205029"/>
            <a:ext cx="285752" cy="509591"/>
          </a:xfrm>
          <a:prstGeom prst="cube">
            <a:avLst>
              <a:gd name="adj" fmla="val 4445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정육면체 61"/>
          <p:cNvSpPr/>
          <p:nvPr/>
        </p:nvSpPr>
        <p:spPr>
          <a:xfrm>
            <a:off x="6272226" y="3833815"/>
            <a:ext cx="285752" cy="688735"/>
          </a:xfrm>
          <a:prstGeom prst="cube">
            <a:avLst>
              <a:gd name="adj" fmla="val 4445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정육면체 62"/>
          <p:cNvSpPr/>
          <p:nvPr/>
        </p:nvSpPr>
        <p:spPr>
          <a:xfrm>
            <a:off x="6048386" y="4000504"/>
            <a:ext cx="285752" cy="522046"/>
          </a:xfrm>
          <a:prstGeom prst="cube">
            <a:avLst>
              <a:gd name="adj" fmla="val 44456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정육면체 63"/>
          <p:cNvSpPr/>
          <p:nvPr/>
        </p:nvSpPr>
        <p:spPr>
          <a:xfrm>
            <a:off x="6500826" y="3286124"/>
            <a:ext cx="285752" cy="1245951"/>
          </a:xfrm>
          <a:prstGeom prst="cube">
            <a:avLst>
              <a:gd name="adj" fmla="val 4445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정육면체 64"/>
          <p:cNvSpPr/>
          <p:nvPr/>
        </p:nvSpPr>
        <p:spPr>
          <a:xfrm>
            <a:off x="5838835" y="5429265"/>
            <a:ext cx="285752" cy="866780"/>
          </a:xfrm>
          <a:prstGeom prst="cube">
            <a:avLst>
              <a:gd name="adj" fmla="val 4445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정육면체 65"/>
          <p:cNvSpPr/>
          <p:nvPr/>
        </p:nvSpPr>
        <p:spPr>
          <a:xfrm>
            <a:off x="5600707" y="5786453"/>
            <a:ext cx="285752" cy="500065"/>
          </a:xfrm>
          <a:prstGeom prst="cube">
            <a:avLst>
              <a:gd name="adj" fmla="val 44456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정육면체 66"/>
          <p:cNvSpPr/>
          <p:nvPr/>
        </p:nvSpPr>
        <p:spPr>
          <a:xfrm>
            <a:off x="6072198" y="5786454"/>
            <a:ext cx="285752" cy="509590"/>
          </a:xfrm>
          <a:prstGeom prst="cube">
            <a:avLst>
              <a:gd name="adj" fmla="val 4445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정육면체 67"/>
          <p:cNvSpPr/>
          <p:nvPr/>
        </p:nvSpPr>
        <p:spPr>
          <a:xfrm>
            <a:off x="5000628" y="4714884"/>
            <a:ext cx="285752" cy="402983"/>
          </a:xfrm>
          <a:prstGeom prst="cube">
            <a:avLst>
              <a:gd name="adj" fmla="val 4445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정육면체 68"/>
          <p:cNvSpPr/>
          <p:nvPr/>
        </p:nvSpPr>
        <p:spPr>
          <a:xfrm>
            <a:off x="4776788" y="4214818"/>
            <a:ext cx="285752" cy="903049"/>
          </a:xfrm>
          <a:prstGeom prst="cube">
            <a:avLst>
              <a:gd name="adj" fmla="val 44456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정육면체 69"/>
          <p:cNvSpPr/>
          <p:nvPr/>
        </p:nvSpPr>
        <p:spPr>
          <a:xfrm>
            <a:off x="5229228" y="4429132"/>
            <a:ext cx="285752" cy="698260"/>
          </a:xfrm>
          <a:prstGeom prst="cube">
            <a:avLst>
              <a:gd name="adj" fmla="val 4445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정육면체 70"/>
          <p:cNvSpPr/>
          <p:nvPr/>
        </p:nvSpPr>
        <p:spPr>
          <a:xfrm>
            <a:off x="5305432" y="3623632"/>
            <a:ext cx="285752" cy="545859"/>
          </a:xfrm>
          <a:prstGeom prst="cube">
            <a:avLst>
              <a:gd name="adj" fmla="val 4445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정육면체 71"/>
          <p:cNvSpPr/>
          <p:nvPr/>
        </p:nvSpPr>
        <p:spPr>
          <a:xfrm>
            <a:off x="5081592" y="3266442"/>
            <a:ext cx="285752" cy="903049"/>
          </a:xfrm>
          <a:prstGeom prst="cube">
            <a:avLst>
              <a:gd name="adj" fmla="val 44456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정육면체 72"/>
          <p:cNvSpPr/>
          <p:nvPr/>
        </p:nvSpPr>
        <p:spPr>
          <a:xfrm>
            <a:off x="5534032" y="3837946"/>
            <a:ext cx="285752" cy="341070"/>
          </a:xfrm>
          <a:prstGeom prst="cube">
            <a:avLst>
              <a:gd name="adj" fmla="val 4445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정육면체 73"/>
          <p:cNvSpPr/>
          <p:nvPr/>
        </p:nvSpPr>
        <p:spPr>
          <a:xfrm>
            <a:off x="5024442" y="2295517"/>
            <a:ext cx="285752" cy="847731"/>
          </a:xfrm>
          <a:prstGeom prst="cube">
            <a:avLst>
              <a:gd name="adj" fmla="val 4445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정육면체 74"/>
          <p:cNvSpPr/>
          <p:nvPr/>
        </p:nvSpPr>
        <p:spPr>
          <a:xfrm>
            <a:off x="4786314" y="2509831"/>
            <a:ext cx="285752" cy="623892"/>
          </a:xfrm>
          <a:prstGeom prst="cube">
            <a:avLst>
              <a:gd name="adj" fmla="val 44456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정육면체 75"/>
          <p:cNvSpPr/>
          <p:nvPr/>
        </p:nvSpPr>
        <p:spPr>
          <a:xfrm>
            <a:off x="5257805" y="2633657"/>
            <a:ext cx="285752" cy="509591"/>
          </a:xfrm>
          <a:prstGeom prst="cube">
            <a:avLst>
              <a:gd name="adj" fmla="val 4445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7500958" y="857232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장길산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48%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8" name="직선 연결선 87"/>
          <p:cNvCxnSpPr>
            <a:endCxn id="81" idx="1"/>
          </p:cNvCxnSpPr>
          <p:nvPr/>
        </p:nvCxnSpPr>
        <p:spPr>
          <a:xfrm flipV="1">
            <a:off x="6715142" y="1072676"/>
            <a:ext cx="785816" cy="356061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143900" y="1907810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임거정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51%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3" name="직선 연결선 92"/>
          <p:cNvCxnSpPr>
            <a:endCxn id="92" idx="1"/>
          </p:cNvCxnSpPr>
          <p:nvPr/>
        </p:nvCxnSpPr>
        <p:spPr>
          <a:xfrm flipV="1">
            <a:off x="7429520" y="2123254"/>
            <a:ext cx="714380" cy="305623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929586" y="3143248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임거정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67%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0" name="직선 연결선 99"/>
          <p:cNvCxnSpPr>
            <a:endCxn id="98" idx="1"/>
          </p:cNvCxnSpPr>
          <p:nvPr/>
        </p:nvCxnSpPr>
        <p:spPr>
          <a:xfrm flipV="1">
            <a:off x="6715140" y="3358692"/>
            <a:ext cx="1214446" cy="356061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572264" y="5429264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장길산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67%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7" name="직선 연결선 106"/>
          <p:cNvCxnSpPr>
            <a:endCxn id="106" idx="1"/>
          </p:cNvCxnSpPr>
          <p:nvPr/>
        </p:nvCxnSpPr>
        <p:spPr>
          <a:xfrm flipV="1">
            <a:off x="6072198" y="5644708"/>
            <a:ext cx="500066" cy="70309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428992" y="4000504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홍길동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46%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2" name="직선 연결선 111"/>
          <p:cNvCxnSpPr>
            <a:stCxn id="69" idx="1"/>
            <a:endCxn id="111" idx="3"/>
          </p:cNvCxnSpPr>
          <p:nvPr/>
        </p:nvCxnSpPr>
        <p:spPr>
          <a:xfrm rot="16200000" flipV="1">
            <a:off x="4401089" y="3886793"/>
            <a:ext cx="125904" cy="784213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071934" y="1000108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임거정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51%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6" name="직선 연결선 115"/>
          <p:cNvCxnSpPr>
            <a:stCxn id="55" idx="1"/>
            <a:endCxn id="115" idx="3"/>
          </p:cNvCxnSpPr>
          <p:nvPr/>
        </p:nvCxnSpPr>
        <p:spPr>
          <a:xfrm rot="16200000" flipV="1">
            <a:off x="5120232" y="810196"/>
            <a:ext cx="54466" cy="865177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643306" y="2000240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장길산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41%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5" name="직선 연결선 124"/>
          <p:cNvCxnSpPr>
            <a:stCxn id="74" idx="1"/>
            <a:endCxn id="119" idx="3"/>
          </p:cNvCxnSpPr>
          <p:nvPr/>
        </p:nvCxnSpPr>
        <p:spPr>
          <a:xfrm rot="16200000" flipV="1">
            <a:off x="4591592" y="1910341"/>
            <a:ext cx="206867" cy="817553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714744" y="3000372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홍길동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53%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2" name="직선 연결선 141"/>
          <p:cNvCxnSpPr>
            <a:stCxn id="72" idx="1"/>
            <a:endCxn id="141" idx="3"/>
          </p:cNvCxnSpPr>
          <p:nvPr/>
        </p:nvCxnSpPr>
        <p:spPr>
          <a:xfrm rot="16200000" flipV="1">
            <a:off x="4670489" y="2903013"/>
            <a:ext cx="177660" cy="803265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/>
          <p:cNvGrpSpPr/>
          <p:nvPr/>
        </p:nvGrpSpPr>
        <p:grpSpPr>
          <a:xfrm>
            <a:off x="1357290" y="2714620"/>
            <a:ext cx="1357322" cy="1726967"/>
            <a:chOff x="2143108" y="4857760"/>
            <a:chExt cx="1357322" cy="1726967"/>
          </a:xfrm>
        </p:grpSpPr>
        <p:sp>
          <p:nvSpPr>
            <p:cNvPr id="32" name="정육면체 31"/>
            <p:cNvSpPr/>
            <p:nvPr/>
          </p:nvSpPr>
          <p:spPr>
            <a:xfrm>
              <a:off x="2652699" y="5048261"/>
              <a:ext cx="285752" cy="688735"/>
            </a:xfrm>
            <a:prstGeom prst="cube">
              <a:avLst>
                <a:gd name="adj" fmla="val 44456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isometricLeftDown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정육면체 32"/>
            <p:cNvSpPr/>
            <p:nvPr/>
          </p:nvSpPr>
          <p:spPr>
            <a:xfrm>
              <a:off x="2290746" y="5022616"/>
              <a:ext cx="285752" cy="714380"/>
            </a:xfrm>
            <a:prstGeom prst="cube">
              <a:avLst>
                <a:gd name="adj" fmla="val 44456"/>
              </a:avLst>
            </a:prstGeom>
            <a:solidFill>
              <a:schemeClr val="accent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isometricLeftDown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정육면체 34"/>
            <p:cNvSpPr/>
            <p:nvPr/>
          </p:nvSpPr>
          <p:spPr>
            <a:xfrm>
              <a:off x="3071802" y="5000636"/>
              <a:ext cx="285752" cy="736360"/>
            </a:xfrm>
            <a:prstGeom prst="cube">
              <a:avLst>
                <a:gd name="adj" fmla="val 44456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isometricLeftDown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50060" y="5779859"/>
              <a:ext cx="369332" cy="78581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홍길동</a:t>
              </a:r>
              <a:r>
                <a:rPr lang="en-US" altLang="ko-KR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12016" y="5779859"/>
              <a:ext cx="369332" cy="78581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장길산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97836" y="5798909"/>
              <a:ext cx="369332" cy="78581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12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임거정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2143108" y="4857760"/>
              <a:ext cx="1357322" cy="1643074"/>
            </a:xfrm>
            <a:prstGeom prst="roundRect">
              <a:avLst>
                <a:gd name="adj" fmla="val 10000"/>
              </a:avLst>
            </a:prstGeom>
            <a:noFill/>
            <a:ln w="31750">
              <a:solidFill>
                <a:schemeClr val="tx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보자기">
      <a:dk1>
        <a:sysClr val="windowText" lastClr="000000"/>
      </a:dk1>
      <a:lt1>
        <a:sysClr val="window" lastClr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40</Words>
  <Application>Microsoft Office PowerPoint</Application>
  <PresentationFormat>화면 슬라이드 쇼(4:3)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7</cp:revision>
  <dcterms:created xsi:type="dcterms:W3CDTF">2009-03-19T00:57:03Z</dcterms:created>
  <dcterms:modified xsi:type="dcterms:W3CDTF">2009-05-31T05:57:34Z</dcterms:modified>
</cp:coreProperties>
</file>