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828" autoAdjust="0"/>
    <p:restoredTop sz="94660"/>
  </p:normalViewPr>
  <p:slideViewPr>
    <p:cSldViewPr>
      <p:cViewPr varScale="1">
        <p:scale>
          <a:sx n="92" d="100"/>
          <a:sy n="92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10800000">
            <a:off x="-32" y="0"/>
            <a:ext cx="9144000" cy="21431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143115"/>
            <a:ext cx="9144000" cy="4714885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928794" y="1105786"/>
            <a:ext cx="5390707" cy="4976037"/>
          </a:xfrm>
          <a:custGeom>
            <a:avLst/>
            <a:gdLst>
              <a:gd name="connsiteX0" fmla="*/ 1424763 w 5390707"/>
              <a:gd name="connsiteY0" fmla="*/ 499730 h 4976037"/>
              <a:gd name="connsiteX1" fmla="*/ 1573619 w 5390707"/>
              <a:gd name="connsiteY1" fmla="*/ 435935 h 4976037"/>
              <a:gd name="connsiteX2" fmla="*/ 1722475 w 5390707"/>
              <a:gd name="connsiteY2" fmla="*/ 563526 h 4976037"/>
              <a:gd name="connsiteX3" fmla="*/ 1871331 w 5390707"/>
              <a:gd name="connsiteY3" fmla="*/ 170121 h 4976037"/>
              <a:gd name="connsiteX4" fmla="*/ 2083982 w 5390707"/>
              <a:gd name="connsiteY4" fmla="*/ 191386 h 4976037"/>
              <a:gd name="connsiteX5" fmla="*/ 2466754 w 5390707"/>
              <a:gd name="connsiteY5" fmla="*/ 170121 h 4976037"/>
              <a:gd name="connsiteX6" fmla="*/ 2647507 w 5390707"/>
              <a:gd name="connsiteY6" fmla="*/ 414670 h 4976037"/>
              <a:gd name="connsiteX7" fmla="*/ 2796363 w 5390707"/>
              <a:gd name="connsiteY7" fmla="*/ 318977 h 4976037"/>
              <a:gd name="connsiteX8" fmla="*/ 2977117 w 5390707"/>
              <a:gd name="connsiteY8" fmla="*/ 382772 h 4976037"/>
              <a:gd name="connsiteX9" fmla="*/ 3253563 w 5390707"/>
              <a:gd name="connsiteY9" fmla="*/ 361507 h 4976037"/>
              <a:gd name="connsiteX10" fmla="*/ 3423684 w 5390707"/>
              <a:gd name="connsiteY10" fmla="*/ 138223 h 4976037"/>
              <a:gd name="connsiteX11" fmla="*/ 3561907 w 5390707"/>
              <a:gd name="connsiteY11" fmla="*/ 0 h 4976037"/>
              <a:gd name="connsiteX12" fmla="*/ 3721396 w 5390707"/>
              <a:gd name="connsiteY12" fmla="*/ 233916 h 4976037"/>
              <a:gd name="connsiteX13" fmla="*/ 3774558 w 5390707"/>
              <a:gd name="connsiteY13" fmla="*/ 191386 h 4976037"/>
              <a:gd name="connsiteX14" fmla="*/ 3859619 w 5390707"/>
              <a:gd name="connsiteY14" fmla="*/ 223284 h 4976037"/>
              <a:gd name="connsiteX15" fmla="*/ 3987210 w 5390707"/>
              <a:gd name="connsiteY15" fmla="*/ 467833 h 4976037"/>
              <a:gd name="connsiteX16" fmla="*/ 4136065 w 5390707"/>
              <a:gd name="connsiteY16" fmla="*/ 467833 h 4976037"/>
              <a:gd name="connsiteX17" fmla="*/ 4242391 w 5390707"/>
              <a:gd name="connsiteY17" fmla="*/ 776177 h 4976037"/>
              <a:gd name="connsiteX18" fmla="*/ 4486940 w 5390707"/>
              <a:gd name="connsiteY18" fmla="*/ 2158409 h 4976037"/>
              <a:gd name="connsiteX19" fmla="*/ 4508205 w 5390707"/>
              <a:gd name="connsiteY19" fmla="*/ 2764465 h 4976037"/>
              <a:gd name="connsiteX20" fmla="*/ 4476307 w 5390707"/>
              <a:gd name="connsiteY20" fmla="*/ 3136605 h 4976037"/>
              <a:gd name="connsiteX21" fmla="*/ 4625163 w 5390707"/>
              <a:gd name="connsiteY21" fmla="*/ 3455581 h 4976037"/>
              <a:gd name="connsiteX22" fmla="*/ 5390707 w 5390707"/>
              <a:gd name="connsiteY22" fmla="*/ 4423144 h 4976037"/>
              <a:gd name="connsiteX23" fmla="*/ 4859079 w 5390707"/>
              <a:gd name="connsiteY23" fmla="*/ 4614530 h 4976037"/>
              <a:gd name="connsiteX24" fmla="*/ 4433777 w 5390707"/>
              <a:gd name="connsiteY24" fmla="*/ 4890977 h 4976037"/>
              <a:gd name="connsiteX25" fmla="*/ 3965944 w 5390707"/>
              <a:gd name="connsiteY25" fmla="*/ 4731488 h 4976037"/>
              <a:gd name="connsiteX26" fmla="*/ 3487479 w 5390707"/>
              <a:gd name="connsiteY26" fmla="*/ 4922874 h 4976037"/>
              <a:gd name="connsiteX27" fmla="*/ 2955851 w 5390707"/>
              <a:gd name="connsiteY27" fmla="*/ 4944140 h 4976037"/>
              <a:gd name="connsiteX28" fmla="*/ 2562447 w 5390707"/>
              <a:gd name="connsiteY28" fmla="*/ 4784651 h 4976037"/>
              <a:gd name="connsiteX29" fmla="*/ 1945758 w 5390707"/>
              <a:gd name="connsiteY29" fmla="*/ 4933507 h 4976037"/>
              <a:gd name="connsiteX30" fmla="*/ 1552354 w 5390707"/>
              <a:gd name="connsiteY30" fmla="*/ 4688958 h 4976037"/>
              <a:gd name="connsiteX31" fmla="*/ 1265275 w 5390707"/>
              <a:gd name="connsiteY31" fmla="*/ 4816549 h 4976037"/>
              <a:gd name="connsiteX32" fmla="*/ 1105786 w 5390707"/>
              <a:gd name="connsiteY32" fmla="*/ 4965405 h 4976037"/>
              <a:gd name="connsiteX33" fmla="*/ 765544 w 5390707"/>
              <a:gd name="connsiteY33" fmla="*/ 4976037 h 4976037"/>
              <a:gd name="connsiteX34" fmla="*/ 457200 w 5390707"/>
              <a:gd name="connsiteY34" fmla="*/ 4912242 h 4976037"/>
              <a:gd name="connsiteX35" fmla="*/ 233917 w 5390707"/>
              <a:gd name="connsiteY35" fmla="*/ 4699591 h 4976037"/>
              <a:gd name="connsiteX36" fmla="*/ 0 w 5390707"/>
              <a:gd name="connsiteY36" fmla="*/ 4582633 h 4976037"/>
              <a:gd name="connsiteX37" fmla="*/ 53163 w 5390707"/>
              <a:gd name="connsiteY37" fmla="*/ 4082902 h 4976037"/>
              <a:gd name="connsiteX38" fmla="*/ 244549 w 5390707"/>
              <a:gd name="connsiteY38" fmla="*/ 3476847 h 4976037"/>
              <a:gd name="connsiteX39" fmla="*/ 616689 w 5390707"/>
              <a:gd name="connsiteY39" fmla="*/ 2987749 h 4976037"/>
              <a:gd name="connsiteX40" fmla="*/ 1084521 w 5390707"/>
              <a:gd name="connsiteY40" fmla="*/ 2062716 h 4976037"/>
              <a:gd name="connsiteX41" fmla="*/ 1329070 w 5390707"/>
              <a:gd name="connsiteY41" fmla="*/ 1010093 h 4976037"/>
              <a:gd name="connsiteX42" fmla="*/ 1424763 w 5390707"/>
              <a:gd name="connsiteY42" fmla="*/ 499730 h 497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0707" h="4976037">
                <a:moveTo>
                  <a:pt x="1424763" y="499730"/>
                </a:moveTo>
                <a:lnTo>
                  <a:pt x="1573619" y="435935"/>
                </a:lnTo>
                <a:lnTo>
                  <a:pt x="1722475" y="563526"/>
                </a:lnTo>
                <a:lnTo>
                  <a:pt x="1871331" y="170121"/>
                </a:lnTo>
                <a:lnTo>
                  <a:pt x="2083982" y="191386"/>
                </a:lnTo>
                <a:lnTo>
                  <a:pt x="2466754" y="170121"/>
                </a:lnTo>
                <a:lnTo>
                  <a:pt x="2647507" y="414670"/>
                </a:lnTo>
                <a:lnTo>
                  <a:pt x="2796363" y="318977"/>
                </a:lnTo>
                <a:lnTo>
                  <a:pt x="2977117" y="382772"/>
                </a:lnTo>
                <a:lnTo>
                  <a:pt x="3253563" y="361507"/>
                </a:lnTo>
                <a:lnTo>
                  <a:pt x="3423684" y="138223"/>
                </a:lnTo>
                <a:lnTo>
                  <a:pt x="3561907" y="0"/>
                </a:lnTo>
                <a:lnTo>
                  <a:pt x="3721396" y="233916"/>
                </a:lnTo>
                <a:lnTo>
                  <a:pt x="3774558" y="191386"/>
                </a:lnTo>
                <a:lnTo>
                  <a:pt x="3859619" y="223284"/>
                </a:lnTo>
                <a:lnTo>
                  <a:pt x="3987210" y="467833"/>
                </a:lnTo>
                <a:lnTo>
                  <a:pt x="4136065" y="467833"/>
                </a:lnTo>
                <a:lnTo>
                  <a:pt x="4242391" y="776177"/>
                </a:lnTo>
                <a:lnTo>
                  <a:pt x="4486940" y="2158409"/>
                </a:lnTo>
                <a:lnTo>
                  <a:pt x="4508205" y="2764465"/>
                </a:lnTo>
                <a:lnTo>
                  <a:pt x="4476307" y="3136605"/>
                </a:lnTo>
                <a:cubicBezTo>
                  <a:pt x="4626704" y="3448141"/>
                  <a:pt x="4625163" y="3330817"/>
                  <a:pt x="4625163" y="3455581"/>
                </a:cubicBezTo>
                <a:lnTo>
                  <a:pt x="5390707" y="4423144"/>
                </a:lnTo>
                <a:cubicBezTo>
                  <a:pt x="4855766" y="4626422"/>
                  <a:pt x="4859079" y="4814736"/>
                  <a:pt x="4859079" y="4614530"/>
                </a:cubicBezTo>
                <a:lnTo>
                  <a:pt x="4433777" y="4890977"/>
                </a:lnTo>
                <a:lnTo>
                  <a:pt x="3965944" y="4731488"/>
                </a:lnTo>
                <a:lnTo>
                  <a:pt x="3487479" y="4922874"/>
                </a:lnTo>
                <a:lnTo>
                  <a:pt x="2955851" y="4944140"/>
                </a:lnTo>
                <a:lnTo>
                  <a:pt x="2562447" y="4784651"/>
                </a:lnTo>
                <a:lnTo>
                  <a:pt x="1945758" y="4933507"/>
                </a:lnTo>
                <a:lnTo>
                  <a:pt x="1552354" y="4688958"/>
                </a:lnTo>
                <a:lnTo>
                  <a:pt x="1265275" y="4816549"/>
                </a:lnTo>
                <a:cubicBezTo>
                  <a:pt x="1119685" y="4950939"/>
                  <a:pt x="1171389" y="4899802"/>
                  <a:pt x="1105786" y="4965405"/>
                </a:cubicBezTo>
                <a:lnTo>
                  <a:pt x="765544" y="4976037"/>
                </a:lnTo>
                <a:lnTo>
                  <a:pt x="457200" y="4912242"/>
                </a:lnTo>
                <a:lnTo>
                  <a:pt x="233917" y="4699591"/>
                </a:lnTo>
                <a:lnTo>
                  <a:pt x="0" y="4582633"/>
                </a:lnTo>
                <a:cubicBezTo>
                  <a:pt x="18102" y="4416097"/>
                  <a:pt x="53163" y="4250419"/>
                  <a:pt x="53163" y="4082902"/>
                </a:cubicBezTo>
                <a:lnTo>
                  <a:pt x="244549" y="3476847"/>
                </a:lnTo>
                <a:cubicBezTo>
                  <a:pt x="608163" y="2984899"/>
                  <a:pt x="403324" y="2987749"/>
                  <a:pt x="616689" y="2987749"/>
                </a:cubicBezTo>
                <a:lnTo>
                  <a:pt x="1084521" y="2062716"/>
                </a:lnTo>
                <a:lnTo>
                  <a:pt x="1329070" y="1010093"/>
                </a:lnTo>
                <a:lnTo>
                  <a:pt x="1424763" y="49973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0800">
            <a:solidFill>
              <a:srgbClr val="474747"/>
            </a:solidFill>
          </a:ln>
          <a:effectLst>
            <a:outerShdw blurRad="101600" sx="101000" sy="101000" algn="ctr" rotWithShape="0">
              <a:schemeClr val="bg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9"/>
          <p:cNvGrpSpPr/>
          <p:nvPr/>
        </p:nvGrpSpPr>
        <p:grpSpPr>
          <a:xfrm>
            <a:off x="3492681" y="1278610"/>
            <a:ext cx="2309248" cy="800651"/>
            <a:chOff x="2712203" y="1278610"/>
            <a:chExt cx="2309248" cy="8006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6" name="자유형 5"/>
            <p:cNvSpPr/>
            <p:nvPr/>
          </p:nvSpPr>
          <p:spPr>
            <a:xfrm>
              <a:off x="3208149" y="1278610"/>
              <a:ext cx="588936" cy="503695"/>
            </a:xfrm>
            <a:custGeom>
              <a:avLst/>
              <a:gdLst>
                <a:gd name="connsiteX0" fmla="*/ 387458 w 588936"/>
                <a:gd name="connsiteY0" fmla="*/ 0 h 503695"/>
                <a:gd name="connsiteX1" fmla="*/ 263471 w 588936"/>
                <a:gd name="connsiteY1" fmla="*/ 271221 h 503695"/>
                <a:gd name="connsiteX2" fmla="*/ 0 w 588936"/>
                <a:gd name="connsiteY2" fmla="*/ 503695 h 503695"/>
                <a:gd name="connsiteX3" fmla="*/ 255722 w 588936"/>
                <a:gd name="connsiteY3" fmla="*/ 410705 h 503695"/>
                <a:gd name="connsiteX4" fmla="*/ 348712 w 588936"/>
                <a:gd name="connsiteY4" fmla="*/ 247973 h 503695"/>
                <a:gd name="connsiteX5" fmla="*/ 340963 w 588936"/>
                <a:gd name="connsiteY5" fmla="*/ 402956 h 503695"/>
                <a:gd name="connsiteX6" fmla="*/ 395207 w 588936"/>
                <a:gd name="connsiteY6" fmla="*/ 402956 h 503695"/>
                <a:gd name="connsiteX7" fmla="*/ 588936 w 588936"/>
                <a:gd name="connsiteY7" fmla="*/ 247973 h 503695"/>
                <a:gd name="connsiteX8" fmla="*/ 387458 w 588936"/>
                <a:gd name="connsiteY8" fmla="*/ 0 h 50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8936" h="503695">
                  <a:moveTo>
                    <a:pt x="387458" y="0"/>
                  </a:moveTo>
                  <a:lnTo>
                    <a:pt x="263471" y="271221"/>
                  </a:lnTo>
                  <a:lnTo>
                    <a:pt x="0" y="503695"/>
                  </a:lnTo>
                  <a:lnTo>
                    <a:pt x="255722" y="410705"/>
                  </a:lnTo>
                  <a:lnTo>
                    <a:pt x="348712" y="247973"/>
                  </a:lnTo>
                  <a:lnTo>
                    <a:pt x="340963" y="402956"/>
                  </a:lnTo>
                  <a:lnTo>
                    <a:pt x="395207" y="402956"/>
                  </a:lnTo>
                  <a:lnTo>
                    <a:pt x="588936" y="247973"/>
                  </a:lnTo>
                  <a:lnTo>
                    <a:pt x="387458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796725" y="1316730"/>
              <a:ext cx="224726" cy="310592"/>
            </a:xfrm>
            <a:custGeom>
              <a:avLst/>
              <a:gdLst>
                <a:gd name="connsiteX0" fmla="*/ 69743 w 224726"/>
                <a:gd name="connsiteY0" fmla="*/ 23873 h 310592"/>
                <a:gd name="connsiteX1" fmla="*/ 0 w 224726"/>
                <a:gd name="connsiteY1" fmla="*/ 310592 h 310592"/>
                <a:gd name="connsiteX2" fmla="*/ 139485 w 224726"/>
                <a:gd name="connsiteY2" fmla="*/ 202104 h 310592"/>
                <a:gd name="connsiteX3" fmla="*/ 224726 w 224726"/>
                <a:gd name="connsiteY3" fmla="*/ 23873 h 310592"/>
                <a:gd name="connsiteX4" fmla="*/ 123987 w 224726"/>
                <a:gd name="connsiteY4" fmla="*/ 626 h 310592"/>
                <a:gd name="connsiteX5" fmla="*/ 69743 w 224726"/>
                <a:gd name="connsiteY5" fmla="*/ 23873 h 31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26" h="310592">
                  <a:moveTo>
                    <a:pt x="69743" y="23873"/>
                  </a:moveTo>
                  <a:lnTo>
                    <a:pt x="0" y="310592"/>
                  </a:lnTo>
                  <a:lnTo>
                    <a:pt x="139485" y="202104"/>
                  </a:lnTo>
                  <a:lnTo>
                    <a:pt x="224726" y="23873"/>
                  </a:lnTo>
                  <a:cubicBezTo>
                    <a:pt x="129230" y="0"/>
                    <a:pt x="163687" y="626"/>
                    <a:pt x="123987" y="626"/>
                  </a:cubicBezTo>
                  <a:lnTo>
                    <a:pt x="69743" y="23873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114800" y="1464590"/>
              <a:ext cx="296326" cy="553577"/>
            </a:xfrm>
            <a:custGeom>
              <a:avLst/>
              <a:gdLst>
                <a:gd name="connsiteX0" fmla="*/ 0 w 296326"/>
                <a:gd name="connsiteY0" fmla="*/ 30996 h 553577"/>
                <a:gd name="connsiteX1" fmla="*/ 15498 w 296326"/>
                <a:gd name="connsiteY1" fmla="*/ 449451 h 553577"/>
                <a:gd name="connsiteX2" fmla="*/ 15498 w 296326"/>
                <a:gd name="connsiteY2" fmla="*/ 441702 h 553577"/>
                <a:gd name="connsiteX3" fmla="*/ 69742 w 296326"/>
                <a:gd name="connsiteY3" fmla="*/ 232474 h 553577"/>
                <a:gd name="connsiteX4" fmla="*/ 294468 w 296326"/>
                <a:gd name="connsiteY4" fmla="*/ 441702 h 553577"/>
                <a:gd name="connsiteX5" fmla="*/ 294468 w 296326"/>
                <a:gd name="connsiteY5" fmla="*/ 0 h 553577"/>
                <a:gd name="connsiteX6" fmla="*/ 0 w 296326"/>
                <a:gd name="connsiteY6" fmla="*/ 30996 h 55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326" h="553577">
                  <a:moveTo>
                    <a:pt x="0" y="30996"/>
                  </a:moveTo>
                  <a:cubicBezTo>
                    <a:pt x="5166" y="170481"/>
                    <a:pt x="10235" y="309970"/>
                    <a:pt x="15498" y="449451"/>
                  </a:cubicBezTo>
                  <a:cubicBezTo>
                    <a:pt x="15595" y="452032"/>
                    <a:pt x="15498" y="444285"/>
                    <a:pt x="15498" y="441702"/>
                  </a:cubicBezTo>
                  <a:lnTo>
                    <a:pt x="69742" y="232474"/>
                  </a:lnTo>
                  <a:cubicBezTo>
                    <a:pt x="296326" y="451245"/>
                    <a:pt x="294468" y="553577"/>
                    <a:pt x="294468" y="441702"/>
                  </a:cubicBezTo>
                  <a:lnTo>
                    <a:pt x="294468" y="0"/>
                  </a:lnTo>
                  <a:lnTo>
                    <a:pt x="0" y="3099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2712203" y="1542081"/>
              <a:ext cx="147929" cy="537180"/>
            </a:xfrm>
            <a:custGeom>
              <a:avLst/>
              <a:gdLst>
                <a:gd name="connsiteX0" fmla="*/ 0 w 147929"/>
                <a:gd name="connsiteY0" fmla="*/ 0 h 537180"/>
                <a:gd name="connsiteX1" fmla="*/ 147234 w 147929"/>
                <a:gd name="connsiteY1" fmla="*/ 534692 h 537180"/>
                <a:gd name="connsiteX2" fmla="*/ 147234 w 147929"/>
                <a:gd name="connsiteY2" fmla="*/ 526943 h 537180"/>
                <a:gd name="connsiteX3" fmla="*/ 147234 w 147929"/>
                <a:gd name="connsiteY3" fmla="*/ 147234 h 537180"/>
                <a:gd name="connsiteX4" fmla="*/ 0 w 147929"/>
                <a:gd name="connsiteY4" fmla="*/ 0 h 53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9" h="537180">
                  <a:moveTo>
                    <a:pt x="0" y="0"/>
                  </a:moveTo>
                  <a:cubicBezTo>
                    <a:pt x="49078" y="178231"/>
                    <a:pt x="97486" y="356647"/>
                    <a:pt x="147234" y="534692"/>
                  </a:cubicBezTo>
                  <a:cubicBezTo>
                    <a:pt x="147929" y="537180"/>
                    <a:pt x="147234" y="529526"/>
                    <a:pt x="147234" y="526943"/>
                  </a:cubicBezTo>
                  <a:lnTo>
                    <a:pt x="147234" y="1472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4892" y="4071942"/>
            <a:ext cx="5235035" cy="1960536"/>
          </a:xfrm>
          <a:custGeom>
            <a:avLst/>
            <a:gdLst>
              <a:gd name="connsiteX0" fmla="*/ 54244 w 5377911"/>
              <a:gd name="connsiteY0" fmla="*/ 1061634 h 1960536"/>
              <a:gd name="connsiteX1" fmla="*/ 0 w 5377911"/>
              <a:gd name="connsiteY1" fmla="*/ 1580827 h 1960536"/>
              <a:gd name="connsiteX2" fmla="*/ 255722 w 5377911"/>
              <a:gd name="connsiteY2" fmla="*/ 1697065 h 1960536"/>
              <a:gd name="connsiteX3" fmla="*/ 441701 w 5377911"/>
              <a:gd name="connsiteY3" fmla="*/ 1883044 h 1960536"/>
              <a:gd name="connsiteX4" fmla="*/ 805911 w 5377911"/>
              <a:gd name="connsiteY4" fmla="*/ 1960536 h 1960536"/>
              <a:gd name="connsiteX5" fmla="*/ 1123627 w 5377911"/>
              <a:gd name="connsiteY5" fmla="*/ 1952787 h 1960536"/>
              <a:gd name="connsiteX6" fmla="*/ 1263111 w 5377911"/>
              <a:gd name="connsiteY6" fmla="*/ 1790054 h 1960536"/>
              <a:gd name="connsiteX7" fmla="*/ 1565328 w 5377911"/>
              <a:gd name="connsiteY7" fmla="*/ 1666068 h 1960536"/>
              <a:gd name="connsiteX8" fmla="*/ 1945037 w 5377911"/>
              <a:gd name="connsiteY8" fmla="*/ 1914041 h 1960536"/>
              <a:gd name="connsiteX9" fmla="*/ 1968284 w 5377911"/>
              <a:gd name="connsiteY9" fmla="*/ 1906292 h 1960536"/>
              <a:gd name="connsiteX10" fmla="*/ 2580467 w 5377911"/>
              <a:gd name="connsiteY10" fmla="*/ 1766807 h 1960536"/>
              <a:gd name="connsiteX11" fmla="*/ 2967925 w 5377911"/>
              <a:gd name="connsiteY11" fmla="*/ 1929539 h 1960536"/>
              <a:gd name="connsiteX12" fmla="*/ 3487118 w 5377911"/>
              <a:gd name="connsiteY12" fmla="*/ 1906292 h 1960536"/>
              <a:gd name="connsiteX13" fmla="*/ 3975315 w 5377911"/>
              <a:gd name="connsiteY13" fmla="*/ 1712563 h 1960536"/>
              <a:gd name="connsiteX14" fmla="*/ 4440264 w 5377911"/>
              <a:gd name="connsiteY14" fmla="*/ 1875295 h 1960536"/>
              <a:gd name="connsiteX15" fmla="*/ 4858718 w 5377911"/>
              <a:gd name="connsiteY15" fmla="*/ 1604075 h 1960536"/>
              <a:gd name="connsiteX16" fmla="*/ 4874217 w 5377911"/>
              <a:gd name="connsiteY16" fmla="*/ 1673817 h 1960536"/>
              <a:gd name="connsiteX17" fmla="*/ 5377911 w 5377911"/>
              <a:gd name="connsiteY17" fmla="*/ 1410346 h 1960536"/>
              <a:gd name="connsiteX18" fmla="*/ 4618494 w 5377911"/>
              <a:gd name="connsiteY18" fmla="*/ 433953 h 1960536"/>
              <a:gd name="connsiteX19" fmla="*/ 4579749 w 5377911"/>
              <a:gd name="connsiteY19" fmla="*/ 573437 h 1960536"/>
              <a:gd name="connsiteX20" fmla="*/ 4610745 w 5377911"/>
              <a:gd name="connsiteY20" fmla="*/ 867905 h 1960536"/>
              <a:gd name="connsiteX21" fmla="*/ 4432515 w 5377911"/>
              <a:gd name="connsiteY21" fmla="*/ 1154624 h 1960536"/>
              <a:gd name="connsiteX22" fmla="*/ 4378271 w 5377911"/>
              <a:gd name="connsiteY22" fmla="*/ 557939 h 1960536"/>
              <a:gd name="connsiteX23" fmla="*/ 4045057 w 5377911"/>
              <a:gd name="connsiteY23" fmla="*/ 85241 h 1960536"/>
              <a:gd name="connsiteX24" fmla="*/ 3952067 w 5377911"/>
              <a:gd name="connsiteY24" fmla="*/ 464949 h 1960536"/>
              <a:gd name="connsiteX25" fmla="*/ 3975315 w 5377911"/>
              <a:gd name="connsiteY25" fmla="*/ 1208868 h 1960536"/>
              <a:gd name="connsiteX26" fmla="*/ 3735091 w 5377911"/>
              <a:gd name="connsiteY26" fmla="*/ 542441 h 1960536"/>
              <a:gd name="connsiteX27" fmla="*/ 3409627 w 5377911"/>
              <a:gd name="connsiteY27" fmla="*/ 426204 h 1960536"/>
              <a:gd name="connsiteX28" fmla="*/ 3130657 w 5377911"/>
              <a:gd name="connsiteY28" fmla="*/ 542441 h 1960536"/>
              <a:gd name="connsiteX29" fmla="*/ 2781945 w 5377911"/>
              <a:gd name="connsiteY29" fmla="*/ 116237 h 1960536"/>
              <a:gd name="connsiteX30" fmla="*/ 2634711 w 5377911"/>
              <a:gd name="connsiteY30" fmla="*/ 123987 h 1960536"/>
              <a:gd name="connsiteX31" fmla="*/ 2526223 w 5377911"/>
              <a:gd name="connsiteY31" fmla="*/ 526943 h 1960536"/>
              <a:gd name="connsiteX32" fmla="*/ 2595966 w 5377911"/>
              <a:gd name="connsiteY32" fmla="*/ 891153 h 1960536"/>
              <a:gd name="connsiteX33" fmla="*/ 2316996 w 5377911"/>
              <a:gd name="connsiteY33" fmla="*/ 1123627 h 1960536"/>
              <a:gd name="connsiteX34" fmla="*/ 2255003 w 5377911"/>
              <a:gd name="connsiteY34" fmla="*/ 472698 h 1960536"/>
              <a:gd name="connsiteX35" fmla="*/ 2092271 w 5377911"/>
              <a:gd name="connsiteY35" fmla="*/ 162732 h 1960536"/>
              <a:gd name="connsiteX36" fmla="*/ 1379349 w 5377911"/>
              <a:gd name="connsiteY36" fmla="*/ 0 h 1960536"/>
              <a:gd name="connsiteX37" fmla="*/ 1139125 w 5377911"/>
              <a:gd name="connsiteY37" fmla="*/ 271220 h 1960536"/>
              <a:gd name="connsiteX38" fmla="*/ 736169 w 5377911"/>
              <a:gd name="connsiteY38" fmla="*/ 759417 h 1960536"/>
              <a:gd name="connsiteX39" fmla="*/ 526942 w 5377911"/>
              <a:gd name="connsiteY39" fmla="*/ 519193 h 1960536"/>
              <a:gd name="connsiteX40" fmla="*/ 247972 w 5377911"/>
              <a:gd name="connsiteY40" fmla="*/ 457200 h 1960536"/>
              <a:gd name="connsiteX41" fmla="*/ 54244 w 5377911"/>
              <a:gd name="connsiteY41" fmla="*/ 1061634 h 196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77911" h="1960536">
                <a:moveTo>
                  <a:pt x="54244" y="1061634"/>
                </a:moveTo>
                <a:lnTo>
                  <a:pt x="0" y="1580827"/>
                </a:lnTo>
                <a:lnTo>
                  <a:pt x="255722" y="1697065"/>
                </a:lnTo>
                <a:lnTo>
                  <a:pt x="441701" y="1883044"/>
                </a:lnTo>
                <a:lnTo>
                  <a:pt x="805911" y="1960536"/>
                </a:lnTo>
                <a:lnTo>
                  <a:pt x="1123627" y="1952787"/>
                </a:lnTo>
                <a:lnTo>
                  <a:pt x="1263111" y="1790054"/>
                </a:lnTo>
                <a:lnTo>
                  <a:pt x="1565328" y="1666068"/>
                </a:lnTo>
                <a:cubicBezTo>
                  <a:pt x="1691898" y="1748726"/>
                  <a:pt x="1815191" y="1836632"/>
                  <a:pt x="1945037" y="1914041"/>
                </a:cubicBezTo>
                <a:cubicBezTo>
                  <a:pt x="1952053" y="1918224"/>
                  <a:pt x="1968284" y="1906292"/>
                  <a:pt x="1968284" y="1906292"/>
                </a:cubicBezTo>
                <a:lnTo>
                  <a:pt x="2580467" y="1766807"/>
                </a:lnTo>
                <a:lnTo>
                  <a:pt x="2967925" y="1929539"/>
                </a:lnTo>
                <a:lnTo>
                  <a:pt x="3487118" y="1906292"/>
                </a:lnTo>
                <a:lnTo>
                  <a:pt x="3975315" y="1712563"/>
                </a:lnTo>
                <a:lnTo>
                  <a:pt x="4440264" y="1875295"/>
                </a:lnTo>
                <a:lnTo>
                  <a:pt x="4858718" y="1604075"/>
                </a:lnTo>
                <a:cubicBezTo>
                  <a:pt x="4874724" y="1684099"/>
                  <a:pt x="4874217" y="1707908"/>
                  <a:pt x="4874217" y="1673817"/>
                </a:cubicBezTo>
                <a:lnTo>
                  <a:pt x="5377911" y="1410346"/>
                </a:lnTo>
                <a:lnTo>
                  <a:pt x="4618494" y="433953"/>
                </a:lnTo>
                <a:lnTo>
                  <a:pt x="4579749" y="573437"/>
                </a:lnTo>
                <a:lnTo>
                  <a:pt x="4610745" y="867905"/>
                </a:lnTo>
                <a:lnTo>
                  <a:pt x="4432515" y="1154624"/>
                </a:lnTo>
                <a:cubicBezTo>
                  <a:pt x="4414198" y="955751"/>
                  <a:pt x="4378271" y="757654"/>
                  <a:pt x="4378271" y="557939"/>
                </a:cubicBezTo>
                <a:lnTo>
                  <a:pt x="4045057" y="85241"/>
                </a:lnTo>
                <a:lnTo>
                  <a:pt x="3952067" y="464949"/>
                </a:lnTo>
                <a:lnTo>
                  <a:pt x="3975315" y="1208868"/>
                </a:lnTo>
                <a:lnTo>
                  <a:pt x="3735091" y="542441"/>
                </a:lnTo>
                <a:lnTo>
                  <a:pt x="3409627" y="426204"/>
                </a:lnTo>
                <a:lnTo>
                  <a:pt x="3130657" y="542441"/>
                </a:lnTo>
                <a:lnTo>
                  <a:pt x="2781945" y="116237"/>
                </a:lnTo>
                <a:lnTo>
                  <a:pt x="2634711" y="123987"/>
                </a:lnTo>
                <a:lnTo>
                  <a:pt x="2526223" y="526943"/>
                </a:lnTo>
                <a:lnTo>
                  <a:pt x="2595966" y="891153"/>
                </a:lnTo>
                <a:lnTo>
                  <a:pt x="2316996" y="1123627"/>
                </a:lnTo>
                <a:lnTo>
                  <a:pt x="2255003" y="472698"/>
                </a:lnTo>
                <a:cubicBezTo>
                  <a:pt x="2091046" y="168207"/>
                  <a:pt x="2092271" y="284897"/>
                  <a:pt x="2092271" y="162732"/>
                </a:cubicBezTo>
                <a:lnTo>
                  <a:pt x="1379349" y="0"/>
                </a:lnTo>
                <a:lnTo>
                  <a:pt x="1139125" y="271220"/>
                </a:lnTo>
                <a:lnTo>
                  <a:pt x="736169" y="759417"/>
                </a:lnTo>
                <a:lnTo>
                  <a:pt x="526942" y="519193"/>
                </a:lnTo>
                <a:lnTo>
                  <a:pt x="247972" y="457200"/>
                </a:lnTo>
                <a:lnTo>
                  <a:pt x="54244" y="10616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alpha val="84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058083" y="2843939"/>
            <a:ext cx="1053885" cy="619932"/>
          </a:xfrm>
          <a:custGeom>
            <a:avLst/>
            <a:gdLst>
              <a:gd name="connsiteX0" fmla="*/ 69742 w 1053885"/>
              <a:gd name="connsiteY0" fmla="*/ 0 h 619932"/>
              <a:gd name="connsiteX1" fmla="*/ 550190 w 1053885"/>
              <a:gd name="connsiteY1" fmla="*/ 426203 h 619932"/>
              <a:gd name="connsiteX2" fmla="*/ 1053885 w 1053885"/>
              <a:gd name="connsiteY2" fmla="*/ 612183 h 619932"/>
              <a:gd name="connsiteX3" fmla="*/ 557939 w 1053885"/>
              <a:gd name="connsiteY3" fmla="*/ 619932 h 619932"/>
              <a:gd name="connsiteX4" fmla="*/ 240224 w 1053885"/>
              <a:gd name="connsiteY4" fmla="*/ 441702 h 619932"/>
              <a:gd name="connsiteX5" fmla="*/ 0 w 1053885"/>
              <a:gd name="connsiteY5" fmla="*/ 348712 h 619932"/>
              <a:gd name="connsiteX6" fmla="*/ 69742 w 1053885"/>
              <a:gd name="connsiteY6" fmla="*/ 0 h 6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885" h="619932">
                <a:moveTo>
                  <a:pt x="69742" y="0"/>
                </a:moveTo>
                <a:lnTo>
                  <a:pt x="550190" y="426203"/>
                </a:lnTo>
                <a:lnTo>
                  <a:pt x="1053885" y="612183"/>
                </a:lnTo>
                <a:lnTo>
                  <a:pt x="557939" y="619932"/>
                </a:lnTo>
                <a:lnTo>
                  <a:pt x="240224" y="441702"/>
                </a:lnTo>
                <a:lnTo>
                  <a:pt x="0" y="348712"/>
                </a:lnTo>
                <a:lnTo>
                  <a:pt x="69742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668710" y="3479369"/>
            <a:ext cx="728421" cy="402956"/>
          </a:xfrm>
          <a:custGeom>
            <a:avLst/>
            <a:gdLst>
              <a:gd name="connsiteX0" fmla="*/ 728421 w 728421"/>
              <a:gd name="connsiteY0" fmla="*/ 402956 h 402956"/>
              <a:gd name="connsiteX1" fmla="*/ 294468 w 728421"/>
              <a:gd name="connsiteY1" fmla="*/ 263472 h 402956"/>
              <a:gd name="connsiteX2" fmla="*/ 0 w 728421"/>
              <a:gd name="connsiteY2" fmla="*/ 325465 h 402956"/>
              <a:gd name="connsiteX3" fmla="*/ 379709 w 728421"/>
              <a:gd name="connsiteY3" fmla="*/ 0 h 402956"/>
              <a:gd name="connsiteX4" fmla="*/ 712922 w 728421"/>
              <a:gd name="connsiteY4" fmla="*/ 77492 h 402956"/>
              <a:gd name="connsiteX5" fmla="*/ 728421 w 728421"/>
              <a:gd name="connsiteY5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21" h="402956">
                <a:moveTo>
                  <a:pt x="728421" y="402956"/>
                </a:moveTo>
                <a:lnTo>
                  <a:pt x="294468" y="263472"/>
                </a:lnTo>
                <a:lnTo>
                  <a:pt x="0" y="325465"/>
                </a:lnTo>
                <a:lnTo>
                  <a:pt x="379709" y="0"/>
                </a:lnTo>
                <a:lnTo>
                  <a:pt x="712922" y="77492"/>
                </a:lnTo>
                <a:lnTo>
                  <a:pt x="728421" y="40295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42976" y="2143116"/>
            <a:ext cx="6357982" cy="1588"/>
          </a:xfrm>
          <a:prstGeom prst="line">
            <a:avLst/>
          </a:prstGeom>
          <a:ln w="38100" cmpd="sng">
            <a:solidFill>
              <a:srgbClr val="FFC000"/>
            </a:solidFill>
            <a:prstDash val="sysDash"/>
            <a:round/>
          </a:ln>
          <a:effectLst>
            <a:outerShdw blurRad="38100" dist="12700" dir="5400000" algn="ctr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4810" y="174300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10 %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57950" y="1000108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컨텐츠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2571744"/>
            <a:ext cx="1714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접근성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9454" y="4214818"/>
            <a:ext cx="1714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품질 테스트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7620" y="621508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마케팅 전략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0100" y="1569353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외적 요소</a:t>
            </a:r>
            <a:endParaRPr lang="ko-KR" altLang="en-US" sz="22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364" y="181253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훌륭한 웹사이트의 조건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714744" y="1714488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00100" y="2212295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내적 요소</a:t>
            </a:r>
            <a:endParaRPr lang="ko-KR" altLang="en-US" sz="22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0694" y="1714488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653094" y="2500306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429256" y="3429000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00760" y="4429132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786182" y="3000372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000760" y="5143512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14678" y="5072074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43240" y="4357694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500562" y="5214950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00496" y="3786190"/>
            <a:ext cx="214314" cy="214314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14546" y="1000108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이미지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034" y="4214818"/>
            <a:ext cx="1643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검색엔진 최적화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29454" y="5963355"/>
            <a:ext cx="1714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서비스 안정성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86578" y="3500438"/>
            <a:ext cx="1714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사용성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8728" y="2857496"/>
            <a:ext cx="107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메뉴 구성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910" y="5000636"/>
            <a:ext cx="1143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유지 보수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2976" y="3463025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성능 최적화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6" name="직선 연결선 65"/>
          <p:cNvCxnSpPr>
            <a:stCxn id="48" idx="6"/>
            <a:endCxn id="38" idx="1"/>
          </p:cNvCxnSpPr>
          <p:nvPr/>
        </p:nvCxnSpPr>
        <p:spPr>
          <a:xfrm>
            <a:off x="5867408" y="2607463"/>
            <a:ext cx="633418" cy="12586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9" idx="6"/>
            <a:endCxn id="60" idx="1"/>
          </p:cNvCxnSpPr>
          <p:nvPr/>
        </p:nvCxnSpPr>
        <p:spPr>
          <a:xfrm>
            <a:off x="5643570" y="3536157"/>
            <a:ext cx="1143008" cy="12586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0" idx="6"/>
            <a:endCxn id="39" idx="1"/>
          </p:cNvCxnSpPr>
          <p:nvPr/>
        </p:nvCxnSpPr>
        <p:spPr>
          <a:xfrm flipV="1">
            <a:off x="6215074" y="4376401"/>
            <a:ext cx="714380" cy="1598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2" idx="5"/>
            <a:endCxn id="59" idx="1"/>
          </p:cNvCxnSpPr>
          <p:nvPr/>
        </p:nvCxnSpPr>
        <p:spPr>
          <a:xfrm rot="16200000" flipH="1">
            <a:off x="6157322" y="5352806"/>
            <a:ext cx="798498" cy="74576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55" idx="4"/>
            <a:endCxn id="40" idx="0"/>
          </p:cNvCxnSpPr>
          <p:nvPr/>
        </p:nvCxnSpPr>
        <p:spPr>
          <a:xfrm rot="5400000">
            <a:off x="4161232" y="5768595"/>
            <a:ext cx="785818" cy="1071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3" idx="2"/>
            <a:endCxn id="62" idx="3"/>
          </p:cNvCxnSpPr>
          <p:nvPr/>
        </p:nvCxnSpPr>
        <p:spPr>
          <a:xfrm rot="10800000">
            <a:off x="1785918" y="5162219"/>
            <a:ext cx="1428760" cy="1701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8" idx="3"/>
            <a:endCxn id="54" idx="2"/>
          </p:cNvCxnSpPr>
          <p:nvPr/>
        </p:nvCxnSpPr>
        <p:spPr>
          <a:xfrm>
            <a:off x="2143108" y="4376401"/>
            <a:ext cx="1000132" cy="884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3" idx="3"/>
            <a:endCxn id="56" idx="2"/>
          </p:cNvCxnSpPr>
          <p:nvPr/>
        </p:nvCxnSpPr>
        <p:spPr>
          <a:xfrm>
            <a:off x="2428860" y="3624608"/>
            <a:ext cx="1571636" cy="2687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61" idx="3"/>
            <a:endCxn id="51" idx="2"/>
          </p:cNvCxnSpPr>
          <p:nvPr/>
        </p:nvCxnSpPr>
        <p:spPr>
          <a:xfrm>
            <a:off x="2500298" y="3019079"/>
            <a:ext cx="1285884" cy="884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57" idx="3"/>
            <a:endCxn id="45" idx="2"/>
          </p:cNvCxnSpPr>
          <p:nvPr/>
        </p:nvCxnSpPr>
        <p:spPr>
          <a:xfrm>
            <a:off x="3071802" y="1161691"/>
            <a:ext cx="642942" cy="65995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37" idx="1"/>
            <a:endCxn id="47" idx="7"/>
          </p:cNvCxnSpPr>
          <p:nvPr/>
        </p:nvCxnSpPr>
        <p:spPr>
          <a:xfrm rot="10800000" flipV="1">
            <a:off x="5683622" y="1161690"/>
            <a:ext cx="674328" cy="58418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14810" y="224307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90 %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28</cp:revision>
  <dcterms:created xsi:type="dcterms:W3CDTF">2008-06-17T11:08:45Z</dcterms:created>
  <dcterms:modified xsi:type="dcterms:W3CDTF">2008-08-09T07:29:23Z</dcterms:modified>
</cp:coreProperties>
</file>