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1D4F85"/>
    <a:srgbClr val="9DCFEB"/>
    <a:srgbClr val="D54309"/>
    <a:srgbClr val="2E6C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2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F7BC-6DF9-47C4-AD4C-C6FFADB3A7AB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5978-131D-4DB2-AB86-A76F9EA14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직사각형 866"/>
          <p:cNvSpPr/>
          <p:nvPr/>
        </p:nvSpPr>
        <p:spPr>
          <a:xfrm>
            <a:off x="0" y="-24"/>
            <a:ext cx="9144000" cy="3714776"/>
          </a:xfrm>
          <a:prstGeom prst="rect">
            <a:avLst/>
          </a:prstGeom>
          <a:gradFill>
            <a:gsLst>
              <a:gs pos="16000">
                <a:schemeClr val="accent1">
                  <a:lumMod val="20000"/>
                  <a:lumOff val="80000"/>
                </a:schemeClr>
              </a:gs>
              <a:gs pos="83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28" name="그룹 1927"/>
          <p:cNvGrpSpPr/>
          <p:nvPr/>
        </p:nvGrpSpPr>
        <p:grpSpPr>
          <a:xfrm>
            <a:off x="4572000" y="214338"/>
            <a:ext cx="3357586" cy="2214530"/>
            <a:chOff x="4572000" y="251099"/>
            <a:chExt cx="2643206" cy="1606265"/>
          </a:xfrm>
        </p:grpSpPr>
        <p:sp>
          <p:nvSpPr>
            <p:cNvPr id="949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0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1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2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3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4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5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68" name="직사각형 867"/>
          <p:cNvSpPr/>
          <p:nvPr/>
        </p:nvSpPr>
        <p:spPr>
          <a:xfrm>
            <a:off x="32" y="3714776"/>
            <a:ext cx="9144000" cy="3143224"/>
          </a:xfrm>
          <a:prstGeom prst="rect">
            <a:avLst/>
          </a:prstGeom>
          <a:gradFill>
            <a:gsLst>
              <a:gs pos="22000">
                <a:srgbClr val="FFC000"/>
              </a:gs>
              <a:gs pos="8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2" name="그룹 831"/>
          <p:cNvGrpSpPr/>
          <p:nvPr/>
        </p:nvGrpSpPr>
        <p:grpSpPr>
          <a:xfrm flipH="1">
            <a:off x="2591651" y="1393111"/>
            <a:ext cx="765903" cy="1500198"/>
            <a:chOff x="6715140" y="2530472"/>
            <a:chExt cx="1862138" cy="3789362"/>
          </a:xfrm>
          <a:solidFill>
            <a:srgbClr val="1D4F85"/>
          </a:solidFill>
        </p:grpSpPr>
        <p:sp>
          <p:nvSpPr>
            <p:cNvPr id="1720" name="Freeform 696"/>
            <p:cNvSpPr>
              <a:spLocks/>
            </p:cNvSpPr>
            <p:nvPr/>
          </p:nvSpPr>
          <p:spPr bwMode="auto">
            <a:xfrm>
              <a:off x="7556515" y="4705347"/>
              <a:ext cx="31750" cy="23812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5" y="5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5" y="10"/>
                </a:cxn>
                <a:cxn ang="0">
                  <a:pos x="10" y="10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15">
                  <a:moveTo>
                    <a:pt x="20" y="10"/>
                  </a:moveTo>
                  <a:lnTo>
                    <a:pt x="20" y="10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5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5" y="10"/>
                  </a:lnTo>
                  <a:lnTo>
                    <a:pt x="10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1" name="Freeform 697"/>
            <p:cNvSpPr>
              <a:spLocks/>
            </p:cNvSpPr>
            <p:nvPr/>
          </p:nvSpPr>
          <p:spPr bwMode="auto">
            <a:xfrm>
              <a:off x="7629540" y="4705347"/>
              <a:ext cx="25400" cy="158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1" y="10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2" name="Freeform 698"/>
            <p:cNvSpPr>
              <a:spLocks/>
            </p:cNvSpPr>
            <p:nvPr/>
          </p:nvSpPr>
          <p:spPr bwMode="auto">
            <a:xfrm>
              <a:off x="7621602" y="4729159"/>
              <a:ext cx="41275" cy="1746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11" y="11"/>
                </a:cxn>
                <a:cxn ang="0">
                  <a:pos x="26" y="11"/>
                </a:cxn>
                <a:cxn ang="0">
                  <a:pos x="26" y="11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16" y="6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6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3" name="Freeform 699"/>
            <p:cNvSpPr>
              <a:spLocks/>
            </p:cNvSpPr>
            <p:nvPr/>
          </p:nvSpPr>
          <p:spPr bwMode="auto">
            <a:xfrm>
              <a:off x="7473965" y="4762497"/>
              <a:ext cx="57150" cy="33337"/>
            </a:xfrm>
            <a:custGeom>
              <a:avLst/>
              <a:gdLst/>
              <a:ahLst/>
              <a:cxnLst>
                <a:cxn ang="0">
                  <a:pos x="15" y="11"/>
                </a:cxn>
                <a:cxn ang="0">
                  <a:pos x="15" y="11"/>
                </a:cxn>
                <a:cxn ang="0">
                  <a:pos x="15" y="5"/>
                </a:cxn>
                <a:cxn ang="0">
                  <a:pos x="21" y="0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26" y="21"/>
                </a:cxn>
                <a:cxn ang="0">
                  <a:pos x="26" y="21"/>
                </a:cxn>
                <a:cxn ang="0">
                  <a:pos x="31" y="16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5" y="11"/>
                </a:cxn>
                <a:cxn ang="0">
                  <a:pos x="15" y="11"/>
                </a:cxn>
              </a:cxnLst>
              <a:rect l="0" t="0" r="r" b="b"/>
              <a:pathLst>
                <a:path w="36" h="21">
                  <a:moveTo>
                    <a:pt x="15" y="11"/>
                  </a:moveTo>
                  <a:lnTo>
                    <a:pt x="15" y="11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31" y="16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5" y="11"/>
                  </a:lnTo>
                  <a:lnTo>
                    <a:pt x="1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4" name="Freeform 700"/>
            <p:cNvSpPr>
              <a:spLocks/>
            </p:cNvSpPr>
            <p:nvPr/>
          </p:nvSpPr>
          <p:spPr bwMode="auto">
            <a:xfrm>
              <a:off x="7548577" y="4754559"/>
              <a:ext cx="57150" cy="15875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36" y="5"/>
                </a:cxn>
                <a:cxn ang="0">
                  <a:pos x="20" y="0"/>
                </a:cxn>
                <a:cxn ang="0">
                  <a:pos x="1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5" y="10"/>
                </a:cxn>
                <a:cxn ang="0">
                  <a:pos x="31" y="10"/>
                </a:cxn>
                <a:cxn ang="0">
                  <a:pos x="36" y="5"/>
                </a:cxn>
                <a:cxn ang="0">
                  <a:pos x="36" y="5"/>
                </a:cxn>
              </a:cxnLst>
              <a:rect l="0" t="0" r="r" b="b"/>
              <a:pathLst>
                <a:path w="36" h="10">
                  <a:moveTo>
                    <a:pt x="36" y="5"/>
                  </a:moveTo>
                  <a:lnTo>
                    <a:pt x="36" y="5"/>
                  </a:lnTo>
                  <a:lnTo>
                    <a:pt x="20" y="0"/>
                  </a:lnTo>
                  <a:lnTo>
                    <a:pt x="1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5" y="10"/>
                  </a:lnTo>
                  <a:lnTo>
                    <a:pt x="31" y="10"/>
                  </a:lnTo>
                  <a:lnTo>
                    <a:pt x="36" y="5"/>
                  </a:lnTo>
                  <a:lnTo>
                    <a:pt x="3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5" name="Freeform 701"/>
            <p:cNvSpPr>
              <a:spLocks/>
            </p:cNvSpPr>
            <p:nvPr/>
          </p:nvSpPr>
          <p:spPr bwMode="auto">
            <a:xfrm>
              <a:off x="7621602" y="4754559"/>
              <a:ext cx="4127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5" y="5"/>
                </a:cxn>
                <a:cxn ang="0">
                  <a:pos x="11" y="5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lnTo>
                    <a:pt x="0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6" name="Freeform 702"/>
            <p:cNvSpPr>
              <a:spLocks/>
            </p:cNvSpPr>
            <p:nvPr/>
          </p:nvSpPr>
          <p:spPr bwMode="auto">
            <a:xfrm>
              <a:off x="7548577" y="4779959"/>
              <a:ext cx="39688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15" y="10"/>
                </a:cxn>
                <a:cxn ang="0">
                  <a:pos x="25" y="10"/>
                </a:cxn>
                <a:cxn ang="0">
                  <a:pos x="25" y="10"/>
                </a:cxn>
                <a:cxn ang="0">
                  <a:pos x="25" y="5"/>
                </a:cxn>
                <a:cxn ang="0">
                  <a:pos x="25" y="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0" y="5"/>
                </a:cxn>
                <a:cxn ang="0">
                  <a:pos x="10" y="5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25" h="10">
                  <a:moveTo>
                    <a:pt x="5" y="10"/>
                  </a:moveTo>
                  <a:lnTo>
                    <a:pt x="5" y="10"/>
                  </a:lnTo>
                  <a:lnTo>
                    <a:pt x="1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0" y="5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7" name="Freeform 703"/>
            <p:cNvSpPr>
              <a:spLocks/>
            </p:cNvSpPr>
            <p:nvPr/>
          </p:nvSpPr>
          <p:spPr bwMode="auto">
            <a:xfrm>
              <a:off x="7605727" y="4779959"/>
              <a:ext cx="57150" cy="15875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36" y="5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0"/>
                </a:cxn>
                <a:cxn ang="0">
                  <a:pos x="15" y="5"/>
                </a:cxn>
                <a:cxn ang="0">
                  <a:pos x="26" y="5"/>
                </a:cxn>
                <a:cxn ang="0">
                  <a:pos x="36" y="5"/>
                </a:cxn>
                <a:cxn ang="0">
                  <a:pos x="36" y="5"/>
                </a:cxn>
              </a:cxnLst>
              <a:rect l="0" t="0" r="r" b="b"/>
              <a:pathLst>
                <a:path w="36" h="10">
                  <a:moveTo>
                    <a:pt x="36" y="5"/>
                  </a:moveTo>
                  <a:lnTo>
                    <a:pt x="36" y="5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15" y="5"/>
                  </a:lnTo>
                  <a:lnTo>
                    <a:pt x="26" y="5"/>
                  </a:lnTo>
                  <a:lnTo>
                    <a:pt x="36" y="5"/>
                  </a:lnTo>
                  <a:lnTo>
                    <a:pt x="3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8" name="Freeform 704"/>
            <p:cNvSpPr>
              <a:spLocks/>
            </p:cNvSpPr>
            <p:nvPr/>
          </p:nvSpPr>
          <p:spPr bwMode="auto">
            <a:xfrm>
              <a:off x="7539052" y="4803772"/>
              <a:ext cx="41275" cy="158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1" y="10"/>
                </a:cxn>
                <a:cxn ang="0">
                  <a:pos x="21" y="1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1" y="10"/>
                  </a:lnTo>
                  <a:lnTo>
                    <a:pt x="21" y="1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9" name="Freeform 705"/>
            <p:cNvSpPr>
              <a:spLocks/>
            </p:cNvSpPr>
            <p:nvPr/>
          </p:nvSpPr>
          <p:spPr bwMode="auto">
            <a:xfrm>
              <a:off x="7605727" y="4795834"/>
              <a:ext cx="57150" cy="23812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5" y="15"/>
                </a:cxn>
                <a:cxn ang="0">
                  <a:pos x="10" y="10"/>
                </a:cxn>
                <a:cxn ang="0">
                  <a:pos x="21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1" y="5"/>
                </a:cxn>
                <a:cxn ang="0">
                  <a:pos x="2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5" y="15"/>
                </a:cxn>
              </a:cxnLst>
              <a:rect l="0" t="0" r="r" b="b"/>
              <a:pathLst>
                <a:path w="36" h="15">
                  <a:moveTo>
                    <a:pt x="5" y="15"/>
                  </a:moveTo>
                  <a:lnTo>
                    <a:pt x="5" y="15"/>
                  </a:lnTo>
                  <a:lnTo>
                    <a:pt x="10" y="10"/>
                  </a:lnTo>
                  <a:lnTo>
                    <a:pt x="21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1" y="5"/>
                  </a:lnTo>
                  <a:lnTo>
                    <a:pt x="2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" name="Freeform 706"/>
            <p:cNvSpPr>
              <a:spLocks/>
            </p:cNvSpPr>
            <p:nvPr/>
          </p:nvSpPr>
          <p:spPr bwMode="auto">
            <a:xfrm>
              <a:off x="7548577" y="4819647"/>
              <a:ext cx="57150" cy="17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25" y="11"/>
                </a:cxn>
                <a:cxn ang="0">
                  <a:pos x="36" y="11"/>
                </a:cxn>
                <a:cxn ang="0">
                  <a:pos x="36" y="11"/>
                </a:cxn>
                <a:cxn ang="0">
                  <a:pos x="36" y="6"/>
                </a:cxn>
                <a:cxn ang="0">
                  <a:pos x="31" y="0"/>
                </a:cxn>
                <a:cxn ang="0">
                  <a:pos x="20" y="0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11">
                  <a:moveTo>
                    <a:pt x="0" y="0"/>
                  </a:moveTo>
                  <a:lnTo>
                    <a:pt x="0" y="0"/>
                  </a:lnTo>
                  <a:lnTo>
                    <a:pt x="5" y="11"/>
                  </a:lnTo>
                  <a:lnTo>
                    <a:pt x="10" y="11"/>
                  </a:lnTo>
                  <a:lnTo>
                    <a:pt x="25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6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" name="Freeform 707"/>
            <p:cNvSpPr>
              <a:spLocks/>
            </p:cNvSpPr>
            <p:nvPr/>
          </p:nvSpPr>
          <p:spPr bwMode="auto">
            <a:xfrm>
              <a:off x="7613665" y="4845047"/>
              <a:ext cx="49213" cy="793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16" y="5"/>
                </a:cxn>
                <a:cxn ang="0">
                  <a:pos x="26" y="5"/>
                </a:cxn>
                <a:cxn ang="0">
                  <a:pos x="31" y="5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5">
                  <a:moveTo>
                    <a:pt x="31" y="0"/>
                  </a:moveTo>
                  <a:lnTo>
                    <a:pt x="31" y="0"/>
                  </a:lnTo>
                  <a:lnTo>
                    <a:pt x="2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16" y="5"/>
                  </a:lnTo>
                  <a:lnTo>
                    <a:pt x="26" y="5"/>
                  </a:lnTo>
                  <a:lnTo>
                    <a:pt x="31" y="5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2" name="Freeform 708"/>
            <p:cNvSpPr>
              <a:spLocks/>
            </p:cNvSpPr>
            <p:nvPr/>
          </p:nvSpPr>
          <p:spPr bwMode="auto">
            <a:xfrm>
              <a:off x="7556515" y="4845047"/>
              <a:ext cx="4921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0" y="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0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3" name="Freeform 709"/>
            <p:cNvSpPr>
              <a:spLocks/>
            </p:cNvSpPr>
            <p:nvPr/>
          </p:nvSpPr>
          <p:spPr bwMode="auto">
            <a:xfrm>
              <a:off x="7621602" y="4860922"/>
              <a:ext cx="58738" cy="1746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11" y="11"/>
                </a:cxn>
                <a:cxn ang="0">
                  <a:pos x="21" y="11"/>
                </a:cxn>
                <a:cxn ang="0">
                  <a:pos x="31" y="11"/>
                </a:cxn>
                <a:cxn ang="0">
                  <a:pos x="37" y="6"/>
                </a:cxn>
                <a:cxn ang="0">
                  <a:pos x="37" y="6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5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7" h="11">
                  <a:moveTo>
                    <a:pt x="0" y="11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21" y="11"/>
                  </a:lnTo>
                  <a:lnTo>
                    <a:pt x="31" y="1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4" name="Freeform 710"/>
            <p:cNvSpPr>
              <a:spLocks/>
            </p:cNvSpPr>
            <p:nvPr/>
          </p:nvSpPr>
          <p:spPr bwMode="auto">
            <a:xfrm>
              <a:off x="7548577" y="4860922"/>
              <a:ext cx="39688" cy="17462"/>
            </a:xfrm>
            <a:custGeom>
              <a:avLst/>
              <a:gdLst/>
              <a:ahLst/>
              <a:cxnLst>
                <a:cxn ang="0">
                  <a:pos x="25" y="11"/>
                </a:cxn>
                <a:cxn ang="0">
                  <a:pos x="25" y="11"/>
                </a:cxn>
                <a:cxn ang="0">
                  <a:pos x="25" y="6"/>
                </a:cxn>
                <a:cxn ang="0">
                  <a:pos x="25" y="6"/>
                </a:cxn>
                <a:cxn ang="0">
                  <a:pos x="15" y="0"/>
                </a:cxn>
                <a:cxn ang="0">
                  <a:pos x="5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5" y="11"/>
                </a:cxn>
                <a:cxn ang="0">
                  <a:pos x="15" y="11"/>
                </a:cxn>
                <a:cxn ang="0">
                  <a:pos x="20" y="11"/>
                </a:cxn>
                <a:cxn ang="0">
                  <a:pos x="25" y="11"/>
                </a:cxn>
                <a:cxn ang="0">
                  <a:pos x="25" y="11"/>
                </a:cxn>
              </a:cxnLst>
              <a:rect l="0" t="0" r="r" b="b"/>
              <a:pathLst>
                <a:path w="25" h="11">
                  <a:moveTo>
                    <a:pt x="25" y="11"/>
                  </a:moveTo>
                  <a:lnTo>
                    <a:pt x="25" y="11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15" y="0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5" name="Freeform 711"/>
            <p:cNvSpPr>
              <a:spLocks/>
            </p:cNvSpPr>
            <p:nvPr/>
          </p:nvSpPr>
          <p:spPr bwMode="auto">
            <a:xfrm>
              <a:off x="7523177" y="4886322"/>
              <a:ext cx="82550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26" y="10"/>
                </a:cxn>
                <a:cxn ang="0">
                  <a:pos x="41" y="1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1" y="0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2" h="10">
                  <a:moveTo>
                    <a:pt x="0" y="10"/>
                  </a:moveTo>
                  <a:lnTo>
                    <a:pt x="0" y="10"/>
                  </a:lnTo>
                  <a:lnTo>
                    <a:pt x="26" y="10"/>
                  </a:lnTo>
                  <a:lnTo>
                    <a:pt x="41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1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6" name="Freeform 712"/>
            <p:cNvSpPr>
              <a:spLocks/>
            </p:cNvSpPr>
            <p:nvPr/>
          </p:nvSpPr>
          <p:spPr bwMode="auto">
            <a:xfrm>
              <a:off x="7605727" y="4886322"/>
              <a:ext cx="57150" cy="158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21" y="10"/>
                </a:cxn>
                <a:cxn ang="0">
                  <a:pos x="31" y="1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6" h="10">
                  <a:moveTo>
                    <a:pt x="36" y="0"/>
                  </a:moveTo>
                  <a:lnTo>
                    <a:pt x="36" y="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21" y="10"/>
                  </a:lnTo>
                  <a:lnTo>
                    <a:pt x="31" y="1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7" name="Freeform 713"/>
            <p:cNvSpPr>
              <a:spLocks/>
            </p:cNvSpPr>
            <p:nvPr/>
          </p:nvSpPr>
          <p:spPr bwMode="auto">
            <a:xfrm>
              <a:off x="7523177" y="4911722"/>
              <a:ext cx="82550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6" y="5"/>
                </a:cxn>
                <a:cxn ang="0">
                  <a:pos x="31" y="10"/>
                </a:cxn>
                <a:cxn ang="0">
                  <a:pos x="41" y="5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2" h="10">
                  <a:moveTo>
                    <a:pt x="0" y="10"/>
                  </a:moveTo>
                  <a:lnTo>
                    <a:pt x="0" y="10"/>
                  </a:lnTo>
                  <a:lnTo>
                    <a:pt x="16" y="5"/>
                  </a:lnTo>
                  <a:lnTo>
                    <a:pt x="31" y="10"/>
                  </a:lnTo>
                  <a:lnTo>
                    <a:pt x="41" y="5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8" name="Freeform 714"/>
            <p:cNvSpPr>
              <a:spLocks/>
            </p:cNvSpPr>
            <p:nvPr/>
          </p:nvSpPr>
          <p:spPr bwMode="auto">
            <a:xfrm>
              <a:off x="7621602" y="4911722"/>
              <a:ext cx="412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5" y="5"/>
                </a:cxn>
                <a:cxn ang="0">
                  <a:pos x="11" y="5"/>
                </a:cxn>
                <a:cxn ang="0">
                  <a:pos x="21" y="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21" y="5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9" name="Freeform 715"/>
            <p:cNvSpPr>
              <a:spLocks/>
            </p:cNvSpPr>
            <p:nvPr/>
          </p:nvSpPr>
          <p:spPr bwMode="auto">
            <a:xfrm>
              <a:off x="7531115" y="4951409"/>
              <a:ext cx="74613" cy="17462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7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16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6" y="11"/>
                </a:cxn>
                <a:cxn ang="0">
                  <a:pos x="47" y="11"/>
                </a:cxn>
                <a:cxn ang="0">
                  <a:pos x="47" y="11"/>
                </a:cxn>
              </a:cxnLst>
              <a:rect l="0" t="0" r="r" b="b"/>
              <a:pathLst>
                <a:path w="47" h="11">
                  <a:moveTo>
                    <a:pt x="47" y="11"/>
                  </a:moveTo>
                  <a:lnTo>
                    <a:pt x="47" y="11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6" y="11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0" name="Freeform 716"/>
            <p:cNvSpPr>
              <a:spLocks/>
            </p:cNvSpPr>
            <p:nvPr/>
          </p:nvSpPr>
          <p:spPr bwMode="auto">
            <a:xfrm>
              <a:off x="7539052" y="4976809"/>
              <a:ext cx="4921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16" y="10"/>
                </a:cxn>
                <a:cxn ang="0">
                  <a:pos x="26" y="5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6" y="10"/>
                  </a:lnTo>
                  <a:lnTo>
                    <a:pt x="26" y="5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" name="Freeform 717"/>
            <p:cNvSpPr>
              <a:spLocks/>
            </p:cNvSpPr>
            <p:nvPr/>
          </p:nvSpPr>
          <p:spPr bwMode="auto">
            <a:xfrm>
              <a:off x="7621602" y="4968872"/>
              <a:ext cx="41275" cy="15875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26" y="10"/>
                </a:cxn>
                <a:cxn ang="0">
                  <a:pos x="26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11" y="10"/>
                </a:cxn>
                <a:cxn ang="0">
                  <a:pos x="21" y="10"/>
                </a:cxn>
                <a:cxn ang="0">
                  <a:pos x="26" y="10"/>
                </a:cxn>
                <a:cxn ang="0">
                  <a:pos x="26" y="10"/>
                </a:cxn>
              </a:cxnLst>
              <a:rect l="0" t="0" r="r" b="b"/>
              <a:pathLst>
                <a:path w="26" h="10">
                  <a:moveTo>
                    <a:pt x="26" y="10"/>
                  </a:moveTo>
                  <a:lnTo>
                    <a:pt x="26" y="10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11" y="10"/>
                  </a:lnTo>
                  <a:lnTo>
                    <a:pt x="21" y="10"/>
                  </a:lnTo>
                  <a:lnTo>
                    <a:pt x="26" y="10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2" name="Freeform 718"/>
            <p:cNvSpPr>
              <a:spLocks/>
            </p:cNvSpPr>
            <p:nvPr/>
          </p:nvSpPr>
          <p:spPr bwMode="auto">
            <a:xfrm>
              <a:off x="7531115" y="5018084"/>
              <a:ext cx="33338" cy="7937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11" y="5"/>
                </a:cxn>
                <a:cxn ang="0">
                  <a:pos x="16" y="5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5">
                  <a:moveTo>
                    <a:pt x="21" y="5"/>
                  </a:moveTo>
                  <a:lnTo>
                    <a:pt x="21" y="5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3" name="Freeform 719"/>
            <p:cNvSpPr>
              <a:spLocks/>
            </p:cNvSpPr>
            <p:nvPr/>
          </p:nvSpPr>
          <p:spPr bwMode="auto">
            <a:xfrm>
              <a:off x="7548577" y="4729159"/>
              <a:ext cx="39688" cy="174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5" y="6"/>
                </a:cxn>
                <a:cxn ang="0">
                  <a:pos x="20" y="6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0" y="11"/>
                </a:cxn>
                <a:cxn ang="0">
                  <a:pos x="25" y="1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11">
                  <a:moveTo>
                    <a:pt x="25" y="0"/>
                  </a:moveTo>
                  <a:lnTo>
                    <a:pt x="25" y="0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0" y="11"/>
                  </a:lnTo>
                  <a:lnTo>
                    <a:pt x="25" y="1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4" name="Freeform 790"/>
            <p:cNvSpPr>
              <a:spLocks/>
            </p:cNvSpPr>
            <p:nvPr/>
          </p:nvSpPr>
          <p:spPr bwMode="auto">
            <a:xfrm>
              <a:off x="6715140" y="3000372"/>
              <a:ext cx="1862138" cy="3319462"/>
            </a:xfrm>
            <a:custGeom>
              <a:avLst/>
              <a:gdLst/>
              <a:ahLst/>
              <a:cxnLst>
                <a:cxn ang="0">
                  <a:pos x="654" y="145"/>
                </a:cxn>
                <a:cxn ang="0">
                  <a:pos x="628" y="181"/>
                </a:cxn>
                <a:cxn ang="0">
                  <a:pos x="602" y="259"/>
                </a:cxn>
                <a:cxn ang="0">
                  <a:pos x="566" y="487"/>
                </a:cxn>
                <a:cxn ang="0">
                  <a:pos x="561" y="778"/>
                </a:cxn>
                <a:cxn ang="0">
                  <a:pos x="509" y="1105"/>
                </a:cxn>
                <a:cxn ang="0">
                  <a:pos x="519" y="1136"/>
                </a:cxn>
                <a:cxn ang="0">
                  <a:pos x="467" y="1380"/>
                </a:cxn>
                <a:cxn ang="0">
                  <a:pos x="431" y="1484"/>
                </a:cxn>
                <a:cxn ang="0">
                  <a:pos x="400" y="1577"/>
                </a:cxn>
                <a:cxn ang="0">
                  <a:pos x="395" y="1655"/>
                </a:cxn>
                <a:cxn ang="0">
                  <a:pos x="322" y="1686"/>
                </a:cxn>
                <a:cxn ang="0">
                  <a:pos x="265" y="1779"/>
                </a:cxn>
                <a:cxn ang="0">
                  <a:pos x="213" y="1925"/>
                </a:cxn>
                <a:cxn ang="0">
                  <a:pos x="125" y="1940"/>
                </a:cxn>
                <a:cxn ang="0">
                  <a:pos x="52" y="1930"/>
                </a:cxn>
                <a:cxn ang="0">
                  <a:pos x="0" y="1956"/>
                </a:cxn>
                <a:cxn ang="0">
                  <a:pos x="125" y="2034"/>
                </a:cxn>
                <a:cxn ang="0">
                  <a:pos x="255" y="2049"/>
                </a:cxn>
                <a:cxn ang="0">
                  <a:pos x="270" y="2060"/>
                </a:cxn>
                <a:cxn ang="0">
                  <a:pos x="327" y="2086"/>
                </a:cxn>
                <a:cxn ang="0">
                  <a:pos x="384" y="2029"/>
                </a:cxn>
                <a:cxn ang="0">
                  <a:pos x="395" y="1982"/>
                </a:cxn>
                <a:cxn ang="0">
                  <a:pos x="452" y="1909"/>
                </a:cxn>
                <a:cxn ang="0">
                  <a:pos x="457" y="1852"/>
                </a:cxn>
                <a:cxn ang="0">
                  <a:pos x="613" y="1671"/>
                </a:cxn>
                <a:cxn ang="0">
                  <a:pos x="737" y="1411"/>
                </a:cxn>
                <a:cxn ang="0">
                  <a:pos x="893" y="1774"/>
                </a:cxn>
                <a:cxn ang="0">
                  <a:pos x="919" y="1847"/>
                </a:cxn>
                <a:cxn ang="0">
                  <a:pos x="955" y="1868"/>
                </a:cxn>
                <a:cxn ang="0">
                  <a:pos x="903" y="1966"/>
                </a:cxn>
                <a:cxn ang="0">
                  <a:pos x="867" y="1992"/>
                </a:cxn>
                <a:cxn ang="0">
                  <a:pos x="768" y="2029"/>
                </a:cxn>
                <a:cxn ang="0">
                  <a:pos x="779" y="2049"/>
                </a:cxn>
                <a:cxn ang="0">
                  <a:pos x="914" y="2060"/>
                </a:cxn>
                <a:cxn ang="0">
                  <a:pos x="976" y="2049"/>
                </a:cxn>
                <a:cxn ang="0">
                  <a:pos x="1038" y="2054"/>
                </a:cxn>
                <a:cxn ang="0">
                  <a:pos x="1158" y="2054"/>
                </a:cxn>
                <a:cxn ang="0">
                  <a:pos x="1173" y="1956"/>
                </a:cxn>
                <a:cxn ang="0">
                  <a:pos x="1106" y="1634"/>
                </a:cxn>
                <a:cxn ang="0">
                  <a:pos x="1007" y="1344"/>
                </a:cxn>
                <a:cxn ang="0">
                  <a:pos x="976" y="1224"/>
                </a:cxn>
                <a:cxn ang="0">
                  <a:pos x="971" y="1141"/>
                </a:cxn>
                <a:cxn ang="0">
                  <a:pos x="992" y="918"/>
                </a:cxn>
                <a:cxn ang="0">
                  <a:pos x="997" y="669"/>
                </a:cxn>
                <a:cxn ang="0">
                  <a:pos x="950" y="212"/>
                </a:cxn>
                <a:cxn ang="0">
                  <a:pos x="867" y="78"/>
                </a:cxn>
                <a:cxn ang="0">
                  <a:pos x="826" y="15"/>
                </a:cxn>
              </a:cxnLst>
              <a:rect l="0" t="0" r="r" b="b"/>
              <a:pathLst>
                <a:path w="1173" h="2091">
                  <a:moveTo>
                    <a:pt x="810" y="0"/>
                  </a:moveTo>
                  <a:lnTo>
                    <a:pt x="659" y="104"/>
                  </a:lnTo>
                  <a:lnTo>
                    <a:pt x="649" y="129"/>
                  </a:lnTo>
                  <a:lnTo>
                    <a:pt x="654" y="145"/>
                  </a:lnTo>
                  <a:lnTo>
                    <a:pt x="654" y="145"/>
                  </a:lnTo>
                  <a:lnTo>
                    <a:pt x="639" y="161"/>
                  </a:lnTo>
                  <a:lnTo>
                    <a:pt x="633" y="171"/>
                  </a:lnTo>
                  <a:lnTo>
                    <a:pt x="628" y="181"/>
                  </a:lnTo>
                  <a:lnTo>
                    <a:pt x="628" y="181"/>
                  </a:lnTo>
                  <a:lnTo>
                    <a:pt x="628" y="197"/>
                  </a:lnTo>
                  <a:lnTo>
                    <a:pt x="602" y="259"/>
                  </a:lnTo>
                  <a:lnTo>
                    <a:pt x="602" y="259"/>
                  </a:lnTo>
                  <a:lnTo>
                    <a:pt x="576" y="347"/>
                  </a:lnTo>
                  <a:lnTo>
                    <a:pt x="576" y="347"/>
                  </a:lnTo>
                  <a:lnTo>
                    <a:pt x="571" y="410"/>
                  </a:lnTo>
                  <a:lnTo>
                    <a:pt x="566" y="487"/>
                  </a:lnTo>
                  <a:lnTo>
                    <a:pt x="566" y="487"/>
                  </a:lnTo>
                  <a:lnTo>
                    <a:pt x="566" y="648"/>
                  </a:lnTo>
                  <a:lnTo>
                    <a:pt x="566" y="648"/>
                  </a:lnTo>
                  <a:lnTo>
                    <a:pt x="561" y="778"/>
                  </a:lnTo>
                  <a:lnTo>
                    <a:pt x="561" y="778"/>
                  </a:lnTo>
                  <a:lnTo>
                    <a:pt x="530" y="939"/>
                  </a:lnTo>
                  <a:lnTo>
                    <a:pt x="514" y="1058"/>
                  </a:lnTo>
                  <a:lnTo>
                    <a:pt x="509" y="1105"/>
                  </a:lnTo>
                  <a:lnTo>
                    <a:pt x="514" y="1121"/>
                  </a:lnTo>
                  <a:lnTo>
                    <a:pt x="519" y="1126"/>
                  </a:lnTo>
                  <a:lnTo>
                    <a:pt x="519" y="1126"/>
                  </a:lnTo>
                  <a:lnTo>
                    <a:pt x="519" y="1136"/>
                  </a:lnTo>
                  <a:lnTo>
                    <a:pt x="519" y="1146"/>
                  </a:lnTo>
                  <a:lnTo>
                    <a:pt x="519" y="1183"/>
                  </a:lnTo>
                  <a:lnTo>
                    <a:pt x="499" y="1281"/>
                  </a:lnTo>
                  <a:lnTo>
                    <a:pt x="467" y="1380"/>
                  </a:lnTo>
                  <a:lnTo>
                    <a:pt x="447" y="1437"/>
                  </a:lnTo>
                  <a:lnTo>
                    <a:pt x="447" y="1437"/>
                  </a:lnTo>
                  <a:lnTo>
                    <a:pt x="436" y="1463"/>
                  </a:lnTo>
                  <a:lnTo>
                    <a:pt x="431" y="1484"/>
                  </a:lnTo>
                  <a:lnTo>
                    <a:pt x="426" y="1510"/>
                  </a:lnTo>
                  <a:lnTo>
                    <a:pt x="426" y="1510"/>
                  </a:lnTo>
                  <a:lnTo>
                    <a:pt x="416" y="1536"/>
                  </a:lnTo>
                  <a:lnTo>
                    <a:pt x="400" y="1577"/>
                  </a:lnTo>
                  <a:lnTo>
                    <a:pt x="400" y="1577"/>
                  </a:lnTo>
                  <a:lnTo>
                    <a:pt x="395" y="1624"/>
                  </a:lnTo>
                  <a:lnTo>
                    <a:pt x="395" y="1655"/>
                  </a:lnTo>
                  <a:lnTo>
                    <a:pt x="395" y="1655"/>
                  </a:lnTo>
                  <a:lnTo>
                    <a:pt x="364" y="1665"/>
                  </a:lnTo>
                  <a:lnTo>
                    <a:pt x="338" y="1676"/>
                  </a:lnTo>
                  <a:lnTo>
                    <a:pt x="322" y="1686"/>
                  </a:lnTo>
                  <a:lnTo>
                    <a:pt x="322" y="1686"/>
                  </a:lnTo>
                  <a:lnTo>
                    <a:pt x="296" y="1733"/>
                  </a:lnTo>
                  <a:lnTo>
                    <a:pt x="281" y="1764"/>
                  </a:lnTo>
                  <a:lnTo>
                    <a:pt x="265" y="1779"/>
                  </a:lnTo>
                  <a:lnTo>
                    <a:pt x="265" y="1779"/>
                  </a:lnTo>
                  <a:lnTo>
                    <a:pt x="229" y="1821"/>
                  </a:lnTo>
                  <a:lnTo>
                    <a:pt x="208" y="1847"/>
                  </a:lnTo>
                  <a:lnTo>
                    <a:pt x="182" y="1888"/>
                  </a:lnTo>
                  <a:lnTo>
                    <a:pt x="213" y="1925"/>
                  </a:lnTo>
                  <a:lnTo>
                    <a:pt x="177" y="1935"/>
                  </a:lnTo>
                  <a:lnTo>
                    <a:pt x="177" y="1935"/>
                  </a:lnTo>
                  <a:lnTo>
                    <a:pt x="125" y="1940"/>
                  </a:lnTo>
                  <a:lnTo>
                    <a:pt x="125" y="1940"/>
                  </a:lnTo>
                  <a:lnTo>
                    <a:pt x="104" y="1940"/>
                  </a:lnTo>
                  <a:lnTo>
                    <a:pt x="83" y="1935"/>
                  </a:lnTo>
                  <a:lnTo>
                    <a:pt x="83" y="1935"/>
                  </a:lnTo>
                  <a:lnTo>
                    <a:pt x="52" y="1930"/>
                  </a:lnTo>
                  <a:lnTo>
                    <a:pt x="37" y="1930"/>
                  </a:lnTo>
                  <a:lnTo>
                    <a:pt x="21" y="1935"/>
                  </a:lnTo>
                  <a:lnTo>
                    <a:pt x="0" y="1956"/>
                  </a:lnTo>
                  <a:lnTo>
                    <a:pt x="0" y="1956"/>
                  </a:lnTo>
                  <a:lnTo>
                    <a:pt x="42" y="1987"/>
                  </a:lnTo>
                  <a:lnTo>
                    <a:pt x="83" y="2013"/>
                  </a:lnTo>
                  <a:lnTo>
                    <a:pt x="125" y="2034"/>
                  </a:lnTo>
                  <a:lnTo>
                    <a:pt x="125" y="2034"/>
                  </a:lnTo>
                  <a:lnTo>
                    <a:pt x="172" y="2044"/>
                  </a:lnTo>
                  <a:lnTo>
                    <a:pt x="208" y="2049"/>
                  </a:lnTo>
                  <a:lnTo>
                    <a:pt x="255" y="2049"/>
                  </a:lnTo>
                  <a:lnTo>
                    <a:pt x="255" y="2049"/>
                  </a:lnTo>
                  <a:lnTo>
                    <a:pt x="260" y="2049"/>
                  </a:lnTo>
                  <a:lnTo>
                    <a:pt x="265" y="2054"/>
                  </a:lnTo>
                  <a:lnTo>
                    <a:pt x="270" y="2060"/>
                  </a:lnTo>
                  <a:lnTo>
                    <a:pt x="270" y="2060"/>
                  </a:lnTo>
                  <a:lnTo>
                    <a:pt x="286" y="2075"/>
                  </a:lnTo>
                  <a:lnTo>
                    <a:pt x="307" y="2080"/>
                  </a:lnTo>
                  <a:lnTo>
                    <a:pt x="327" y="2086"/>
                  </a:lnTo>
                  <a:lnTo>
                    <a:pt x="327" y="2086"/>
                  </a:lnTo>
                  <a:lnTo>
                    <a:pt x="374" y="2091"/>
                  </a:lnTo>
                  <a:lnTo>
                    <a:pt x="390" y="2044"/>
                  </a:lnTo>
                  <a:lnTo>
                    <a:pt x="384" y="2029"/>
                  </a:lnTo>
                  <a:lnTo>
                    <a:pt x="384" y="2029"/>
                  </a:lnTo>
                  <a:lnTo>
                    <a:pt x="390" y="2023"/>
                  </a:lnTo>
                  <a:lnTo>
                    <a:pt x="395" y="2003"/>
                  </a:lnTo>
                  <a:lnTo>
                    <a:pt x="395" y="2003"/>
                  </a:lnTo>
                  <a:lnTo>
                    <a:pt x="395" y="1982"/>
                  </a:lnTo>
                  <a:lnTo>
                    <a:pt x="395" y="1977"/>
                  </a:lnTo>
                  <a:lnTo>
                    <a:pt x="395" y="1977"/>
                  </a:lnTo>
                  <a:lnTo>
                    <a:pt x="426" y="1935"/>
                  </a:lnTo>
                  <a:lnTo>
                    <a:pt x="452" y="1909"/>
                  </a:lnTo>
                  <a:lnTo>
                    <a:pt x="457" y="1883"/>
                  </a:lnTo>
                  <a:lnTo>
                    <a:pt x="457" y="1883"/>
                  </a:lnTo>
                  <a:lnTo>
                    <a:pt x="457" y="1852"/>
                  </a:lnTo>
                  <a:lnTo>
                    <a:pt x="457" y="1852"/>
                  </a:lnTo>
                  <a:lnTo>
                    <a:pt x="504" y="1811"/>
                  </a:lnTo>
                  <a:lnTo>
                    <a:pt x="566" y="1738"/>
                  </a:lnTo>
                  <a:lnTo>
                    <a:pt x="566" y="1738"/>
                  </a:lnTo>
                  <a:lnTo>
                    <a:pt x="613" y="1671"/>
                  </a:lnTo>
                  <a:lnTo>
                    <a:pt x="639" y="1629"/>
                  </a:lnTo>
                  <a:lnTo>
                    <a:pt x="659" y="1582"/>
                  </a:lnTo>
                  <a:lnTo>
                    <a:pt x="659" y="1582"/>
                  </a:lnTo>
                  <a:lnTo>
                    <a:pt x="737" y="1411"/>
                  </a:lnTo>
                  <a:lnTo>
                    <a:pt x="737" y="1411"/>
                  </a:lnTo>
                  <a:lnTo>
                    <a:pt x="805" y="1572"/>
                  </a:lnTo>
                  <a:lnTo>
                    <a:pt x="857" y="1696"/>
                  </a:lnTo>
                  <a:lnTo>
                    <a:pt x="893" y="1774"/>
                  </a:lnTo>
                  <a:lnTo>
                    <a:pt x="893" y="1774"/>
                  </a:lnTo>
                  <a:lnTo>
                    <a:pt x="909" y="1805"/>
                  </a:lnTo>
                  <a:lnTo>
                    <a:pt x="914" y="1831"/>
                  </a:lnTo>
                  <a:lnTo>
                    <a:pt x="919" y="1847"/>
                  </a:lnTo>
                  <a:lnTo>
                    <a:pt x="929" y="1857"/>
                  </a:lnTo>
                  <a:lnTo>
                    <a:pt x="929" y="1857"/>
                  </a:lnTo>
                  <a:lnTo>
                    <a:pt x="940" y="1862"/>
                  </a:lnTo>
                  <a:lnTo>
                    <a:pt x="955" y="1868"/>
                  </a:lnTo>
                  <a:lnTo>
                    <a:pt x="971" y="1868"/>
                  </a:lnTo>
                  <a:lnTo>
                    <a:pt x="919" y="1946"/>
                  </a:lnTo>
                  <a:lnTo>
                    <a:pt x="903" y="1966"/>
                  </a:lnTo>
                  <a:lnTo>
                    <a:pt x="903" y="1966"/>
                  </a:lnTo>
                  <a:lnTo>
                    <a:pt x="893" y="1977"/>
                  </a:lnTo>
                  <a:lnTo>
                    <a:pt x="877" y="1987"/>
                  </a:lnTo>
                  <a:lnTo>
                    <a:pt x="867" y="1992"/>
                  </a:lnTo>
                  <a:lnTo>
                    <a:pt x="867" y="1992"/>
                  </a:lnTo>
                  <a:lnTo>
                    <a:pt x="794" y="2008"/>
                  </a:lnTo>
                  <a:lnTo>
                    <a:pt x="779" y="2023"/>
                  </a:lnTo>
                  <a:lnTo>
                    <a:pt x="768" y="2029"/>
                  </a:lnTo>
                  <a:lnTo>
                    <a:pt x="768" y="2029"/>
                  </a:lnTo>
                  <a:lnTo>
                    <a:pt x="768" y="2034"/>
                  </a:lnTo>
                  <a:lnTo>
                    <a:pt x="768" y="2039"/>
                  </a:lnTo>
                  <a:lnTo>
                    <a:pt x="779" y="2049"/>
                  </a:lnTo>
                  <a:lnTo>
                    <a:pt x="779" y="2049"/>
                  </a:lnTo>
                  <a:lnTo>
                    <a:pt x="800" y="2054"/>
                  </a:lnTo>
                  <a:lnTo>
                    <a:pt x="841" y="2060"/>
                  </a:lnTo>
                  <a:lnTo>
                    <a:pt x="883" y="2060"/>
                  </a:lnTo>
                  <a:lnTo>
                    <a:pt x="914" y="2060"/>
                  </a:lnTo>
                  <a:lnTo>
                    <a:pt x="914" y="2060"/>
                  </a:lnTo>
                  <a:lnTo>
                    <a:pt x="945" y="2060"/>
                  </a:lnTo>
                  <a:lnTo>
                    <a:pt x="976" y="2049"/>
                  </a:lnTo>
                  <a:lnTo>
                    <a:pt x="976" y="2049"/>
                  </a:lnTo>
                  <a:lnTo>
                    <a:pt x="1012" y="2039"/>
                  </a:lnTo>
                  <a:lnTo>
                    <a:pt x="1033" y="2034"/>
                  </a:lnTo>
                  <a:lnTo>
                    <a:pt x="1038" y="2054"/>
                  </a:lnTo>
                  <a:lnTo>
                    <a:pt x="1038" y="2054"/>
                  </a:lnTo>
                  <a:lnTo>
                    <a:pt x="1132" y="2060"/>
                  </a:lnTo>
                  <a:lnTo>
                    <a:pt x="1132" y="2060"/>
                  </a:lnTo>
                  <a:lnTo>
                    <a:pt x="1147" y="2060"/>
                  </a:lnTo>
                  <a:lnTo>
                    <a:pt x="1158" y="2054"/>
                  </a:lnTo>
                  <a:lnTo>
                    <a:pt x="1163" y="2049"/>
                  </a:lnTo>
                  <a:lnTo>
                    <a:pt x="1158" y="1997"/>
                  </a:lnTo>
                  <a:lnTo>
                    <a:pt x="1152" y="1966"/>
                  </a:lnTo>
                  <a:lnTo>
                    <a:pt x="1173" y="1956"/>
                  </a:lnTo>
                  <a:lnTo>
                    <a:pt x="1173" y="1956"/>
                  </a:lnTo>
                  <a:lnTo>
                    <a:pt x="1137" y="1759"/>
                  </a:lnTo>
                  <a:lnTo>
                    <a:pt x="1137" y="1759"/>
                  </a:lnTo>
                  <a:lnTo>
                    <a:pt x="1106" y="1634"/>
                  </a:lnTo>
                  <a:lnTo>
                    <a:pt x="1075" y="1520"/>
                  </a:lnTo>
                  <a:lnTo>
                    <a:pt x="1075" y="1520"/>
                  </a:lnTo>
                  <a:lnTo>
                    <a:pt x="1038" y="1427"/>
                  </a:lnTo>
                  <a:lnTo>
                    <a:pt x="1007" y="1344"/>
                  </a:lnTo>
                  <a:lnTo>
                    <a:pt x="1007" y="1344"/>
                  </a:lnTo>
                  <a:lnTo>
                    <a:pt x="997" y="1297"/>
                  </a:lnTo>
                  <a:lnTo>
                    <a:pt x="992" y="1271"/>
                  </a:lnTo>
                  <a:lnTo>
                    <a:pt x="976" y="1224"/>
                  </a:lnTo>
                  <a:lnTo>
                    <a:pt x="976" y="1224"/>
                  </a:lnTo>
                  <a:lnTo>
                    <a:pt x="971" y="1193"/>
                  </a:lnTo>
                  <a:lnTo>
                    <a:pt x="971" y="1141"/>
                  </a:lnTo>
                  <a:lnTo>
                    <a:pt x="971" y="1141"/>
                  </a:lnTo>
                  <a:lnTo>
                    <a:pt x="955" y="1095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92" y="918"/>
                  </a:lnTo>
                  <a:lnTo>
                    <a:pt x="997" y="778"/>
                  </a:lnTo>
                  <a:lnTo>
                    <a:pt x="997" y="716"/>
                  </a:lnTo>
                  <a:lnTo>
                    <a:pt x="997" y="669"/>
                  </a:lnTo>
                  <a:lnTo>
                    <a:pt x="997" y="669"/>
                  </a:lnTo>
                  <a:lnTo>
                    <a:pt x="976" y="425"/>
                  </a:lnTo>
                  <a:lnTo>
                    <a:pt x="966" y="296"/>
                  </a:lnTo>
                  <a:lnTo>
                    <a:pt x="950" y="212"/>
                  </a:lnTo>
                  <a:lnTo>
                    <a:pt x="950" y="212"/>
                  </a:lnTo>
                  <a:lnTo>
                    <a:pt x="945" y="187"/>
                  </a:lnTo>
                  <a:lnTo>
                    <a:pt x="934" y="161"/>
                  </a:lnTo>
                  <a:lnTo>
                    <a:pt x="909" y="124"/>
                  </a:lnTo>
                  <a:lnTo>
                    <a:pt x="867" y="78"/>
                  </a:lnTo>
                  <a:lnTo>
                    <a:pt x="867" y="78"/>
                  </a:lnTo>
                  <a:lnTo>
                    <a:pt x="836" y="36"/>
                  </a:lnTo>
                  <a:lnTo>
                    <a:pt x="836" y="36"/>
                  </a:lnTo>
                  <a:lnTo>
                    <a:pt x="826" y="15"/>
                  </a:lnTo>
                  <a:lnTo>
                    <a:pt x="820" y="5"/>
                  </a:lnTo>
                  <a:lnTo>
                    <a:pt x="810" y="0"/>
                  </a:lnTo>
                  <a:lnTo>
                    <a:pt x="8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5" name="Freeform 791"/>
            <p:cNvSpPr>
              <a:spLocks/>
            </p:cNvSpPr>
            <p:nvPr/>
          </p:nvSpPr>
          <p:spPr bwMode="auto">
            <a:xfrm>
              <a:off x="8016890" y="3230559"/>
              <a:ext cx="536575" cy="13843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130" y="57"/>
                </a:cxn>
                <a:cxn ang="0">
                  <a:pos x="161" y="109"/>
                </a:cxn>
                <a:cxn ang="0">
                  <a:pos x="177" y="130"/>
                </a:cxn>
                <a:cxn ang="0">
                  <a:pos x="182" y="151"/>
                </a:cxn>
                <a:cxn ang="0">
                  <a:pos x="182" y="151"/>
                </a:cxn>
                <a:cxn ang="0">
                  <a:pos x="213" y="270"/>
                </a:cxn>
                <a:cxn ang="0">
                  <a:pos x="234" y="363"/>
                </a:cxn>
                <a:cxn ang="0">
                  <a:pos x="234" y="363"/>
                </a:cxn>
                <a:cxn ang="0">
                  <a:pos x="249" y="389"/>
                </a:cxn>
                <a:cxn ang="0">
                  <a:pos x="255" y="400"/>
                </a:cxn>
                <a:cxn ang="0">
                  <a:pos x="260" y="415"/>
                </a:cxn>
                <a:cxn ang="0">
                  <a:pos x="260" y="415"/>
                </a:cxn>
                <a:cxn ang="0">
                  <a:pos x="260" y="451"/>
                </a:cxn>
                <a:cxn ang="0">
                  <a:pos x="265" y="472"/>
                </a:cxn>
                <a:cxn ang="0">
                  <a:pos x="270" y="488"/>
                </a:cxn>
                <a:cxn ang="0">
                  <a:pos x="270" y="488"/>
                </a:cxn>
                <a:cxn ang="0">
                  <a:pos x="275" y="514"/>
                </a:cxn>
                <a:cxn ang="0">
                  <a:pos x="286" y="560"/>
                </a:cxn>
                <a:cxn ang="0">
                  <a:pos x="296" y="643"/>
                </a:cxn>
                <a:cxn ang="0">
                  <a:pos x="296" y="643"/>
                </a:cxn>
                <a:cxn ang="0">
                  <a:pos x="296" y="685"/>
                </a:cxn>
                <a:cxn ang="0">
                  <a:pos x="301" y="695"/>
                </a:cxn>
                <a:cxn ang="0">
                  <a:pos x="307" y="711"/>
                </a:cxn>
                <a:cxn ang="0">
                  <a:pos x="307" y="711"/>
                </a:cxn>
                <a:cxn ang="0">
                  <a:pos x="317" y="737"/>
                </a:cxn>
                <a:cxn ang="0">
                  <a:pos x="332" y="784"/>
                </a:cxn>
                <a:cxn ang="0">
                  <a:pos x="338" y="830"/>
                </a:cxn>
                <a:cxn ang="0">
                  <a:pos x="338" y="846"/>
                </a:cxn>
                <a:cxn ang="0">
                  <a:pos x="332" y="856"/>
                </a:cxn>
                <a:cxn ang="0">
                  <a:pos x="332" y="856"/>
                </a:cxn>
                <a:cxn ang="0">
                  <a:pos x="301" y="861"/>
                </a:cxn>
                <a:cxn ang="0">
                  <a:pos x="255" y="867"/>
                </a:cxn>
                <a:cxn ang="0">
                  <a:pos x="187" y="872"/>
                </a:cxn>
                <a:cxn ang="0">
                  <a:pos x="187" y="872"/>
                </a:cxn>
                <a:cxn ang="0">
                  <a:pos x="177" y="784"/>
                </a:cxn>
                <a:cxn ang="0">
                  <a:pos x="177" y="784"/>
                </a:cxn>
                <a:cxn ang="0">
                  <a:pos x="156" y="680"/>
                </a:cxn>
                <a:cxn ang="0">
                  <a:pos x="109" y="519"/>
                </a:cxn>
                <a:cxn ang="0">
                  <a:pos x="31" y="244"/>
                </a:cxn>
                <a:cxn ang="0">
                  <a:pos x="31" y="244"/>
                </a:cxn>
                <a:cxn ang="0">
                  <a:pos x="6" y="145"/>
                </a:cxn>
                <a:cxn ang="0">
                  <a:pos x="0" y="109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16" y="57"/>
                </a:cxn>
                <a:cxn ang="0">
                  <a:pos x="26" y="42"/>
                </a:cxn>
                <a:cxn ang="0">
                  <a:pos x="52" y="16"/>
                </a:cxn>
                <a:cxn ang="0">
                  <a:pos x="78" y="5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338" h="872">
                  <a:moveTo>
                    <a:pt x="89" y="0"/>
                  </a:moveTo>
                  <a:lnTo>
                    <a:pt x="89" y="0"/>
                  </a:lnTo>
                  <a:lnTo>
                    <a:pt x="130" y="57"/>
                  </a:lnTo>
                  <a:lnTo>
                    <a:pt x="161" y="109"/>
                  </a:lnTo>
                  <a:lnTo>
                    <a:pt x="177" y="130"/>
                  </a:lnTo>
                  <a:lnTo>
                    <a:pt x="182" y="151"/>
                  </a:lnTo>
                  <a:lnTo>
                    <a:pt x="182" y="151"/>
                  </a:lnTo>
                  <a:lnTo>
                    <a:pt x="213" y="270"/>
                  </a:lnTo>
                  <a:lnTo>
                    <a:pt x="234" y="363"/>
                  </a:lnTo>
                  <a:lnTo>
                    <a:pt x="234" y="363"/>
                  </a:lnTo>
                  <a:lnTo>
                    <a:pt x="249" y="389"/>
                  </a:lnTo>
                  <a:lnTo>
                    <a:pt x="255" y="400"/>
                  </a:lnTo>
                  <a:lnTo>
                    <a:pt x="260" y="415"/>
                  </a:lnTo>
                  <a:lnTo>
                    <a:pt x="260" y="415"/>
                  </a:lnTo>
                  <a:lnTo>
                    <a:pt x="260" y="451"/>
                  </a:lnTo>
                  <a:lnTo>
                    <a:pt x="265" y="472"/>
                  </a:lnTo>
                  <a:lnTo>
                    <a:pt x="270" y="488"/>
                  </a:lnTo>
                  <a:lnTo>
                    <a:pt x="270" y="488"/>
                  </a:lnTo>
                  <a:lnTo>
                    <a:pt x="275" y="514"/>
                  </a:lnTo>
                  <a:lnTo>
                    <a:pt x="286" y="560"/>
                  </a:lnTo>
                  <a:lnTo>
                    <a:pt x="296" y="643"/>
                  </a:lnTo>
                  <a:lnTo>
                    <a:pt x="296" y="643"/>
                  </a:lnTo>
                  <a:lnTo>
                    <a:pt x="296" y="685"/>
                  </a:lnTo>
                  <a:lnTo>
                    <a:pt x="301" y="695"/>
                  </a:lnTo>
                  <a:lnTo>
                    <a:pt x="307" y="711"/>
                  </a:lnTo>
                  <a:lnTo>
                    <a:pt x="307" y="711"/>
                  </a:lnTo>
                  <a:lnTo>
                    <a:pt x="317" y="737"/>
                  </a:lnTo>
                  <a:lnTo>
                    <a:pt x="332" y="784"/>
                  </a:lnTo>
                  <a:lnTo>
                    <a:pt x="338" y="830"/>
                  </a:lnTo>
                  <a:lnTo>
                    <a:pt x="338" y="846"/>
                  </a:lnTo>
                  <a:lnTo>
                    <a:pt x="332" y="856"/>
                  </a:lnTo>
                  <a:lnTo>
                    <a:pt x="332" y="856"/>
                  </a:lnTo>
                  <a:lnTo>
                    <a:pt x="301" y="861"/>
                  </a:lnTo>
                  <a:lnTo>
                    <a:pt x="255" y="867"/>
                  </a:lnTo>
                  <a:lnTo>
                    <a:pt x="187" y="872"/>
                  </a:lnTo>
                  <a:lnTo>
                    <a:pt x="187" y="872"/>
                  </a:lnTo>
                  <a:lnTo>
                    <a:pt x="177" y="784"/>
                  </a:lnTo>
                  <a:lnTo>
                    <a:pt x="177" y="784"/>
                  </a:lnTo>
                  <a:lnTo>
                    <a:pt x="156" y="680"/>
                  </a:lnTo>
                  <a:lnTo>
                    <a:pt x="109" y="519"/>
                  </a:lnTo>
                  <a:lnTo>
                    <a:pt x="31" y="244"/>
                  </a:lnTo>
                  <a:lnTo>
                    <a:pt x="31" y="244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16" y="57"/>
                  </a:lnTo>
                  <a:lnTo>
                    <a:pt x="26" y="42"/>
                  </a:lnTo>
                  <a:lnTo>
                    <a:pt x="52" y="16"/>
                  </a:lnTo>
                  <a:lnTo>
                    <a:pt x="78" y="5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6" name="Freeform 792"/>
            <p:cNvSpPr>
              <a:spLocks/>
            </p:cNvSpPr>
            <p:nvPr/>
          </p:nvSpPr>
          <p:spPr bwMode="auto">
            <a:xfrm>
              <a:off x="8355027" y="4548184"/>
              <a:ext cx="188913" cy="271462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0" y="88"/>
                </a:cxn>
                <a:cxn ang="0">
                  <a:pos x="5" y="109"/>
                </a:cxn>
                <a:cxn ang="0">
                  <a:pos x="21" y="156"/>
                </a:cxn>
                <a:cxn ang="0">
                  <a:pos x="36" y="166"/>
                </a:cxn>
                <a:cxn ang="0">
                  <a:pos x="57" y="171"/>
                </a:cxn>
                <a:cxn ang="0">
                  <a:pos x="78" y="171"/>
                </a:cxn>
                <a:cxn ang="0">
                  <a:pos x="83" y="166"/>
                </a:cxn>
                <a:cxn ang="0">
                  <a:pos x="83" y="161"/>
                </a:cxn>
                <a:cxn ang="0">
                  <a:pos x="73" y="161"/>
                </a:cxn>
                <a:cxn ang="0">
                  <a:pos x="52" y="151"/>
                </a:cxn>
                <a:cxn ang="0">
                  <a:pos x="47" y="146"/>
                </a:cxn>
                <a:cxn ang="0">
                  <a:pos x="47" y="135"/>
                </a:cxn>
                <a:cxn ang="0">
                  <a:pos x="52" y="146"/>
                </a:cxn>
                <a:cxn ang="0">
                  <a:pos x="68" y="156"/>
                </a:cxn>
                <a:cxn ang="0">
                  <a:pos x="88" y="146"/>
                </a:cxn>
                <a:cxn ang="0">
                  <a:pos x="94" y="146"/>
                </a:cxn>
                <a:cxn ang="0">
                  <a:pos x="94" y="135"/>
                </a:cxn>
                <a:cxn ang="0">
                  <a:pos x="88" y="130"/>
                </a:cxn>
                <a:cxn ang="0">
                  <a:pos x="104" y="125"/>
                </a:cxn>
                <a:cxn ang="0">
                  <a:pos x="109" y="114"/>
                </a:cxn>
                <a:cxn ang="0">
                  <a:pos x="109" y="104"/>
                </a:cxn>
                <a:cxn ang="0">
                  <a:pos x="109" y="99"/>
                </a:cxn>
                <a:cxn ang="0">
                  <a:pos x="119" y="94"/>
                </a:cxn>
                <a:cxn ang="0">
                  <a:pos x="119" y="83"/>
                </a:cxn>
                <a:cxn ang="0">
                  <a:pos x="119" y="73"/>
                </a:cxn>
                <a:cxn ang="0">
                  <a:pos x="109" y="62"/>
                </a:cxn>
                <a:cxn ang="0">
                  <a:pos x="104" y="57"/>
                </a:cxn>
                <a:cxn ang="0">
                  <a:pos x="104" y="42"/>
                </a:cxn>
                <a:cxn ang="0">
                  <a:pos x="94" y="16"/>
                </a:cxn>
                <a:cxn ang="0">
                  <a:pos x="83" y="5"/>
                </a:cxn>
                <a:cxn ang="0">
                  <a:pos x="62" y="0"/>
                </a:cxn>
                <a:cxn ang="0">
                  <a:pos x="36" y="0"/>
                </a:cxn>
                <a:cxn ang="0">
                  <a:pos x="16" y="16"/>
                </a:cxn>
                <a:cxn ang="0">
                  <a:pos x="5" y="26"/>
                </a:cxn>
              </a:cxnLst>
              <a:rect l="0" t="0" r="r" b="b"/>
              <a:pathLst>
                <a:path w="119" h="171">
                  <a:moveTo>
                    <a:pt x="5" y="26"/>
                  </a:moveTo>
                  <a:lnTo>
                    <a:pt x="5" y="26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6" y="140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36" y="166"/>
                  </a:lnTo>
                  <a:lnTo>
                    <a:pt x="57" y="171"/>
                  </a:lnTo>
                  <a:lnTo>
                    <a:pt x="57" y="171"/>
                  </a:lnTo>
                  <a:lnTo>
                    <a:pt x="73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83" y="166"/>
                  </a:lnTo>
                  <a:lnTo>
                    <a:pt x="83" y="161"/>
                  </a:lnTo>
                  <a:lnTo>
                    <a:pt x="83" y="161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52" y="151"/>
                  </a:lnTo>
                  <a:lnTo>
                    <a:pt x="52" y="151"/>
                  </a:lnTo>
                  <a:lnTo>
                    <a:pt x="52" y="151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7" y="135"/>
                  </a:lnTo>
                  <a:lnTo>
                    <a:pt x="47" y="135"/>
                  </a:lnTo>
                  <a:lnTo>
                    <a:pt x="52" y="146"/>
                  </a:lnTo>
                  <a:lnTo>
                    <a:pt x="68" y="156"/>
                  </a:lnTo>
                  <a:lnTo>
                    <a:pt x="68" y="156"/>
                  </a:lnTo>
                  <a:lnTo>
                    <a:pt x="78" y="15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94" y="146"/>
                  </a:lnTo>
                  <a:lnTo>
                    <a:pt x="94" y="140"/>
                  </a:lnTo>
                  <a:lnTo>
                    <a:pt x="94" y="135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30"/>
                  </a:lnTo>
                  <a:lnTo>
                    <a:pt x="104" y="125"/>
                  </a:lnTo>
                  <a:lnTo>
                    <a:pt x="104" y="125"/>
                  </a:lnTo>
                  <a:lnTo>
                    <a:pt x="109" y="114"/>
                  </a:lnTo>
                  <a:lnTo>
                    <a:pt x="109" y="104"/>
                  </a:lnTo>
                  <a:lnTo>
                    <a:pt x="109" y="104"/>
                  </a:lnTo>
                  <a:lnTo>
                    <a:pt x="109" y="99"/>
                  </a:lnTo>
                  <a:lnTo>
                    <a:pt x="109" y="99"/>
                  </a:lnTo>
                  <a:lnTo>
                    <a:pt x="109" y="99"/>
                  </a:lnTo>
                  <a:lnTo>
                    <a:pt x="119" y="94"/>
                  </a:lnTo>
                  <a:lnTo>
                    <a:pt x="119" y="94"/>
                  </a:lnTo>
                  <a:lnTo>
                    <a:pt x="119" y="83"/>
                  </a:lnTo>
                  <a:lnTo>
                    <a:pt x="119" y="73"/>
                  </a:lnTo>
                  <a:lnTo>
                    <a:pt x="119" y="73"/>
                  </a:lnTo>
                  <a:lnTo>
                    <a:pt x="114" y="68"/>
                  </a:lnTo>
                  <a:lnTo>
                    <a:pt x="109" y="62"/>
                  </a:lnTo>
                  <a:lnTo>
                    <a:pt x="109" y="62"/>
                  </a:lnTo>
                  <a:lnTo>
                    <a:pt x="104" y="57"/>
                  </a:lnTo>
                  <a:lnTo>
                    <a:pt x="104" y="57"/>
                  </a:lnTo>
                  <a:lnTo>
                    <a:pt x="104" y="42"/>
                  </a:lnTo>
                  <a:lnTo>
                    <a:pt x="104" y="31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83" y="5"/>
                  </a:lnTo>
                  <a:lnTo>
                    <a:pt x="73" y="5"/>
                  </a:lnTo>
                  <a:lnTo>
                    <a:pt x="6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6" y="11"/>
                  </a:lnTo>
                  <a:lnTo>
                    <a:pt x="16" y="1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7" name="Freeform 793"/>
            <p:cNvSpPr>
              <a:spLocks/>
            </p:cNvSpPr>
            <p:nvPr/>
          </p:nvSpPr>
          <p:spPr bwMode="auto">
            <a:xfrm>
              <a:off x="7267590" y="3856034"/>
              <a:ext cx="519113" cy="717550"/>
            </a:xfrm>
            <a:custGeom>
              <a:avLst/>
              <a:gdLst/>
              <a:ahLst/>
              <a:cxnLst>
                <a:cxn ang="0">
                  <a:pos x="244" y="11"/>
                </a:cxn>
                <a:cxn ang="0">
                  <a:pos x="197" y="125"/>
                </a:cxn>
                <a:cxn ang="0">
                  <a:pos x="177" y="151"/>
                </a:cxn>
                <a:cxn ang="0">
                  <a:pos x="161" y="177"/>
                </a:cxn>
                <a:cxn ang="0">
                  <a:pos x="151" y="208"/>
                </a:cxn>
                <a:cxn ang="0">
                  <a:pos x="145" y="218"/>
                </a:cxn>
                <a:cxn ang="0">
                  <a:pos x="62" y="332"/>
                </a:cxn>
                <a:cxn ang="0">
                  <a:pos x="36" y="353"/>
                </a:cxn>
                <a:cxn ang="0">
                  <a:pos x="26" y="374"/>
                </a:cxn>
                <a:cxn ang="0">
                  <a:pos x="21" y="395"/>
                </a:cxn>
                <a:cxn ang="0">
                  <a:pos x="16" y="415"/>
                </a:cxn>
                <a:cxn ang="0">
                  <a:pos x="5" y="426"/>
                </a:cxn>
                <a:cxn ang="0">
                  <a:pos x="5" y="431"/>
                </a:cxn>
                <a:cxn ang="0">
                  <a:pos x="16" y="431"/>
                </a:cxn>
                <a:cxn ang="0">
                  <a:pos x="31" y="426"/>
                </a:cxn>
                <a:cxn ang="0">
                  <a:pos x="42" y="431"/>
                </a:cxn>
                <a:cxn ang="0">
                  <a:pos x="47" y="431"/>
                </a:cxn>
                <a:cxn ang="0">
                  <a:pos x="47" y="431"/>
                </a:cxn>
                <a:cxn ang="0">
                  <a:pos x="57" y="447"/>
                </a:cxn>
                <a:cxn ang="0">
                  <a:pos x="73" y="441"/>
                </a:cxn>
                <a:cxn ang="0">
                  <a:pos x="78" y="436"/>
                </a:cxn>
                <a:cxn ang="0">
                  <a:pos x="83" y="447"/>
                </a:cxn>
                <a:cxn ang="0">
                  <a:pos x="88" y="447"/>
                </a:cxn>
                <a:cxn ang="0">
                  <a:pos x="93" y="441"/>
                </a:cxn>
                <a:cxn ang="0">
                  <a:pos x="104" y="452"/>
                </a:cxn>
                <a:cxn ang="0">
                  <a:pos x="114" y="447"/>
                </a:cxn>
                <a:cxn ang="0">
                  <a:pos x="119" y="441"/>
                </a:cxn>
                <a:cxn ang="0">
                  <a:pos x="135" y="390"/>
                </a:cxn>
                <a:cxn ang="0">
                  <a:pos x="202" y="332"/>
                </a:cxn>
                <a:cxn ang="0">
                  <a:pos x="228" y="307"/>
                </a:cxn>
                <a:cxn ang="0">
                  <a:pos x="270" y="244"/>
                </a:cxn>
                <a:cxn ang="0">
                  <a:pos x="306" y="156"/>
                </a:cxn>
                <a:cxn ang="0">
                  <a:pos x="327" y="63"/>
                </a:cxn>
                <a:cxn ang="0">
                  <a:pos x="327" y="26"/>
                </a:cxn>
                <a:cxn ang="0">
                  <a:pos x="306" y="6"/>
                </a:cxn>
                <a:cxn ang="0">
                  <a:pos x="291" y="0"/>
                </a:cxn>
                <a:cxn ang="0">
                  <a:pos x="260" y="6"/>
                </a:cxn>
                <a:cxn ang="0">
                  <a:pos x="244" y="11"/>
                </a:cxn>
              </a:cxnLst>
              <a:rect l="0" t="0" r="r" b="b"/>
              <a:pathLst>
                <a:path w="327" h="452">
                  <a:moveTo>
                    <a:pt x="244" y="11"/>
                  </a:moveTo>
                  <a:lnTo>
                    <a:pt x="244" y="11"/>
                  </a:lnTo>
                  <a:lnTo>
                    <a:pt x="197" y="125"/>
                  </a:lnTo>
                  <a:lnTo>
                    <a:pt x="197" y="125"/>
                  </a:lnTo>
                  <a:lnTo>
                    <a:pt x="187" y="140"/>
                  </a:lnTo>
                  <a:lnTo>
                    <a:pt x="177" y="151"/>
                  </a:lnTo>
                  <a:lnTo>
                    <a:pt x="166" y="161"/>
                  </a:lnTo>
                  <a:lnTo>
                    <a:pt x="161" y="177"/>
                  </a:lnTo>
                  <a:lnTo>
                    <a:pt x="161" y="177"/>
                  </a:lnTo>
                  <a:lnTo>
                    <a:pt x="151" y="208"/>
                  </a:lnTo>
                  <a:lnTo>
                    <a:pt x="145" y="218"/>
                  </a:lnTo>
                  <a:lnTo>
                    <a:pt x="145" y="218"/>
                  </a:lnTo>
                  <a:lnTo>
                    <a:pt x="62" y="317"/>
                  </a:lnTo>
                  <a:lnTo>
                    <a:pt x="62" y="332"/>
                  </a:lnTo>
                  <a:lnTo>
                    <a:pt x="62" y="332"/>
                  </a:lnTo>
                  <a:lnTo>
                    <a:pt x="36" y="353"/>
                  </a:lnTo>
                  <a:lnTo>
                    <a:pt x="36" y="353"/>
                  </a:lnTo>
                  <a:lnTo>
                    <a:pt x="26" y="374"/>
                  </a:lnTo>
                  <a:lnTo>
                    <a:pt x="26" y="374"/>
                  </a:lnTo>
                  <a:lnTo>
                    <a:pt x="21" y="395"/>
                  </a:lnTo>
                  <a:lnTo>
                    <a:pt x="16" y="405"/>
                  </a:lnTo>
                  <a:lnTo>
                    <a:pt x="16" y="415"/>
                  </a:lnTo>
                  <a:lnTo>
                    <a:pt x="16" y="415"/>
                  </a:lnTo>
                  <a:lnTo>
                    <a:pt x="5" y="426"/>
                  </a:lnTo>
                  <a:lnTo>
                    <a:pt x="0" y="431"/>
                  </a:lnTo>
                  <a:lnTo>
                    <a:pt x="5" y="431"/>
                  </a:lnTo>
                  <a:lnTo>
                    <a:pt x="5" y="431"/>
                  </a:lnTo>
                  <a:lnTo>
                    <a:pt x="16" y="431"/>
                  </a:lnTo>
                  <a:lnTo>
                    <a:pt x="31" y="426"/>
                  </a:lnTo>
                  <a:lnTo>
                    <a:pt x="31" y="426"/>
                  </a:lnTo>
                  <a:lnTo>
                    <a:pt x="36" y="426"/>
                  </a:lnTo>
                  <a:lnTo>
                    <a:pt x="42" y="431"/>
                  </a:lnTo>
                  <a:lnTo>
                    <a:pt x="42" y="431"/>
                  </a:lnTo>
                  <a:lnTo>
                    <a:pt x="47" y="431"/>
                  </a:lnTo>
                  <a:lnTo>
                    <a:pt x="47" y="431"/>
                  </a:lnTo>
                  <a:lnTo>
                    <a:pt x="47" y="431"/>
                  </a:lnTo>
                  <a:lnTo>
                    <a:pt x="52" y="436"/>
                  </a:lnTo>
                  <a:lnTo>
                    <a:pt x="57" y="447"/>
                  </a:lnTo>
                  <a:lnTo>
                    <a:pt x="57" y="447"/>
                  </a:lnTo>
                  <a:lnTo>
                    <a:pt x="73" y="441"/>
                  </a:lnTo>
                  <a:lnTo>
                    <a:pt x="78" y="436"/>
                  </a:lnTo>
                  <a:lnTo>
                    <a:pt x="78" y="436"/>
                  </a:lnTo>
                  <a:lnTo>
                    <a:pt x="78" y="441"/>
                  </a:lnTo>
                  <a:lnTo>
                    <a:pt x="83" y="447"/>
                  </a:lnTo>
                  <a:lnTo>
                    <a:pt x="83" y="447"/>
                  </a:lnTo>
                  <a:lnTo>
                    <a:pt x="88" y="447"/>
                  </a:lnTo>
                  <a:lnTo>
                    <a:pt x="93" y="447"/>
                  </a:lnTo>
                  <a:lnTo>
                    <a:pt x="93" y="441"/>
                  </a:lnTo>
                  <a:lnTo>
                    <a:pt x="93" y="441"/>
                  </a:lnTo>
                  <a:lnTo>
                    <a:pt x="104" y="452"/>
                  </a:lnTo>
                  <a:lnTo>
                    <a:pt x="104" y="452"/>
                  </a:lnTo>
                  <a:lnTo>
                    <a:pt x="114" y="447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25" y="410"/>
                  </a:lnTo>
                  <a:lnTo>
                    <a:pt x="135" y="390"/>
                  </a:lnTo>
                  <a:lnTo>
                    <a:pt x="156" y="400"/>
                  </a:lnTo>
                  <a:lnTo>
                    <a:pt x="202" y="332"/>
                  </a:lnTo>
                  <a:lnTo>
                    <a:pt x="202" y="332"/>
                  </a:lnTo>
                  <a:lnTo>
                    <a:pt x="228" y="307"/>
                  </a:lnTo>
                  <a:lnTo>
                    <a:pt x="249" y="275"/>
                  </a:lnTo>
                  <a:lnTo>
                    <a:pt x="270" y="244"/>
                  </a:lnTo>
                  <a:lnTo>
                    <a:pt x="270" y="244"/>
                  </a:lnTo>
                  <a:lnTo>
                    <a:pt x="306" y="156"/>
                  </a:lnTo>
                  <a:lnTo>
                    <a:pt x="317" y="104"/>
                  </a:lnTo>
                  <a:lnTo>
                    <a:pt x="327" y="63"/>
                  </a:lnTo>
                  <a:lnTo>
                    <a:pt x="327" y="63"/>
                  </a:lnTo>
                  <a:lnTo>
                    <a:pt x="327" y="26"/>
                  </a:lnTo>
                  <a:lnTo>
                    <a:pt x="317" y="11"/>
                  </a:lnTo>
                  <a:lnTo>
                    <a:pt x="306" y="6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44" y="11"/>
                  </a:lnTo>
                  <a:lnTo>
                    <a:pt x="244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8" name="Freeform 794"/>
            <p:cNvSpPr>
              <a:spLocks/>
            </p:cNvSpPr>
            <p:nvPr/>
          </p:nvSpPr>
          <p:spPr bwMode="auto">
            <a:xfrm>
              <a:off x="7226315" y="4449759"/>
              <a:ext cx="255588" cy="18097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42" y="0"/>
                </a:cxn>
                <a:cxn ang="0">
                  <a:pos x="31" y="5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11" y="31"/>
                </a:cxn>
                <a:cxn ang="0">
                  <a:pos x="0" y="52"/>
                </a:cxn>
                <a:cxn ang="0">
                  <a:pos x="5" y="62"/>
                </a:cxn>
                <a:cxn ang="0">
                  <a:pos x="21" y="36"/>
                </a:cxn>
                <a:cxn ang="0">
                  <a:pos x="21" y="36"/>
                </a:cxn>
                <a:cxn ang="0">
                  <a:pos x="36" y="31"/>
                </a:cxn>
                <a:cxn ang="0">
                  <a:pos x="47" y="26"/>
                </a:cxn>
                <a:cxn ang="0">
                  <a:pos x="57" y="26"/>
                </a:cxn>
                <a:cxn ang="0">
                  <a:pos x="57" y="26"/>
                </a:cxn>
                <a:cxn ang="0">
                  <a:pos x="104" y="41"/>
                </a:cxn>
                <a:cxn ang="0">
                  <a:pos x="130" y="52"/>
                </a:cxn>
                <a:cxn ang="0">
                  <a:pos x="145" y="57"/>
                </a:cxn>
                <a:cxn ang="0">
                  <a:pos x="145" y="57"/>
                </a:cxn>
                <a:cxn ang="0">
                  <a:pos x="140" y="78"/>
                </a:cxn>
                <a:cxn ang="0">
                  <a:pos x="135" y="104"/>
                </a:cxn>
                <a:cxn ang="0">
                  <a:pos x="135" y="104"/>
                </a:cxn>
                <a:cxn ang="0">
                  <a:pos x="140" y="109"/>
                </a:cxn>
                <a:cxn ang="0">
                  <a:pos x="145" y="114"/>
                </a:cxn>
                <a:cxn ang="0">
                  <a:pos x="145" y="109"/>
                </a:cxn>
                <a:cxn ang="0">
                  <a:pos x="145" y="109"/>
                </a:cxn>
                <a:cxn ang="0">
                  <a:pos x="156" y="83"/>
                </a:cxn>
                <a:cxn ang="0">
                  <a:pos x="161" y="57"/>
                </a:cxn>
                <a:cxn ang="0">
                  <a:pos x="161" y="57"/>
                </a:cxn>
                <a:cxn ang="0">
                  <a:pos x="156" y="47"/>
                </a:cxn>
                <a:cxn ang="0">
                  <a:pos x="135" y="31"/>
                </a:cxn>
                <a:cxn ang="0">
                  <a:pos x="135" y="31"/>
                </a:cxn>
                <a:cxn ang="0">
                  <a:pos x="88" y="1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61" h="114">
                  <a:moveTo>
                    <a:pt x="52" y="0"/>
                  </a:moveTo>
                  <a:lnTo>
                    <a:pt x="52" y="0"/>
                  </a:lnTo>
                  <a:lnTo>
                    <a:pt x="42" y="0"/>
                  </a:lnTo>
                  <a:lnTo>
                    <a:pt x="31" y="5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1" y="31"/>
                  </a:lnTo>
                  <a:lnTo>
                    <a:pt x="0" y="52"/>
                  </a:lnTo>
                  <a:lnTo>
                    <a:pt x="5" y="62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6" y="31"/>
                  </a:lnTo>
                  <a:lnTo>
                    <a:pt x="47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104" y="41"/>
                  </a:lnTo>
                  <a:lnTo>
                    <a:pt x="130" y="52"/>
                  </a:lnTo>
                  <a:lnTo>
                    <a:pt x="145" y="57"/>
                  </a:lnTo>
                  <a:lnTo>
                    <a:pt x="145" y="57"/>
                  </a:lnTo>
                  <a:lnTo>
                    <a:pt x="140" y="78"/>
                  </a:lnTo>
                  <a:lnTo>
                    <a:pt x="135" y="104"/>
                  </a:lnTo>
                  <a:lnTo>
                    <a:pt x="135" y="104"/>
                  </a:lnTo>
                  <a:lnTo>
                    <a:pt x="140" y="109"/>
                  </a:lnTo>
                  <a:lnTo>
                    <a:pt x="145" y="114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56" y="83"/>
                  </a:lnTo>
                  <a:lnTo>
                    <a:pt x="161" y="57"/>
                  </a:lnTo>
                  <a:lnTo>
                    <a:pt x="161" y="57"/>
                  </a:lnTo>
                  <a:lnTo>
                    <a:pt x="156" y="47"/>
                  </a:lnTo>
                  <a:lnTo>
                    <a:pt x="135" y="31"/>
                  </a:lnTo>
                  <a:lnTo>
                    <a:pt x="135" y="31"/>
                  </a:lnTo>
                  <a:lnTo>
                    <a:pt x="88" y="1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9" name="Freeform 795"/>
            <p:cNvSpPr>
              <a:spLocks/>
            </p:cNvSpPr>
            <p:nvPr/>
          </p:nvSpPr>
          <p:spPr bwMode="auto">
            <a:xfrm>
              <a:off x="6732602" y="4433884"/>
              <a:ext cx="963613" cy="881062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98" y="41"/>
                </a:cxn>
                <a:cxn ang="0">
                  <a:pos x="0" y="394"/>
                </a:cxn>
                <a:cxn ang="0">
                  <a:pos x="446" y="544"/>
                </a:cxn>
                <a:cxn ang="0">
                  <a:pos x="488" y="555"/>
                </a:cxn>
                <a:cxn ang="0">
                  <a:pos x="607" y="202"/>
                </a:cxn>
                <a:cxn ang="0">
                  <a:pos x="591" y="155"/>
                </a:cxn>
                <a:cxn ang="0">
                  <a:pos x="135" y="0"/>
                </a:cxn>
              </a:cxnLst>
              <a:rect l="0" t="0" r="r" b="b"/>
              <a:pathLst>
                <a:path w="607" h="555">
                  <a:moveTo>
                    <a:pt x="135" y="0"/>
                  </a:moveTo>
                  <a:lnTo>
                    <a:pt x="98" y="41"/>
                  </a:lnTo>
                  <a:lnTo>
                    <a:pt x="0" y="394"/>
                  </a:lnTo>
                  <a:lnTo>
                    <a:pt x="446" y="544"/>
                  </a:lnTo>
                  <a:lnTo>
                    <a:pt x="488" y="555"/>
                  </a:lnTo>
                  <a:lnTo>
                    <a:pt x="607" y="202"/>
                  </a:lnTo>
                  <a:lnTo>
                    <a:pt x="591" y="155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20" name="Freeform 796"/>
            <p:cNvSpPr>
              <a:spLocks/>
            </p:cNvSpPr>
            <p:nvPr/>
          </p:nvSpPr>
          <p:spPr bwMode="auto">
            <a:xfrm>
              <a:off x="7572390" y="2530472"/>
              <a:ext cx="477838" cy="700087"/>
            </a:xfrm>
            <a:custGeom>
              <a:avLst/>
              <a:gdLst/>
              <a:ahLst/>
              <a:cxnLst>
                <a:cxn ang="0">
                  <a:pos x="31" y="78"/>
                </a:cxn>
                <a:cxn ang="0">
                  <a:pos x="16" y="135"/>
                </a:cxn>
                <a:cxn ang="0">
                  <a:pos x="16" y="156"/>
                </a:cxn>
                <a:cxn ang="0">
                  <a:pos x="21" y="182"/>
                </a:cxn>
                <a:cxn ang="0">
                  <a:pos x="5" y="233"/>
                </a:cxn>
                <a:cxn ang="0">
                  <a:pos x="26" y="265"/>
                </a:cxn>
                <a:cxn ang="0">
                  <a:pos x="36" y="275"/>
                </a:cxn>
                <a:cxn ang="0">
                  <a:pos x="26" y="285"/>
                </a:cxn>
                <a:cxn ang="0">
                  <a:pos x="36" y="291"/>
                </a:cxn>
                <a:cxn ang="0">
                  <a:pos x="42" y="306"/>
                </a:cxn>
                <a:cxn ang="0">
                  <a:pos x="36" y="322"/>
                </a:cxn>
                <a:cxn ang="0">
                  <a:pos x="36" y="342"/>
                </a:cxn>
                <a:cxn ang="0">
                  <a:pos x="47" y="353"/>
                </a:cxn>
                <a:cxn ang="0">
                  <a:pos x="88" y="353"/>
                </a:cxn>
                <a:cxn ang="0">
                  <a:pos x="119" y="358"/>
                </a:cxn>
                <a:cxn ang="0">
                  <a:pos x="140" y="415"/>
                </a:cxn>
                <a:cxn ang="0">
                  <a:pos x="125" y="425"/>
                </a:cxn>
                <a:cxn ang="0">
                  <a:pos x="275" y="342"/>
                </a:cxn>
                <a:cxn ang="0">
                  <a:pos x="286" y="285"/>
                </a:cxn>
                <a:cxn ang="0">
                  <a:pos x="291" y="223"/>
                </a:cxn>
                <a:cxn ang="0">
                  <a:pos x="301" y="150"/>
                </a:cxn>
                <a:cxn ang="0">
                  <a:pos x="296" y="83"/>
                </a:cxn>
                <a:cxn ang="0">
                  <a:pos x="286" y="57"/>
                </a:cxn>
                <a:cxn ang="0">
                  <a:pos x="239" y="21"/>
                </a:cxn>
                <a:cxn ang="0">
                  <a:pos x="218" y="10"/>
                </a:cxn>
                <a:cxn ang="0">
                  <a:pos x="161" y="0"/>
                </a:cxn>
                <a:cxn ang="0">
                  <a:pos x="135" y="5"/>
                </a:cxn>
                <a:cxn ang="0">
                  <a:pos x="88" y="10"/>
                </a:cxn>
                <a:cxn ang="0">
                  <a:pos x="42" y="21"/>
                </a:cxn>
                <a:cxn ang="0">
                  <a:pos x="26" y="26"/>
                </a:cxn>
                <a:cxn ang="0">
                  <a:pos x="16" y="52"/>
                </a:cxn>
                <a:cxn ang="0">
                  <a:pos x="16" y="62"/>
                </a:cxn>
                <a:cxn ang="0">
                  <a:pos x="26" y="78"/>
                </a:cxn>
                <a:cxn ang="0">
                  <a:pos x="31" y="78"/>
                </a:cxn>
              </a:cxnLst>
              <a:rect l="0" t="0" r="r" b="b"/>
              <a:pathLst>
                <a:path w="301" h="441">
                  <a:moveTo>
                    <a:pt x="31" y="78"/>
                  </a:moveTo>
                  <a:lnTo>
                    <a:pt x="31" y="78"/>
                  </a:lnTo>
                  <a:lnTo>
                    <a:pt x="26" y="104"/>
                  </a:lnTo>
                  <a:lnTo>
                    <a:pt x="16" y="135"/>
                  </a:lnTo>
                  <a:lnTo>
                    <a:pt x="16" y="135"/>
                  </a:lnTo>
                  <a:lnTo>
                    <a:pt x="16" y="156"/>
                  </a:lnTo>
                  <a:lnTo>
                    <a:pt x="10" y="161"/>
                  </a:lnTo>
                  <a:lnTo>
                    <a:pt x="21" y="182"/>
                  </a:lnTo>
                  <a:lnTo>
                    <a:pt x="0" y="228"/>
                  </a:lnTo>
                  <a:lnTo>
                    <a:pt x="5" y="233"/>
                  </a:lnTo>
                  <a:lnTo>
                    <a:pt x="31" y="244"/>
                  </a:lnTo>
                  <a:lnTo>
                    <a:pt x="26" y="265"/>
                  </a:lnTo>
                  <a:lnTo>
                    <a:pt x="36" y="275"/>
                  </a:lnTo>
                  <a:lnTo>
                    <a:pt x="36" y="275"/>
                  </a:lnTo>
                  <a:lnTo>
                    <a:pt x="31" y="275"/>
                  </a:lnTo>
                  <a:lnTo>
                    <a:pt x="26" y="285"/>
                  </a:lnTo>
                  <a:lnTo>
                    <a:pt x="36" y="291"/>
                  </a:lnTo>
                  <a:lnTo>
                    <a:pt x="36" y="291"/>
                  </a:lnTo>
                  <a:lnTo>
                    <a:pt x="42" y="301"/>
                  </a:lnTo>
                  <a:lnTo>
                    <a:pt x="42" y="306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6" y="337"/>
                  </a:lnTo>
                  <a:lnTo>
                    <a:pt x="36" y="342"/>
                  </a:lnTo>
                  <a:lnTo>
                    <a:pt x="47" y="353"/>
                  </a:lnTo>
                  <a:lnTo>
                    <a:pt x="47" y="353"/>
                  </a:lnTo>
                  <a:lnTo>
                    <a:pt x="68" y="358"/>
                  </a:lnTo>
                  <a:lnTo>
                    <a:pt x="88" y="353"/>
                  </a:lnTo>
                  <a:lnTo>
                    <a:pt x="109" y="353"/>
                  </a:lnTo>
                  <a:lnTo>
                    <a:pt x="119" y="358"/>
                  </a:lnTo>
                  <a:lnTo>
                    <a:pt x="119" y="358"/>
                  </a:lnTo>
                  <a:lnTo>
                    <a:pt x="140" y="415"/>
                  </a:lnTo>
                  <a:lnTo>
                    <a:pt x="125" y="425"/>
                  </a:lnTo>
                  <a:lnTo>
                    <a:pt x="125" y="425"/>
                  </a:lnTo>
                  <a:lnTo>
                    <a:pt x="109" y="441"/>
                  </a:lnTo>
                  <a:lnTo>
                    <a:pt x="275" y="342"/>
                  </a:lnTo>
                  <a:lnTo>
                    <a:pt x="265" y="301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91" y="223"/>
                  </a:lnTo>
                  <a:lnTo>
                    <a:pt x="291" y="223"/>
                  </a:lnTo>
                  <a:lnTo>
                    <a:pt x="301" y="150"/>
                  </a:lnTo>
                  <a:lnTo>
                    <a:pt x="301" y="114"/>
                  </a:lnTo>
                  <a:lnTo>
                    <a:pt x="296" y="83"/>
                  </a:lnTo>
                  <a:lnTo>
                    <a:pt x="296" y="83"/>
                  </a:lnTo>
                  <a:lnTo>
                    <a:pt x="286" y="57"/>
                  </a:lnTo>
                  <a:lnTo>
                    <a:pt x="265" y="36"/>
                  </a:lnTo>
                  <a:lnTo>
                    <a:pt x="239" y="21"/>
                  </a:lnTo>
                  <a:lnTo>
                    <a:pt x="218" y="10"/>
                  </a:lnTo>
                  <a:lnTo>
                    <a:pt x="218" y="10"/>
                  </a:lnTo>
                  <a:lnTo>
                    <a:pt x="177" y="0"/>
                  </a:lnTo>
                  <a:lnTo>
                    <a:pt x="161" y="0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14" y="10"/>
                  </a:lnTo>
                  <a:lnTo>
                    <a:pt x="88" y="10"/>
                  </a:lnTo>
                  <a:lnTo>
                    <a:pt x="62" y="16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26" y="26"/>
                  </a:lnTo>
                  <a:lnTo>
                    <a:pt x="16" y="42"/>
                  </a:lnTo>
                  <a:lnTo>
                    <a:pt x="16" y="5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1" y="73"/>
                  </a:lnTo>
                  <a:lnTo>
                    <a:pt x="26" y="78"/>
                  </a:lnTo>
                  <a:lnTo>
                    <a:pt x="31" y="78"/>
                  </a:lnTo>
                  <a:lnTo>
                    <a:pt x="31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4" name="Freeform 830"/>
            <p:cNvSpPr>
              <a:spLocks/>
            </p:cNvSpPr>
            <p:nvPr/>
          </p:nvSpPr>
          <p:spPr bwMode="auto">
            <a:xfrm>
              <a:off x="7654940" y="3008309"/>
              <a:ext cx="379413" cy="477837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83" y="93"/>
                </a:cxn>
                <a:cxn ang="0">
                  <a:pos x="67" y="119"/>
                </a:cxn>
                <a:cxn ang="0">
                  <a:pos x="57" y="150"/>
                </a:cxn>
                <a:cxn ang="0">
                  <a:pos x="36" y="182"/>
                </a:cxn>
                <a:cxn ang="0">
                  <a:pos x="26" y="213"/>
                </a:cxn>
                <a:cxn ang="0">
                  <a:pos x="0" y="301"/>
                </a:cxn>
                <a:cxn ang="0">
                  <a:pos x="0" y="301"/>
                </a:cxn>
                <a:cxn ang="0">
                  <a:pos x="47" y="239"/>
                </a:cxn>
                <a:cxn ang="0">
                  <a:pos x="83" y="187"/>
                </a:cxn>
                <a:cxn ang="0">
                  <a:pos x="109" y="150"/>
                </a:cxn>
                <a:cxn ang="0">
                  <a:pos x="109" y="130"/>
                </a:cxn>
                <a:cxn ang="0">
                  <a:pos x="239" y="21"/>
                </a:cxn>
                <a:cxn ang="0">
                  <a:pos x="223" y="0"/>
                </a:cxn>
              </a:cxnLst>
              <a:rect l="0" t="0" r="r" b="b"/>
              <a:pathLst>
                <a:path w="239" h="301">
                  <a:moveTo>
                    <a:pt x="223" y="0"/>
                  </a:moveTo>
                  <a:lnTo>
                    <a:pt x="83" y="93"/>
                  </a:lnTo>
                  <a:lnTo>
                    <a:pt x="67" y="119"/>
                  </a:lnTo>
                  <a:lnTo>
                    <a:pt x="57" y="150"/>
                  </a:lnTo>
                  <a:lnTo>
                    <a:pt x="36" y="182"/>
                  </a:lnTo>
                  <a:lnTo>
                    <a:pt x="26" y="21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47" y="239"/>
                  </a:lnTo>
                  <a:lnTo>
                    <a:pt x="83" y="187"/>
                  </a:lnTo>
                  <a:lnTo>
                    <a:pt x="109" y="150"/>
                  </a:lnTo>
                  <a:lnTo>
                    <a:pt x="109" y="130"/>
                  </a:lnTo>
                  <a:lnTo>
                    <a:pt x="239" y="21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" name="Freeform 831"/>
            <p:cNvSpPr>
              <a:spLocks/>
            </p:cNvSpPr>
            <p:nvPr/>
          </p:nvSpPr>
          <p:spPr bwMode="auto">
            <a:xfrm>
              <a:off x="7654940" y="3140072"/>
              <a:ext cx="131763" cy="369887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7" y="10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36"/>
                </a:cxn>
                <a:cxn ang="0">
                  <a:pos x="52" y="47"/>
                </a:cxn>
                <a:cxn ang="0">
                  <a:pos x="52" y="47"/>
                </a:cxn>
                <a:cxn ang="0">
                  <a:pos x="47" y="57"/>
                </a:cxn>
                <a:cxn ang="0">
                  <a:pos x="41" y="67"/>
                </a:cxn>
                <a:cxn ang="0">
                  <a:pos x="41" y="67"/>
                </a:cxn>
                <a:cxn ang="0">
                  <a:pos x="26" y="83"/>
                </a:cxn>
                <a:cxn ang="0">
                  <a:pos x="21" y="104"/>
                </a:cxn>
                <a:cxn ang="0">
                  <a:pos x="21" y="104"/>
                </a:cxn>
                <a:cxn ang="0">
                  <a:pos x="21" y="130"/>
                </a:cxn>
                <a:cxn ang="0">
                  <a:pos x="16" y="156"/>
                </a:cxn>
                <a:cxn ang="0">
                  <a:pos x="16" y="156"/>
                </a:cxn>
                <a:cxn ang="0">
                  <a:pos x="5" y="192"/>
                </a:cxn>
                <a:cxn ang="0">
                  <a:pos x="0" y="213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26" y="202"/>
                </a:cxn>
                <a:cxn ang="0">
                  <a:pos x="36" y="187"/>
                </a:cxn>
                <a:cxn ang="0">
                  <a:pos x="47" y="171"/>
                </a:cxn>
                <a:cxn ang="0">
                  <a:pos x="47" y="171"/>
                </a:cxn>
                <a:cxn ang="0">
                  <a:pos x="57" y="124"/>
                </a:cxn>
                <a:cxn ang="0">
                  <a:pos x="57" y="124"/>
                </a:cxn>
                <a:cxn ang="0">
                  <a:pos x="62" y="99"/>
                </a:cxn>
                <a:cxn ang="0">
                  <a:pos x="67" y="73"/>
                </a:cxn>
                <a:cxn ang="0">
                  <a:pos x="67" y="73"/>
                </a:cxn>
                <a:cxn ang="0">
                  <a:pos x="73" y="57"/>
                </a:cxn>
                <a:cxn ang="0">
                  <a:pos x="78" y="41"/>
                </a:cxn>
                <a:cxn ang="0">
                  <a:pos x="78" y="41"/>
                </a:cxn>
                <a:cxn ang="0">
                  <a:pos x="78" y="26"/>
                </a:cxn>
                <a:cxn ang="0">
                  <a:pos x="83" y="10"/>
                </a:cxn>
                <a:cxn ang="0">
                  <a:pos x="83" y="0"/>
                </a:cxn>
              </a:cxnLst>
              <a:rect l="0" t="0" r="r" b="b"/>
              <a:pathLst>
                <a:path w="83" h="233">
                  <a:moveTo>
                    <a:pt x="83" y="0"/>
                  </a:moveTo>
                  <a:lnTo>
                    <a:pt x="83" y="0"/>
                  </a:lnTo>
                  <a:lnTo>
                    <a:pt x="67" y="10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36"/>
                  </a:lnTo>
                  <a:lnTo>
                    <a:pt x="52" y="47"/>
                  </a:lnTo>
                  <a:lnTo>
                    <a:pt x="52" y="47"/>
                  </a:lnTo>
                  <a:lnTo>
                    <a:pt x="47" y="5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26" y="83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21" y="130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5" y="192"/>
                  </a:lnTo>
                  <a:lnTo>
                    <a:pt x="0" y="213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26" y="202"/>
                  </a:lnTo>
                  <a:lnTo>
                    <a:pt x="36" y="187"/>
                  </a:lnTo>
                  <a:lnTo>
                    <a:pt x="47" y="171"/>
                  </a:lnTo>
                  <a:lnTo>
                    <a:pt x="47" y="171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62" y="99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73" y="57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26"/>
                  </a:lnTo>
                  <a:lnTo>
                    <a:pt x="83" y="1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33" name="그룹 832"/>
          <p:cNvGrpSpPr/>
          <p:nvPr/>
        </p:nvGrpSpPr>
        <p:grpSpPr>
          <a:xfrm flipH="1">
            <a:off x="4881502" y="4143380"/>
            <a:ext cx="805367" cy="1643074"/>
            <a:chOff x="6715140" y="2530472"/>
            <a:chExt cx="1862138" cy="3789362"/>
          </a:xfrm>
          <a:solidFill>
            <a:srgbClr val="DE0000"/>
          </a:solidFill>
        </p:grpSpPr>
        <p:sp>
          <p:nvSpPr>
            <p:cNvPr id="834" name="Freeform 696"/>
            <p:cNvSpPr>
              <a:spLocks/>
            </p:cNvSpPr>
            <p:nvPr/>
          </p:nvSpPr>
          <p:spPr bwMode="auto">
            <a:xfrm>
              <a:off x="7556515" y="4705347"/>
              <a:ext cx="31750" cy="23812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5" y="5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5" y="10"/>
                </a:cxn>
                <a:cxn ang="0">
                  <a:pos x="10" y="10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15">
                  <a:moveTo>
                    <a:pt x="20" y="10"/>
                  </a:moveTo>
                  <a:lnTo>
                    <a:pt x="20" y="10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5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5" y="10"/>
                  </a:lnTo>
                  <a:lnTo>
                    <a:pt x="10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697"/>
            <p:cNvSpPr>
              <a:spLocks/>
            </p:cNvSpPr>
            <p:nvPr/>
          </p:nvSpPr>
          <p:spPr bwMode="auto">
            <a:xfrm>
              <a:off x="7629540" y="4705347"/>
              <a:ext cx="25400" cy="158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1" y="10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698"/>
            <p:cNvSpPr>
              <a:spLocks/>
            </p:cNvSpPr>
            <p:nvPr/>
          </p:nvSpPr>
          <p:spPr bwMode="auto">
            <a:xfrm>
              <a:off x="7621602" y="4729159"/>
              <a:ext cx="41275" cy="1746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11" y="11"/>
                </a:cxn>
                <a:cxn ang="0">
                  <a:pos x="26" y="11"/>
                </a:cxn>
                <a:cxn ang="0">
                  <a:pos x="26" y="11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16" y="6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6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699"/>
            <p:cNvSpPr>
              <a:spLocks/>
            </p:cNvSpPr>
            <p:nvPr/>
          </p:nvSpPr>
          <p:spPr bwMode="auto">
            <a:xfrm>
              <a:off x="7473965" y="4762497"/>
              <a:ext cx="57150" cy="33337"/>
            </a:xfrm>
            <a:custGeom>
              <a:avLst/>
              <a:gdLst/>
              <a:ahLst/>
              <a:cxnLst>
                <a:cxn ang="0">
                  <a:pos x="15" y="11"/>
                </a:cxn>
                <a:cxn ang="0">
                  <a:pos x="15" y="11"/>
                </a:cxn>
                <a:cxn ang="0">
                  <a:pos x="15" y="5"/>
                </a:cxn>
                <a:cxn ang="0">
                  <a:pos x="21" y="0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26" y="21"/>
                </a:cxn>
                <a:cxn ang="0">
                  <a:pos x="26" y="21"/>
                </a:cxn>
                <a:cxn ang="0">
                  <a:pos x="31" y="16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5" y="11"/>
                </a:cxn>
                <a:cxn ang="0">
                  <a:pos x="15" y="11"/>
                </a:cxn>
              </a:cxnLst>
              <a:rect l="0" t="0" r="r" b="b"/>
              <a:pathLst>
                <a:path w="36" h="21">
                  <a:moveTo>
                    <a:pt x="15" y="11"/>
                  </a:moveTo>
                  <a:lnTo>
                    <a:pt x="15" y="11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31" y="16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5" y="11"/>
                  </a:lnTo>
                  <a:lnTo>
                    <a:pt x="1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700"/>
            <p:cNvSpPr>
              <a:spLocks/>
            </p:cNvSpPr>
            <p:nvPr/>
          </p:nvSpPr>
          <p:spPr bwMode="auto">
            <a:xfrm>
              <a:off x="7548577" y="4754559"/>
              <a:ext cx="57150" cy="15875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36" y="5"/>
                </a:cxn>
                <a:cxn ang="0">
                  <a:pos x="20" y="0"/>
                </a:cxn>
                <a:cxn ang="0">
                  <a:pos x="1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5" y="10"/>
                </a:cxn>
                <a:cxn ang="0">
                  <a:pos x="31" y="10"/>
                </a:cxn>
                <a:cxn ang="0">
                  <a:pos x="36" y="5"/>
                </a:cxn>
                <a:cxn ang="0">
                  <a:pos x="36" y="5"/>
                </a:cxn>
              </a:cxnLst>
              <a:rect l="0" t="0" r="r" b="b"/>
              <a:pathLst>
                <a:path w="36" h="10">
                  <a:moveTo>
                    <a:pt x="36" y="5"/>
                  </a:moveTo>
                  <a:lnTo>
                    <a:pt x="36" y="5"/>
                  </a:lnTo>
                  <a:lnTo>
                    <a:pt x="20" y="0"/>
                  </a:lnTo>
                  <a:lnTo>
                    <a:pt x="1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5" y="10"/>
                  </a:lnTo>
                  <a:lnTo>
                    <a:pt x="31" y="10"/>
                  </a:lnTo>
                  <a:lnTo>
                    <a:pt x="36" y="5"/>
                  </a:lnTo>
                  <a:lnTo>
                    <a:pt x="3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701"/>
            <p:cNvSpPr>
              <a:spLocks/>
            </p:cNvSpPr>
            <p:nvPr/>
          </p:nvSpPr>
          <p:spPr bwMode="auto">
            <a:xfrm>
              <a:off x="7621602" y="4754559"/>
              <a:ext cx="4127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5" y="5"/>
                </a:cxn>
                <a:cxn ang="0">
                  <a:pos x="11" y="5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lnTo>
                    <a:pt x="0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702"/>
            <p:cNvSpPr>
              <a:spLocks/>
            </p:cNvSpPr>
            <p:nvPr/>
          </p:nvSpPr>
          <p:spPr bwMode="auto">
            <a:xfrm>
              <a:off x="7548577" y="4779959"/>
              <a:ext cx="39688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15" y="10"/>
                </a:cxn>
                <a:cxn ang="0">
                  <a:pos x="25" y="10"/>
                </a:cxn>
                <a:cxn ang="0">
                  <a:pos x="25" y="10"/>
                </a:cxn>
                <a:cxn ang="0">
                  <a:pos x="25" y="5"/>
                </a:cxn>
                <a:cxn ang="0">
                  <a:pos x="25" y="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0" y="5"/>
                </a:cxn>
                <a:cxn ang="0">
                  <a:pos x="10" y="5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25" h="10">
                  <a:moveTo>
                    <a:pt x="5" y="10"/>
                  </a:moveTo>
                  <a:lnTo>
                    <a:pt x="5" y="10"/>
                  </a:lnTo>
                  <a:lnTo>
                    <a:pt x="1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0" y="5"/>
                  </a:lnTo>
                  <a:lnTo>
                    <a:pt x="10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703"/>
            <p:cNvSpPr>
              <a:spLocks/>
            </p:cNvSpPr>
            <p:nvPr/>
          </p:nvSpPr>
          <p:spPr bwMode="auto">
            <a:xfrm>
              <a:off x="7605727" y="4779959"/>
              <a:ext cx="57150" cy="15875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36" y="5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0"/>
                </a:cxn>
                <a:cxn ang="0">
                  <a:pos x="15" y="5"/>
                </a:cxn>
                <a:cxn ang="0">
                  <a:pos x="26" y="5"/>
                </a:cxn>
                <a:cxn ang="0">
                  <a:pos x="36" y="5"/>
                </a:cxn>
                <a:cxn ang="0">
                  <a:pos x="36" y="5"/>
                </a:cxn>
              </a:cxnLst>
              <a:rect l="0" t="0" r="r" b="b"/>
              <a:pathLst>
                <a:path w="36" h="10">
                  <a:moveTo>
                    <a:pt x="36" y="5"/>
                  </a:moveTo>
                  <a:lnTo>
                    <a:pt x="36" y="5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15" y="5"/>
                  </a:lnTo>
                  <a:lnTo>
                    <a:pt x="26" y="5"/>
                  </a:lnTo>
                  <a:lnTo>
                    <a:pt x="36" y="5"/>
                  </a:lnTo>
                  <a:lnTo>
                    <a:pt x="3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704"/>
            <p:cNvSpPr>
              <a:spLocks/>
            </p:cNvSpPr>
            <p:nvPr/>
          </p:nvSpPr>
          <p:spPr bwMode="auto">
            <a:xfrm>
              <a:off x="7539052" y="4803772"/>
              <a:ext cx="41275" cy="158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11" y="10"/>
                </a:cxn>
                <a:cxn ang="0">
                  <a:pos x="21" y="1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1" y="10"/>
                  </a:lnTo>
                  <a:lnTo>
                    <a:pt x="21" y="1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705"/>
            <p:cNvSpPr>
              <a:spLocks/>
            </p:cNvSpPr>
            <p:nvPr/>
          </p:nvSpPr>
          <p:spPr bwMode="auto">
            <a:xfrm>
              <a:off x="7605727" y="4795834"/>
              <a:ext cx="57150" cy="23812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5" y="15"/>
                </a:cxn>
                <a:cxn ang="0">
                  <a:pos x="10" y="10"/>
                </a:cxn>
                <a:cxn ang="0">
                  <a:pos x="21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1" y="5"/>
                </a:cxn>
                <a:cxn ang="0">
                  <a:pos x="2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5" y="15"/>
                </a:cxn>
              </a:cxnLst>
              <a:rect l="0" t="0" r="r" b="b"/>
              <a:pathLst>
                <a:path w="36" h="15">
                  <a:moveTo>
                    <a:pt x="5" y="15"/>
                  </a:moveTo>
                  <a:lnTo>
                    <a:pt x="5" y="15"/>
                  </a:lnTo>
                  <a:lnTo>
                    <a:pt x="10" y="10"/>
                  </a:lnTo>
                  <a:lnTo>
                    <a:pt x="21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1" y="5"/>
                  </a:lnTo>
                  <a:lnTo>
                    <a:pt x="2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706"/>
            <p:cNvSpPr>
              <a:spLocks/>
            </p:cNvSpPr>
            <p:nvPr/>
          </p:nvSpPr>
          <p:spPr bwMode="auto">
            <a:xfrm>
              <a:off x="7548577" y="4819647"/>
              <a:ext cx="57150" cy="17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25" y="11"/>
                </a:cxn>
                <a:cxn ang="0">
                  <a:pos x="36" y="11"/>
                </a:cxn>
                <a:cxn ang="0">
                  <a:pos x="36" y="11"/>
                </a:cxn>
                <a:cxn ang="0">
                  <a:pos x="36" y="6"/>
                </a:cxn>
                <a:cxn ang="0">
                  <a:pos x="31" y="0"/>
                </a:cxn>
                <a:cxn ang="0">
                  <a:pos x="20" y="0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11">
                  <a:moveTo>
                    <a:pt x="0" y="0"/>
                  </a:moveTo>
                  <a:lnTo>
                    <a:pt x="0" y="0"/>
                  </a:lnTo>
                  <a:lnTo>
                    <a:pt x="5" y="11"/>
                  </a:lnTo>
                  <a:lnTo>
                    <a:pt x="10" y="11"/>
                  </a:lnTo>
                  <a:lnTo>
                    <a:pt x="25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6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707"/>
            <p:cNvSpPr>
              <a:spLocks/>
            </p:cNvSpPr>
            <p:nvPr/>
          </p:nvSpPr>
          <p:spPr bwMode="auto">
            <a:xfrm>
              <a:off x="7613665" y="4845047"/>
              <a:ext cx="49213" cy="793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16" y="5"/>
                </a:cxn>
                <a:cxn ang="0">
                  <a:pos x="26" y="5"/>
                </a:cxn>
                <a:cxn ang="0">
                  <a:pos x="31" y="5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5">
                  <a:moveTo>
                    <a:pt x="31" y="0"/>
                  </a:moveTo>
                  <a:lnTo>
                    <a:pt x="31" y="0"/>
                  </a:lnTo>
                  <a:lnTo>
                    <a:pt x="26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16" y="5"/>
                  </a:lnTo>
                  <a:lnTo>
                    <a:pt x="26" y="5"/>
                  </a:lnTo>
                  <a:lnTo>
                    <a:pt x="31" y="5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708"/>
            <p:cNvSpPr>
              <a:spLocks/>
            </p:cNvSpPr>
            <p:nvPr/>
          </p:nvSpPr>
          <p:spPr bwMode="auto">
            <a:xfrm>
              <a:off x="7556515" y="4845047"/>
              <a:ext cx="4921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0" y="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0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709"/>
            <p:cNvSpPr>
              <a:spLocks/>
            </p:cNvSpPr>
            <p:nvPr/>
          </p:nvSpPr>
          <p:spPr bwMode="auto">
            <a:xfrm>
              <a:off x="7621602" y="4860922"/>
              <a:ext cx="58738" cy="1746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11" y="11"/>
                </a:cxn>
                <a:cxn ang="0">
                  <a:pos x="21" y="11"/>
                </a:cxn>
                <a:cxn ang="0">
                  <a:pos x="31" y="11"/>
                </a:cxn>
                <a:cxn ang="0">
                  <a:pos x="37" y="6"/>
                </a:cxn>
                <a:cxn ang="0">
                  <a:pos x="37" y="6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5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7" h="11">
                  <a:moveTo>
                    <a:pt x="0" y="11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21" y="11"/>
                  </a:lnTo>
                  <a:lnTo>
                    <a:pt x="31" y="1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710"/>
            <p:cNvSpPr>
              <a:spLocks/>
            </p:cNvSpPr>
            <p:nvPr/>
          </p:nvSpPr>
          <p:spPr bwMode="auto">
            <a:xfrm>
              <a:off x="7548577" y="4860922"/>
              <a:ext cx="39688" cy="17462"/>
            </a:xfrm>
            <a:custGeom>
              <a:avLst/>
              <a:gdLst/>
              <a:ahLst/>
              <a:cxnLst>
                <a:cxn ang="0">
                  <a:pos x="25" y="11"/>
                </a:cxn>
                <a:cxn ang="0">
                  <a:pos x="25" y="11"/>
                </a:cxn>
                <a:cxn ang="0">
                  <a:pos x="25" y="6"/>
                </a:cxn>
                <a:cxn ang="0">
                  <a:pos x="25" y="6"/>
                </a:cxn>
                <a:cxn ang="0">
                  <a:pos x="15" y="0"/>
                </a:cxn>
                <a:cxn ang="0">
                  <a:pos x="5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5" y="11"/>
                </a:cxn>
                <a:cxn ang="0">
                  <a:pos x="15" y="11"/>
                </a:cxn>
                <a:cxn ang="0">
                  <a:pos x="20" y="11"/>
                </a:cxn>
                <a:cxn ang="0">
                  <a:pos x="25" y="11"/>
                </a:cxn>
                <a:cxn ang="0">
                  <a:pos x="25" y="11"/>
                </a:cxn>
              </a:cxnLst>
              <a:rect l="0" t="0" r="r" b="b"/>
              <a:pathLst>
                <a:path w="25" h="11">
                  <a:moveTo>
                    <a:pt x="25" y="11"/>
                  </a:moveTo>
                  <a:lnTo>
                    <a:pt x="25" y="11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15" y="0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711"/>
            <p:cNvSpPr>
              <a:spLocks/>
            </p:cNvSpPr>
            <p:nvPr/>
          </p:nvSpPr>
          <p:spPr bwMode="auto">
            <a:xfrm>
              <a:off x="7523177" y="4886322"/>
              <a:ext cx="82550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26" y="10"/>
                </a:cxn>
                <a:cxn ang="0">
                  <a:pos x="41" y="1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1" y="0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2" h="10">
                  <a:moveTo>
                    <a:pt x="0" y="10"/>
                  </a:moveTo>
                  <a:lnTo>
                    <a:pt x="0" y="10"/>
                  </a:lnTo>
                  <a:lnTo>
                    <a:pt x="26" y="10"/>
                  </a:lnTo>
                  <a:lnTo>
                    <a:pt x="41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1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712"/>
            <p:cNvSpPr>
              <a:spLocks/>
            </p:cNvSpPr>
            <p:nvPr/>
          </p:nvSpPr>
          <p:spPr bwMode="auto">
            <a:xfrm>
              <a:off x="7605727" y="4886322"/>
              <a:ext cx="57150" cy="158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21" y="10"/>
                </a:cxn>
                <a:cxn ang="0">
                  <a:pos x="31" y="1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6" h="10">
                  <a:moveTo>
                    <a:pt x="36" y="0"/>
                  </a:moveTo>
                  <a:lnTo>
                    <a:pt x="36" y="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21" y="10"/>
                  </a:lnTo>
                  <a:lnTo>
                    <a:pt x="31" y="1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713"/>
            <p:cNvSpPr>
              <a:spLocks/>
            </p:cNvSpPr>
            <p:nvPr/>
          </p:nvSpPr>
          <p:spPr bwMode="auto">
            <a:xfrm>
              <a:off x="7523177" y="4911722"/>
              <a:ext cx="82550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6" y="5"/>
                </a:cxn>
                <a:cxn ang="0">
                  <a:pos x="31" y="10"/>
                </a:cxn>
                <a:cxn ang="0">
                  <a:pos x="41" y="5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1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2" h="10">
                  <a:moveTo>
                    <a:pt x="0" y="10"/>
                  </a:moveTo>
                  <a:lnTo>
                    <a:pt x="0" y="10"/>
                  </a:lnTo>
                  <a:lnTo>
                    <a:pt x="16" y="5"/>
                  </a:lnTo>
                  <a:lnTo>
                    <a:pt x="31" y="10"/>
                  </a:lnTo>
                  <a:lnTo>
                    <a:pt x="41" y="5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1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714"/>
            <p:cNvSpPr>
              <a:spLocks/>
            </p:cNvSpPr>
            <p:nvPr/>
          </p:nvSpPr>
          <p:spPr bwMode="auto">
            <a:xfrm>
              <a:off x="7621602" y="4911722"/>
              <a:ext cx="412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5" y="5"/>
                </a:cxn>
                <a:cxn ang="0">
                  <a:pos x="11" y="5"/>
                </a:cxn>
                <a:cxn ang="0">
                  <a:pos x="21" y="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21" y="5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715"/>
            <p:cNvSpPr>
              <a:spLocks/>
            </p:cNvSpPr>
            <p:nvPr/>
          </p:nvSpPr>
          <p:spPr bwMode="auto">
            <a:xfrm>
              <a:off x="7531115" y="4951409"/>
              <a:ext cx="74613" cy="17462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7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16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6" y="11"/>
                </a:cxn>
                <a:cxn ang="0">
                  <a:pos x="47" y="11"/>
                </a:cxn>
                <a:cxn ang="0">
                  <a:pos x="47" y="11"/>
                </a:cxn>
              </a:cxnLst>
              <a:rect l="0" t="0" r="r" b="b"/>
              <a:pathLst>
                <a:path w="47" h="11">
                  <a:moveTo>
                    <a:pt x="47" y="11"/>
                  </a:moveTo>
                  <a:lnTo>
                    <a:pt x="47" y="11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6" y="11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716"/>
            <p:cNvSpPr>
              <a:spLocks/>
            </p:cNvSpPr>
            <p:nvPr/>
          </p:nvSpPr>
          <p:spPr bwMode="auto">
            <a:xfrm>
              <a:off x="7539052" y="4976809"/>
              <a:ext cx="4921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16" y="10"/>
                </a:cxn>
                <a:cxn ang="0">
                  <a:pos x="26" y="5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6" y="10"/>
                  </a:lnTo>
                  <a:lnTo>
                    <a:pt x="26" y="5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717"/>
            <p:cNvSpPr>
              <a:spLocks/>
            </p:cNvSpPr>
            <p:nvPr/>
          </p:nvSpPr>
          <p:spPr bwMode="auto">
            <a:xfrm>
              <a:off x="7621602" y="4968872"/>
              <a:ext cx="41275" cy="15875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26" y="10"/>
                </a:cxn>
                <a:cxn ang="0">
                  <a:pos x="26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11" y="10"/>
                </a:cxn>
                <a:cxn ang="0">
                  <a:pos x="21" y="10"/>
                </a:cxn>
                <a:cxn ang="0">
                  <a:pos x="26" y="10"/>
                </a:cxn>
                <a:cxn ang="0">
                  <a:pos x="26" y="10"/>
                </a:cxn>
              </a:cxnLst>
              <a:rect l="0" t="0" r="r" b="b"/>
              <a:pathLst>
                <a:path w="26" h="10">
                  <a:moveTo>
                    <a:pt x="26" y="10"/>
                  </a:moveTo>
                  <a:lnTo>
                    <a:pt x="26" y="10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11" y="10"/>
                  </a:lnTo>
                  <a:lnTo>
                    <a:pt x="21" y="10"/>
                  </a:lnTo>
                  <a:lnTo>
                    <a:pt x="26" y="10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718"/>
            <p:cNvSpPr>
              <a:spLocks/>
            </p:cNvSpPr>
            <p:nvPr/>
          </p:nvSpPr>
          <p:spPr bwMode="auto">
            <a:xfrm>
              <a:off x="7531115" y="5018084"/>
              <a:ext cx="33338" cy="7937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11" y="5"/>
                </a:cxn>
                <a:cxn ang="0">
                  <a:pos x="16" y="5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5">
                  <a:moveTo>
                    <a:pt x="21" y="5"/>
                  </a:moveTo>
                  <a:lnTo>
                    <a:pt x="21" y="5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719"/>
            <p:cNvSpPr>
              <a:spLocks/>
            </p:cNvSpPr>
            <p:nvPr/>
          </p:nvSpPr>
          <p:spPr bwMode="auto">
            <a:xfrm>
              <a:off x="7548577" y="4729159"/>
              <a:ext cx="39688" cy="174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5" y="6"/>
                </a:cxn>
                <a:cxn ang="0">
                  <a:pos x="20" y="6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0" y="11"/>
                </a:cxn>
                <a:cxn ang="0">
                  <a:pos x="25" y="1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11">
                  <a:moveTo>
                    <a:pt x="25" y="0"/>
                  </a:moveTo>
                  <a:lnTo>
                    <a:pt x="25" y="0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0" y="11"/>
                  </a:lnTo>
                  <a:lnTo>
                    <a:pt x="25" y="1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790"/>
            <p:cNvSpPr>
              <a:spLocks/>
            </p:cNvSpPr>
            <p:nvPr/>
          </p:nvSpPr>
          <p:spPr bwMode="auto">
            <a:xfrm>
              <a:off x="6715140" y="3000372"/>
              <a:ext cx="1862138" cy="3319462"/>
            </a:xfrm>
            <a:custGeom>
              <a:avLst/>
              <a:gdLst/>
              <a:ahLst/>
              <a:cxnLst>
                <a:cxn ang="0">
                  <a:pos x="654" y="145"/>
                </a:cxn>
                <a:cxn ang="0">
                  <a:pos x="628" y="181"/>
                </a:cxn>
                <a:cxn ang="0">
                  <a:pos x="602" y="259"/>
                </a:cxn>
                <a:cxn ang="0">
                  <a:pos x="566" y="487"/>
                </a:cxn>
                <a:cxn ang="0">
                  <a:pos x="561" y="778"/>
                </a:cxn>
                <a:cxn ang="0">
                  <a:pos x="509" y="1105"/>
                </a:cxn>
                <a:cxn ang="0">
                  <a:pos x="519" y="1136"/>
                </a:cxn>
                <a:cxn ang="0">
                  <a:pos x="467" y="1380"/>
                </a:cxn>
                <a:cxn ang="0">
                  <a:pos x="431" y="1484"/>
                </a:cxn>
                <a:cxn ang="0">
                  <a:pos x="400" y="1577"/>
                </a:cxn>
                <a:cxn ang="0">
                  <a:pos x="395" y="1655"/>
                </a:cxn>
                <a:cxn ang="0">
                  <a:pos x="322" y="1686"/>
                </a:cxn>
                <a:cxn ang="0">
                  <a:pos x="265" y="1779"/>
                </a:cxn>
                <a:cxn ang="0">
                  <a:pos x="213" y="1925"/>
                </a:cxn>
                <a:cxn ang="0">
                  <a:pos x="125" y="1940"/>
                </a:cxn>
                <a:cxn ang="0">
                  <a:pos x="52" y="1930"/>
                </a:cxn>
                <a:cxn ang="0">
                  <a:pos x="0" y="1956"/>
                </a:cxn>
                <a:cxn ang="0">
                  <a:pos x="125" y="2034"/>
                </a:cxn>
                <a:cxn ang="0">
                  <a:pos x="255" y="2049"/>
                </a:cxn>
                <a:cxn ang="0">
                  <a:pos x="270" y="2060"/>
                </a:cxn>
                <a:cxn ang="0">
                  <a:pos x="327" y="2086"/>
                </a:cxn>
                <a:cxn ang="0">
                  <a:pos x="384" y="2029"/>
                </a:cxn>
                <a:cxn ang="0">
                  <a:pos x="395" y="1982"/>
                </a:cxn>
                <a:cxn ang="0">
                  <a:pos x="452" y="1909"/>
                </a:cxn>
                <a:cxn ang="0">
                  <a:pos x="457" y="1852"/>
                </a:cxn>
                <a:cxn ang="0">
                  <a:pos x="613" y="1671"/>
                </a:cxn>
                <a:cxn ang="0">
                  <a:pos x="737" y="1411"/>
                </a:cxn>
                <a:cxn ang="0">
                  <a:pos x="893" y="1774"/>
                </a:cxn>
                <a:cxn ang="0">
                  <a:pos x="919" y="1847"/>
                </a:cxn>
                <a:cxn ang="0">
                  <a:pos x="955" y="1868"/>
                </a:cxn>
                <a:cxn ang="0">
                  <a:pos x="903" y="1966"/>
                </a:cxn>
                <a:cxn ang="0">
                  <a:pos x="867" y="1992"/>
                </a:cxn>
                <a:cxn ang="0">
                  <a:pos x="768" y="2029"/>
                </a:cxn>
                <a:cxn ang="0">
                  <a:pos x="779" y="2049"/>
                </a:cxn>
                <a:cxn ang="0">
                  <a:pos x="914" y="2060"/>
                </a:cxn>
                <a:cxn ang="0">
                  <a:pos x="976" y="2049"/>
                </a:cxn>
                <a:cxn ang="0">
                  <a:pos x="1038" y="2054"/>
                </a:cxn>
                <a:cxn ang="0">
                  <a:pos x="1158" y="2054"/>
                </a:cxn>
                <a:cxn ang="0">
                  <a:pos x="1173" y="1956"/>
                </a:cxn>
                <a:cxn ang="0">
                  <a:pos x="1106" y="1634"/>
                </a:cxn>
                <a:cxn ang="0">
                  <a:pos x="1007" y="1344"/>
                </a:cxn>
                <a:cxn ang="0">
                  <a:pos x="976" y="1224"/>
                </a:cxn>
                <a:cxn ang="0">
                  <a:pos x="971" y="1141"/>
                </a:cxn>
                <a:cxn ang="0">
                  <a:pos x="992" y="918"/>
                </a:cxn>
                <a:cxn ang="0">
                  <a:pos x="997" y="669"/>
                </a:cxn>
                <a:cxn ang="0">
                  <a:pos x="950" y="212"/>
                </a:cxn>
                <a:cxn ang="0">
                  <a:pos x="867" y="78"/>
                </a:cxn>
                <a:cxn ang="0">
                  <a:pos x="826" y="15"/>
                </a:cxn>
              </a:cxnLst>
              <a:rect l="0" t="0" r="r" b="b"/>
              <a:pathLst>
                <a:path w="1173" h="2091">
                  <a:moveTo>
                    <a:pt x="810" y="0"/>
                  </a:moveTo>
                  <a:lnTo>
                    <a:pt x="659" y="104"/>
                  </a:lnTo>
                  <a:lnTo>
                    <a:pt x="649" y="129"/>
                  </a:lnTo>
                  <a:lnTo>
                    <a:pt x="654" y="145"/>
                  </a:lnTo>
                  <a:lnTo>
                    <a:pt x="654" y="145"/>
                  </a:lnTo>
                  <a:lnTo>
                    <a:pt x="639" y="161"/>
                  </a:lnTo>
                  <a:lnTo>
                    <a:pt x="633" y="171"/>
                  </a:lnTo>
                  <a:lnTo>
                    <a:pt x="628" y="181"/>
                  </a:lnTo>
                  <a:lnTo>
                    <a:pt x="628" y="181"/>
                  </a:lnTo>
                  <a:lnTo>
                    <a:pt x="628" y="197"/>
                  </a:lnTo>
                  <a:lnTo>
                    <a:pt x="602" y="259"/>
                  </a:lnTo>
                  <a:lnTo>
                    <a:pt x="602" y="259"/>
                  </a:lnTo>
                  <a:lnTo>
                    <a:pt x="576" y="347"/>
                  </a:lnTo>
                  <a:lnTo>
                    <a:pt x="576" y="347"/>
                  </a:lnTo>
                  <a:lnTo>
                    <a:pt x="571" y="410"/>
                  </a:lnTo>
                  <a:lnTo>
                    <a:pt x="566" y="487"/>
                  </a:lnTo>
                  <a:lnTo>
                    <a:pt x="566" y="487"/>
                  </a:lnTo>
                  <a:lnTo>
                    <a:pt x="566" y="648"/>
                  </a:lnTo>
                  <a:lnTo>
                    <a:pt x="566" y="648"/>
                  </a:lnTo>
                  <a:lnTo>
                    <a:pt x="561" y="778"/>
                  </a:lnTo>
                  <a:lnTo>
                    <a:pt x="561" y="778"/>
                  </a:lnTo>
                  <a:lnTo>
                    <a:pt x="530" y="939"/>
                  </a:lnTo>
                  <a:lnTo>
                    <a:pt x="514" y="1058"/>
                  </a:lnTo>
                  <a:lnTo>
                    <a:pt x="509" y="1105"/>
                  </a:lnTo>
                  <a:lnTo>
                    <a:pt x="514" y="1121"/>
                  </a:lnTo>
                  <a:lnTo>
                    <a:pt x="519" y="1126"/>
                  </a:lnTo>
                  <a:lnTo>
                    <a:pt x="519" y="1126"/>
                  </a:lnTo>
                  <a:lnTo>
                    <a:pt x="519" y="1136"/>
                  </a:lnTo>
                  <a:lnTo>
                    <a:pt x="519" y="1146"/>
                  </a:lnTo>
                  <a:lnTo>
                    <a:pt x="519" y="1183"/>
                  </a:lnTo>
                  <a:lnTo>
                    <a:pt x="499" y="1281"/>
                  </a:lnTo>
                  <a:lnTo>
                    <a:pt x="467" y="1380"/>
                  </a:lnTo>
                  <a:lnTo>
                    <a:pt x="447" y="1437"/>
                  </a:lnTo>
                  <a:lnTo>
                    <a:pt x="447" y="1437"/>
                  </a:lnTo>
                  <a:lnTo>
                    <a:pt x="436" y="1463"/>
                  </a:lnTo>
                  <a:lnTo>
                    <a:pt x="431" y="1484"/>
                  </a:lnTo>
                  <a:lnTo>
                    <a:pt x="426" y="1510"/>
                  </a:lnTo>
                  <a:lnTo>
                    <a:pt x="426" y="1510"/>
                  </a:lnTo>
                  <a:lnTo>
                    <a:pt x="416" y="1536"/>
                  </a:lnTo>
                  <a:lnTo>
                    <a:pt x="400" y="1577"/>
                  </a:lnTo>
                  <a:lnTo>
                    <a:pt x="400" y="1577"/>
                  </a:lnTo>
                  <a:lnTo>
                    <a:pt x="395" y="1624"/>
                  </a:lnTo>
                  <a:lnTo>
                    <a:pt x="395" y="1655"/>
                  </a:lnTo>
                  <a:lnTo>
                    <a:pt x="395" y="1655"/>
                  </a:lnTo>
                  <a:lnTo>
                    <a:pt x="364" y="1665"/>
                  </a:lnTo>
                  <a:lnTo>
                    <a:pt x="338" y="1676"/>
                  </a:lnTo>
                  <a:lnTo>
                    <a:pt x="322" y="1686"/>
                  </a:lnTo>
                  <a:lnTo>
                    <a:pt x="322" y="1686"/>
                  </a:lnTo>
                  <a:lnTo>
                    <a:pt x="296" y="1733"/>
                  </a:lnTo>
                  <a:lnTo>
                    <a:pt x="281" y="1764"/>
                  </a:lnTo>
                  <a:lnTo>
                    <a:pt x="265" y="1779"/>
                  </a:lnTo>
                  <a:lnTo>
                    <a:pt x="265" y="1779"/>
                  </a:lnTo>
                  <a:lnTo>
                    <a:pt x="229" y="1821"/>
                  </a:lnTo>
                  <a:lnTo>
                    <a:pt x="208" y="1847"/>
                  </a:lnTo>
                  <a:lnTo>
                    <a:pt x="182" y="1888"/>
                  </a:lnTo>
                  <a:lnTo>
                    <a:pt x="213" y="1925"/>
                  </a:lnTo>
                  <a:lnTo>
                    <a:pt x="177" y="1935"/>
                  </a:lnTo>
                  <a:lnTo>
                    <a:pt x="177" y="1935"/>
                  </a:lnTo>
                  <a:lnTo>
                    <a:pt x="125" y="1940"/>
                  </a:lnTo>
                  <a:lnTo>
                    <a:pt x="125" y="1940"/>
                  </a:lnTo>
                  <a:lnTo>
                    <a:pt x="104" y="1940"/>
                  </a:lnTo>
                  <a:lnTo>
                    <a:pt x="83" y="1935"/>
                  </a:lnTo>
                  <a:lnTo>
                    <a:pt x="83" y="1935"/>
                  </a:lnTo>
                  <a:lnTo>
                    <a:pt x="52" y="1930"/>
                  </a:lnTo>
                  <a:lnTo>
                    <a:pt x="37" y="1930"/>
                  </a:lnTo>
                  <a:lnTo>
                    <a:pt x="21" y="1935"/>
                  </a:lnTo>
                  <a:lnTo>
                    <a:pt x="0" y="1956"/>
                  </a:lnTo>
                  <a:lnTo>
                    <a:pt x="0" y="1956"/>
                  </a:lnTo>
                  <a:lnTo>
                    <a:pt x="42" y="1987"/>
                  </a:lnTo>
                  <a:lnTo>
                    <a:pt x="83" y="2013"/>
                  </a:lnTo>
                  <a:lnTo>
                    <a:pt x="125" y="2034"/>
                  </a:lnTo>
                  <a:lnTo>
                    <a:pt x="125" y="2034"/>
                  </a:lnTo>
                  <a:lnTo>
                    <a:pt x="172" y="2044"/>
                  </a:lnTo>
                  <a:lnTo>
                    <a:pt x="208" y="2049"/>
                  </a:lnTo>
                  <a:lnTo>
                    <a:pt x="255" y="2049"/>
                  </a:lnTo>
                  <a:lnTo>
                    <a:pt x="255" y="2049"/>
                  </a:lnTo>
                  <a:lnTo>
                    <a:pt x="260" y="2049"/>
                  </a:lnTo>
                  <a:lnTo>
                    <a:pt x="265" y="2054"/>
                  </a:lnTo>
                  <a:lnTo>
                    <a:pt x="270" y="2060"/>
                  </a:lnTo>
                  <a:lnTo>
                    <a:pt x="270" y="2060"/>
                  </a:lnTo>
                  <a:lnTo>
                    <a:pt x="286" y="2075"/>
                  </a:lnTo>
                  <a:lnTo>
                    <a:pt x="307" y="2080"/>
                  </a:lnTo>
                  <a:lnTo>
                    <a:pt x="327" y="2086"/>
                  </a:lnTo>
                  <a:lnTo>
                    <a:pt x="327" y="2086"/>
                  </a:lnTo>
                  <a:lnTo>
                    <a:pt x="374" y="2091"/>
                  </a:lnTo>
                  <a:lnTo>
                    <a:pt x="390" y="2044"/>
                  </a:lnTo>
                  <a:lnTo>
                    <a:pt x="384" y="2029"/>
                  </a:lnTo>
                  <a:lnTo>
                    <a:pt x="384" y="2029"/>
                  </a:lnTo>
                  <a:lnTo>
                    <a:pt x="390" y="2023"/>
                  </a:lnTo>
                  <a:lnTo>
                    <a:pt x="395" y="2003"/>
                  </a:lnTo>
                  <a:lnTo>
                    <a:pt x="395" y="2003"/>
                  </a:lnTo>
                  <a:lnTo>
                    <a:pt x="395" y="1982"/>
                  </a:lnTo>
                  <a:lnTo>
                    <a:pt x="395" y="1977"/>
                  </a:lnTo>
                  <a:lnTo>
                    <a:pt x="395" y="1977"/>
                  </a:lnTo>
                  <a:lnTo>
                    <a:pt x="426" y="1935"/>
                  </a:lnTo>
                  <a:lnTo>
                    <a:pt x="452" y="1909"/>
                  </a:lnTo>
                  <a:lnTo>
                    <a:pt x="457" y="1883"/>
                  </a:lnTo>
                  <a:lnTo>
                    <a:pt x="457" y="1883"/>
                  </a:lnTo>
                  <a:lnTo>
                    <a:pt x="457" y="1852"/>
                  </a:lnTo>
                  <a:lnTo>
                    <a:pt x="457" y="1852"/>
                  </a:lnTo>
                  <a:lnTo>
                    <a:pt x="504" y="1811"/>
                  </a:lnTo>
                  <a:lnTo>
                    <a:pt x="566" y="1738"/>
                  </a:lnTo>
                  <a:lnTo>
                    <a:pt x="566" y="1738"/>
                  </a:lnTo>
                  <a:lnTo>
                    <a:pt x="613" y="1671"/>
                  </a:lnTo>
                  <a:lnTo>
                    <a:pt x="639" y="1629"/>
                  </a:lnTo>
                  <a:lnTo>
                    <a:pt x="659" y="1582"/>
                  </a:lnTo>
                  <a:lnTo>
                    <a:pt x="659" y="1582"/>
                  </a:lnTo>
                  <a:lnTo>
                    <a:pt x="737" y="1411"/>
                  </a:lnTo>
                  <a:lnTo>
                    <a:pt x="737" y="1411"/>
                  </a:lnTo>
                  <a:lnTo>
                    <a:pt x="805" y="1572"/>
                  </a:lnTo>
                  <a:lnTo>
                    <a:pt x="857" y="1696"/>
                  </a:lnTo>
                  <a:lnTo>
                    <a:pt x="893" y="1774"/>
                  </a:lnTo>
                  <a:lnTo>
                    <a:pt x="893" y="1774"/>
                  </a:lnTo>
                  <a:lnTo>
                    <a:pt x="909" y="1805"/>
                  </a:lnTo>
                  <a:lnTo>
                    <a:pt x="914" y="1831"/>
                  </a:lnTo>
                  <a:lnTo>
                    <a:pt x="919" y="1847"/>
                  </a:lnTo>
                  <a:lnTo>
                    <a:pt x="929" y="1857"/>
                  </a:lnTo>
                  <a:lnTo>
                    <a:pt x="929" y="1857"/>
                  </a:lnTo>
                  <a:lnTo>
                    <a:pt x="940" y="1862"/>
                  </a:lnTo>
                  <a:lnTo>
                    <a:pt x="955" y="1868"/>
                  </a:lnTo>
                  <a:lnTo>
                    <a:pt x="971" y="1868"/>
                  </a:lnTo>
                  <a:lnTo>
                    <a:pt x="919" y="1946"/>
                  </a:lnTo>
                  <a:lnTo>
                    <a:pt x="903" y="1966"/>
                  </a:lnTo>
                  <a:lnTo>
                    <a:pt x="903" y="1966"/>
                  </a:lnTo>
                  <a:lnTo>
                    <a:pt x="893" y="1977"/>
                  </a:lnTo>
                  <a:lnTo>
                    <a:pt x="877" y="1987"/>
                  </a:lnTo>
                  <a:lnTo>
                    <a:pt x="867" y="1992"/>
                  </a:lnTo>
                  <a:lnTo>
                    <a:pt x="867" y="1992"/>
                  </a:lnTo>
                  <a:lnTo>
                    <a:pt x="794" y="2008"/>
                  </a:lnTo>
                  <a:lnTo>
                    <a:pt x="779" y="2023"/>
                  </a:lnTo>
                  <a:lnTo>
                    <a:pt x="768" y="2029"/>
                  </a:lnTo>
                  <a:lnTo>
                    <a:pt x="768" y="2029"/>
                  </a:lnTo>
                  <a:lnTo>
                    <a:pt x="768" y="2034"/>
                  </a:lnTo>
                  <a:lnTo>
                    <a:pt x="768" y="2039"/>
                  </a:lnTo>
                  <a:lnTo>
                    <a:pt x="779" y="2049"/>
                  </a:lnTo>
                  <a:lnTo>
                    <a:pt x="779" y="2049"/>
                  </a:lnTo>
                  <a:lnTo>
                    <a:pt x="800" y="2054"/>
                  </a:lnTo>
                  <a:lnTo>
                    <a:pt x="841" y="2060"/>
                  </a:lnTo>
                  <a:lnTo>
                    <a:pt x="883" y="2060"/>
                  </a:lnTo>
                  <a:lnTo>
                    <a:pt x="914" y="2060"/>
                  </a:lnTo>
                  <a:lnTo>
                    <a:pt x="914" y="2060"/>
                  </a:lnTo>
                  <a:lnTo>
                    <a:pt x="945" y="2060"/>
                  </a:lnTo>
                  <a:lnTo>
                    <a:pt x="976" y="2049"/>
                  </a:lnTo>
                  <a:lnTo>
                    <a:pt x="976" y="2049"/>
                  </a:lnTo>
                  <a:lnTo>
                    <a:pt x="1012" y="2039"/>
                  </a:lnTo>
                  <a:lnTo>
                    <a:pt x="1033" y="2034"/>
                  </a:lnTo>
                  <a:lnTo>
                    <a:pt x="1038" y="2054"/>
                  </a:lnTo>
                  <a:lnTo>
                    <a:pt x="1038" y="2054"/>
                  </a:lnTo>
                  <a:lnTo>
                    <a:pt x="1132" y="2060"/>
                  </a:lnTo>
                  <a:lnTo>
                    <a:pt x="1132" y="2060"/>
                  </a:lnTo>
                  <a:lnTo>
                    <a:pt x="1147" y="2060"/>
                  </a:lnTo>
                  <a:lnTo>
                    <a:pt x="1158" y="2054"/>
                  </a:lnTo>
                  <a:lnTo>
                    <a:pt x="1163" y="2049"/>
                  </a:lnTo>
                  <a:lnTo>
                    <a:pt x="1158" y="1997"/>
                  </a:lnTo>
                  <a:lnTo>
                    <a:pt x="1152" y="1966"/>
                  </a:lnTo>
                  <a:lnTo>
                    <a:pt x="1173" y="1956"/>
                  </a:lnTo>
                  <a:lnTo>
                    <a:pt x="1173" y="1956"/>
                  </a:lnTo>
                  <a:lnTo>
                    <a:pt x="1137" y="1759"/>
                  </a:lnTo>
                  <a:lnTo>
                    <a:pt x="1137" y="1759"/>
                  </a:lnTo>
                  <a:lnTo>
                    <a:pt x="1106" y="1634"/>
                  </a:lnTo>
                  <a:lnTo>
                    <a:pt x="1075" y="1520"/>
                  </a:lnTo>
                  <a:lnTo>
                    <a:pt x="1075" y="1520"/>
                  </a:lnTo>
                  <a:lnTo>
                    <a:pt x="1038" y="1427"/>
                  </a:lnTo>
                  <a:lnTo>
                    <a:pt x="1007" y="1344"/>
                  </a:lnTo>
                  <a:lnTo>
                    <a:pt x="1007" y="1344"/>
                  </a:lnTo>
                  <a:lnTo>
                    <a:pt x="997" y="1297"/>
                  </a:lnTo>
                  <a:lnTo>
                    <a:pt x="992" y="1271"/>
                  </a:lnTo>
                  <a:lnTo>
                    <a:pt x="976" y="1224"/>
                  </a:lnTo>
                  <a:lnTo>
                    <a:pt x="976" y="1224"/>
                  </a:lnTo>
                  <a:lnTo>
                    <a:pt x="971" y="1193"/>
                  </a:lnTo>
                  <a:lnTo>
                    <a:pt x="971" y="1141"/>
                  </a:lnTo>
                  <a:lnTo>
                    <a:pt x="971" y="1141"/>
                  </a:lnTo>
                  <a:lnTo>
                    <a:pt x="955" y="1095"/>
                  </a:lnTo>
                  <a:lnTo>
                    <a:pt x="981" y="1089"/>
                  </a:lnTo>
                  <a:lnTo>
                    <a:pt x="981" y="1089"/>
                  </a:lnTo>
                  <a:lnTo>
                    <a:pt x="992" y="918"/>
                  </a:lnTo>
                  <a:lnTo>
                    <a:pt x="997" y="778"/>
                  </a:lnTo>
                  <a:lnTo>
                    <a:pt x="997" y="716"/>
                  </a:lnTo>
                  <a:lnTo>
                    <a:pt x="997" y="669"/>
                  </a:lnTo>
                  <a:lnTo>
                    <a:pt x="997" y="669"/>
                  </a:lnTo>
                  <a:lnTo>
                    <a:pt x="976" y="425"/>
                  </a:lnTo>
                  <a:lnTo>
                    <a:pt x="966" y="296"/>
                  </a:lnTo>
                  <a:lnTo>
                    <a:pt x="950" y="212"/>
                  </a:lnTo>
                  <a:lnTo>
                    <a:pt x="950" y="212"/>
                  </a:lnTo>
                  <a:lnTo>
                    <a:pt x="945" y="187"/>
                  </a:lnTo>
                  <a:lnTo>
                    <a:pt x="934" y="161"/>
                  </a:lnTo>
                  <a:lnTo>
                    <a:pt x="909" y="124"/>
                  </a:lnTo>
                  <a:lnTo>
                    <a:pt x="867" y="78"/>
                  </a:lnTo>
                  <a:lnTo>
                    <a:pt x="867" y="78"/>
                  </a:lnTo>
                  <a:lnTo>
                    <a:pt x="836" y="36"/>
                  </a:lnTo>
                  <a:lnTo>
                    <a:pt x="836" y="36"/>
                  </a:lnTo>
                  <a:lnTo>
                    <a:pt x="826" y="15"/>
                  </a:lnTo>
                  <a:lnTo>
                    <a:pt x="820" y="5"/>
                  </a:lnTo>
                  <a:lnTo>
                    <a:pt x="810" y="0"/>
                  </a:lnTo>
                  <a:lnTo>
                    <a:pt x="8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791"/>
            <p:cNvSpPr>
              <a:spLocks/>
            </p:cNvSpPr>
            <p:nvPr/>
          </p:nvSpPr>
          <p:spPr bwMode="auto">
            <a:xfrm>
              <a:off x="8016890" y="3230559"/>
              <a:ext cx="536575" cy="13843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130" y="57"/>
                </a:cxn>
                <a:cxn ang="0">
                  <a:pos x="161" y="109"/>
                </a:cxn>
                <a:cxn ang="0">
                  <a:pos x="177" y="130"/>
                </a:cxn>
                <a:cxn ang="0">
                  <a:pos x="182" y="151"/>
                </a:cxn>
                <a:cxn ang="0">
                  <a:pos x="182" y="151"/>
                </a:cxn>
                <a:cxn ang="0">
                  <a:pos x="213" y="270"/>
                </a:cxn>
                <a:cxn ang="0">
                  <a:pos x="234" y="363"/>
                </a:cxn>
                <a:cxn ang="0">
                  <a:pos x="234" y="363"/>
                </a:cxn>
                <a:cxn ang="0">
                  <a:pos x="249" y="389"/>
                </a:cxn>
                <a:cxn ang="0">
                  <a:pos x="255" y="400"/>
                </a:cxn>
                <a:cxn ang="0">
                  <a:pos x="260" y="415"/>
                </a:cxn>
                <a:cxn ang="0">
                  <a:pos x="260" y="415"/>
                </a:cxn>
                <a:cxn ang="0">
                  <a:pos x="260" y="451"/>
                </a:cxn>
                <a:cxn ang="0">
                  <a:pos x="265" y="472"/>
                </a:cxn>
                <a:cxn ang="0">
                  <a:pos x="270" y="488"/>
                </a:cxn>
                <a:cxn ang="0">
                  <a:pos x="270" y="488"/>
                </a:cxn>
                <a:cxn ang="0">
                  <a:pos x="275" y="514"/>
                </a:cxn>
                <a:cxn ang="0">
                  <a:pos x="286" y="560"/>
                </a:cxn>
                <a:cxn ang="0">
                  <a:pos x="296" y="643"/>
                </a:cxn>
                <a:cxn ang="0">
                  <a:pos x="296" y="643"/>
                </a:cxn>
                <a:cxn ang="0">
                  <a:pos x="296" y="685"/>
                </a:cxn>
                <a:cxn ang="0">
                  <a:pos x="301" y="695"/>
                </a:cxn>
                <a:cxn ang="0">
                  <a:pos x="307" y="711"/>
                </a:cxn>
                <a:cxn ang="0">
                  <a:pos x="307" y="711"/>
                </a:cxn>
                <a:cxn ang="0">
                  <a:pos x="317" y="737"/>
                </a:cxn>
                <a:cxn ang="0">
                  <a:pos x="332" y="784"/>
                </a:cxn>
                <a:cxn ang="0">
                  <a:pos x="338" y="830"/>
                </a:cxn>
                <a:cxn ang="0">
                  <a:pos x="338" y="846"/>
                </a:cxn>
                <a:cxn ang="0">
                  <a:pos x="332" y="856"/>
                </a:cxn>
                <a:cxn ang="0">
                  <a:pos x="332" y="856"/>
                </a:cxn>
                <a:cxn ang="0">
                  <a:pos x="301" y="861"/>
                </a:cxn>
                <a:cxn ang="0">
                  <a:pos x="255" y="867"/>
                </a:cxn>
                <a:cxn ang="0">
                  <a:pos x="187" y="872"/>
                </a:cxn>
                <a:cxn ang="0">
                  <a:pos x="187" y="872"/>
                </a:cxn>
                <a:cxn ang="0">
                  <a:pos x="177" y="784"/>
                </a:cxn>
                <a:cxn ang="0">
                  <a:pos x="177" y="784"/>
                </a:cxn>
                <a:cxn ang="0">
                  <a:pos x="156" y="680"/>
                </a:cxn>
                <a:cxn ang="0">
                  <a:pos x="109" y="519"/>
                </a:cxn>
                <a:cxn ang="0">
                  <a:pos x="31" y="244"/>
                </a:cxn>
                <a:cxn ang="0">
                  <a:pos x="31" y="244"/>
                </a:cxn>
                <a:cxn ang="0">
                  <a:pos x="6" y="145"/>
                </a:cxn>
                <a:cxn ang="0">
                  <a:pos x="0" y="109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16" y="57"/>
                </a:cxn>
                <a:cxn ang="0">
                  <a:pos x="26" y="42"/>
                </a:cxn>
                <a:cxn ang="0">
                  <a:pos x="52" y="16"/>
                </a:cxn>
                <a:cxn ang="0">
                  <a:pos x="78" y="5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338" h="872">
                  <a:moveTo>
                    <a:pt x="89" y="0"/>
                  </a:moveTo>
                  <a:lnTo>
                    <a:pt x="89" y="0"/>
                  </a:lnTo>
                  <a:lnTo>
                    <a:pt x="130" y="57"/>
                  </a:lnTo>
                  <a:lnTo>
                    <a:pt x="161" y="109"/>
                  </a:lnTo>
                  <a:lnTo>
                    <a:pt x="177" y="130"/>
                  </a:lnTo>
                  <a:lnTo>
                    <a:pt x="182" y="151"/>
                  </a:lnTo>
                  <a:lnTo>
                    <a:pt x="182" y="151"/>
                  </a:lnTo>
                  <a:lnTo>
                    <a:pt x="213" y="270"/>
                  </a:lnTo>
                  <a:lnTo>
                    <a:pt x="234" y="363"/>
                  </a:lnTo>
                  <a:lnTo>
                    <a:pt x="234" y="363"/>
                  </a:lnTo>
                  <a:lnTo>
                    <a:pt x="249" y="389"/>
                  </a:lnTo>
                  <a:lnTo>
                    <a:pt x="255" y="400"/>
                  </a:lnTo>
                  <a:lnTo>
                    <a:pt x="260" y="415"/>
                  </a:lnTo>
                  <a:lnTo>
                    <a:pt x="260" y="415"/>
                  </a:lnTo>
                  <a:lnTo>
                    <a:pt x="260" y="451"/>
                  </a:lnTo>
                  <a:lnTo>
                    <a:pt x="265" y="472"/>
                  </a:lnTo>
                  <a:lnTo>
                    <a:pt x="270" y="488"/>
                  </a:lnTo>
                  <a:lnTo>
                    <a:pt x="270" y="488"/>
                  </a:lnTo>
                  <a:lnTo>
                    <a:pt x="275" y="514"/>
                  </a:lnTo>
                  <a:lnTo>
                    <a:pt x="286" y="560"/>
                  </a:lnTo>
                  <a:lnTo>
                    <a:pt x="296" y="643"/>
                  </a:lnTo>
                  <a:lnTo>
                    <a:pt x="296" y="643"/>
                  </a:lnTo>
                  <a:lnTo>
                    <a:pt x="296" y="685"/>
                  </a:lnTo>
                  <a:lnTo>
                    <a:pt x="301" y="695"/>
                  </a:lnTo>
                  <a:lnTo>
                    <a:pt x="307" y="711"/>
                  </a:lnTo>
                  <a:lnTo>
                    <a:pt x="307" y="711"/>
                  </a:lnTo>
                  <a:lnTo>
                    <a:pt x="317" y="737"/>
                  </a:lnTo>
                  <a:lnTo>
                    <a:pt x="332" y="784"/>
                  </a:lnTo>
                  <a:lnTo>
                    <a:pt x="338" y="830"/>
                  </a:lnTo>
                  <a:lnTo>
                    <a:pt x="338" y="846"/>
                  </a:lnTo>
                  <a:lnTo>
                    <a:pt x="332" y="856"/>
                  </a:lnTo>
                  <a:lnTo>
                    <a:pt x="332" y="856"/>
                  </a:lnTo>
                  <a:lnTo>
                    <a:pt x="301" y="861"/>
                  </a:lnTo>
                  <a:lnTo>
                    <a:pt x="255" y="867"/>
                  </a:lnTo>
                  <a:lnTo>
                    <a:pt x="187" y="872"/>
                  </a:lnTo>
                  <a:lnTo>
                    <a:pt x="187" y="872"/>
                  </a:lnTo>
                  <a:lnTo>
                    <a:pt x="177" y="784"/>
                  </a:lnTo>
                  <a:lnTo>
                    <a:pt x="177" y="784"/>
                  </a:lnTo>
                  <a:lnTo>
                    <a:pt x="156" y="680"/>
                  </a:lnTo>
                  <a:lnTo>
                    <a:pt x="109" y="519"/>
                  </a:lnTo>
                  <a:lnTo>
                    <a:pt x="31" y="244"/>
                  </a:lnTo>
                  <a:lnTo>
                    <a:pt x="31" y="244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16" y="57"/>
                  </a:lnTo>
                  <a:lnTo>
                    <a:pt x="26" y="42"/>
                  </a:lnTo>
                  <a:lnTo>
                    <a:pt x="52" y="16"/>
                  </a:lnTo>
                  <a:lnTo>
                    <a:pt x="78" y="5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792"/>
            <p:cNvSpPr>
              <a:spLocks/>
            </p:cNvSpPr>
            <p:nvPr/>
          </p:nvSpPr>
          <p:spPr bwMode="auto">
            <a:xfrm>
              <a:off x="8355027" y="4548184"/>
              <a:ext cx="188913" cy="271462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0" y="88"/>
                </a:cxn>
                <a:cxn ang="0">
                  <a:pos x="5" y="109"/>
                </a:cxn>
                <a:cxn ang="0">
                  <a:pos x="21" y="156"/>
                </a:cxn>
                <a:cxn ang="0">
                  <a:pos x="36" y="166"/>
                </a:cxn>
                <a:cxn ang="0">
                  <a:pos x="57" y="171"/>
                </a:cxn>
                <a:cxn ang="0">
                  <a:pos x="78" y="171"/>
                </a:cxn>
                <a:cxn ang="0">
                  <a:pos x="83" y="166"/>
                </a:cxn>
                <a:cxn ang="0">
                  <a:pos x="83" y="161"/>
                </a:cxn>
                <a:cxn ang="0">
                  <a:pos x="73" y="161"/>
                </a:cxn>
                <a:cxn ang="0">
                  <a:pos x="52" y="151"/>
                </a:cxn>
                <a:cxn ang="0">
                  <a:pos x="47" y="146"/>
                </a:cxn>
                <a:cxn ang="0">
                  <a:pos x="47" y="135"/>
                </a:cxn>
                <a:cxn ang="0">
                  <a:pos x="52" y="146"/>
                </a:cxn>
                <a:cxn ang="0">
                  <a:pos x="68" y="156"/>
                </a:cxn>
                <a:cxn ang="0">
                  <a:pos x="88" y="146"/>
                </a:cxn>
                <a:cxn ang="0">
                  <a:pos x="94" y="146"/>
                </a:cxn>
                <a:cxn ang="0">
                  <a:pos x="94" y="135"/>
                </a:cxn>
                <a:cxn ang="0">
                  <a:pos x="88" y="130"/>
                </a:cxn>
                <a:cxn ang="0">
                  <a:pos x="104" y="125"/>
                </a:cxn>
                <a:cxn ang="0">
                  <a:pos x="109" y="114"/>
                </a:cxn>
                <a:cxn ang="0">
                  <a:pos x="109" y="104"/>
                </a:cxn>
                <a:cxn ang="0">
                  <a:pos x="109" y="99"/>
                </a:cxn>
                <a:cxn ang="0">
                  <a:pos x="119" y="94"/>
                </a:cxn>
                <a:cxn ang="0">
                  <a:pos x="119" y="83"/>
                </a:cxn>
                <a:cxn ang="0">
                  <a:pos x="119" y="73"/>
                </a:cxn>
                <a:cxn ang="0">
                  <a:pos x="109" y="62"/>
                </a:cxn>
                <a:cxn ang="0">
                  <a:pos x="104" y="57"/>
                </a:cxn>
                <a:cxn ang="0">
                  <a:pos x="104" y="42"/>
                </a:cxn>
                <a:cxn ang="0">
                  <a:pos x="94" y="16"/>
                </a:cxn>
                <a:cxn ang="0">
                  <a:pos x="83" y="5"/>
                </a:cxn>
                <a:cxn ang="0">
                  <a:pos x="62" y="0"/>
                </a:cxn>
                <a:cxn ang="0">
                  <a:pos x="36" y="0"/>
                </a:cxn>
                <a:cxn ang="0">
                  <a:pos x="16" y="16"/>
                </a:cxn>
                <a:cxn ang="0">
                  <a:pos x="5" y="26"/>
                </a:cxn>
              </a:cxnLst>
              <a:rect l="0" t="0" r="r" b="b"/>
              <a:pathLst>
                <a:path w="119" h="171">
                  <a:moveTo>
                    <a:pt x="5" y="26"/>
                  </a:moveTo>
                  <a:lnTo>
                    <a:pt x="5" y="26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6" y="140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36" y="166"/>
                  </a:lnTo>
                  <a:lnTo>
                    <a:pt x="57" y="171"/>
                  </a:lnTo>
                  <a:lnTo>
                    <a:pt x="57" y="171"/>
                  </a:lnTo>
                  <a:lnTo>
                    <a:pt x="73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83" y="166"/>
                  </a:lnTo>
                  <a:lnTo>
                    <a:pt x="83" y="161"/>
                  </a:lnTo>
                  <a:lnTo>
                    <a:pt x="83" y="161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52" y="151"/>
                  </a:lnTo>
                  <a:lnTo>
                    <a:pt x="52" y="151"/>
                  </a:lnTo>
                  <a:lnTo>
                    <a:pt x="52" y="151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7" y="135"/>
                  </a:lnTo>
                  <a:lnTo>
                    <a:pt x="47" y="135"/>
                  </a:lnTo>
                  <a:lnTo>
                    <a:pt x="52" y="146"/>
                  </a:lnTo>
                  <a:lnTo>
                    <a:pt x="68" y="156"/>
                  </a:lnTo>
                  <a:lnTo>
                    <a:pt x="68" y="156"/>
                  </a:lnTo>
                  <a:lnTo>
                    <a:pt x="78" y="15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94" y="146"/>
                  </a:lnTo>
                  <a:lnTo>
                    <a:pt x="94" y="140"/>
                  </a:lnTo>
                  <a:lnTo>
                    <a:pt x="94" y="135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30"/>
                  </a:lnTo>
                  <a:lnTo>
                    <a:pt x="104" y="125"/>
                  </a:lnTo>
                  <a:lnTo>
                    <a:pt x="104" y="125"/>
                  </a:lnTo>
                  <a:lnTo>
                    <a:pt x="109" y="114"/>
                  </a:lnTo>
                  <a:lnTo>
                    <a:pt x="109" y="104"/>
                  </a:lnTo>
                  <a:lnTo>
                    <a:pt x="109" y="104"/>
                  </a:lnTo>
                  <a:lnTo>
                    <a:pt x="109" y="99"/>
                  </a:lnTo>
                  <a:lnTo>
                    <a:pt x="109" y="99"/>
                  </a:lnTo>
                  <a:lnTo>
                    <a:pt x="109" y="99"/>
                  </a:lnTo>
                  <a:lnTo>
                    <a:pt x="119" y="94"/>
                  </a:lnTo>
                  <a:lnTo>
                    <a:pt x="119" y="94"/>
                  </a:lnTo>
                  <a:lnTo>
                    <a:pt x="119" y="83"/>
                  </a:lnTo>
                  <a:lnTo>
                    <a:pt x="119" y="73"/>
                  </a:lnTo>
                  <a:lnTo>
                    <a:pt x="119" y="73"/>
                  </a:lnTo>
                  <a:lnTo>
                    <a:pt x="114" y="68"/>
                  </a:lnTo>
                  <a:lnTo>
                    <a:pt x="109" y="62"/>
                  </a:lnTo>
                  <a:lnTo>
                    <a:pt x="109" y="62"/>
                  </a:lnTo>
                  <a:lnTo>
                    <a:pt x="104" y="57"/>
                  </a:lnTo>
                  <a:lnTo>
                    <a:pt x="104" y="57"/>
                  </a:lnTo>
                  <a:lnTo>
                    <a:pt x="104" y="42"/>
                  </a:lnTo>
                  <a:lnTo>
                    <a:pt x="104" y="31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83" y="5"/>
                  </a:lnTo>
                  <a:lnTo>
                    <a:pt x="73" y="5"/>
                  </a:lnTo>
                  <a:lnTo>
                    <a:pt x="6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6" y="11"/>
                  </a:lnTo>
                  <a:lnTo>
                    <a:pt x="16" y="1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793"/>
            <p:cNvSpPr>
              <a:spLocks/>
            </p:cNvSpPr>
            <p:nvPr/>
          </p:nvSpPr>
          <p:spPr bwMode="auto">
            <a:xfrm>
              <a:off x="7267590" y="3856034"/>
              <a:ext cx="519113" cy="717550"/>
            </a:xfrm>
            <a:custGeom>
              <a:avLst/>
              <a:gdLst/>
              <a:ahLst/>
              <a:cxnLst>
                <a:cxn ang="0">
                  <a:pos x="244" y="11"/>
                </a:cxn>
                <a:cxn ang="0">
                  <a:pos x="197" y="125"/>
                </a:cxn>
                <a:cxn ang="0">
                  <a:pos x="177" y="151"/>
                </a:cxn>
                <a:cxn ang="0">
                  <a:pos x="161" y="177"/>
                </a:cxn>
                <a:cxn ang="0">
                  <a:pos x="151" y="208"/>
                </a:cxn>
                <a:cxn ang="0">
                  <a:pos x="145" y="218"/>
                </a:cxn>
                <a:cxn ang="0">
                  <a:pos x="62" y="332"/>
                </a:cxn>
                <a:cxn ang="0">
                  <a:pos x="36" y="353"/>
                </a:cxn>
                <a:cxn ang="0">
                  <a:pos x="26" y="374"/>
                </a:cxn>
                <a:cxn ang="0">
                  <a:pos x="21" y="395"/>
                </a:cxn>
                <a:cxn ang="0">
                  <a:pos x="16" y="415"/>
                </a:cxn>
                <a:cxn ang="0">
                  <a:pos x="5" y="426"/>
                </a:cxn>
                <a:cxn ang="0">
                  <a:pos x="5" y="431"/>
                </a:cxn>
                <a:cxn ang="0">
                  <a:pos x="16" y="431"/>
                </a:cxn>
                <a:cxn ang="0">
                  <a:pos x="31" y="426"/>
                </a:cxn>
                <a:cxn ang="0">
                  <a:pos x="42" y="431"/>
                </a:cxn>
                <a:cxn ang="0">
                  <a:pos x="47" y="431"/>
                </a:cxn>
                <a:cxn ang="0">
                  <a:pos x="47" y="431"/>
                </a:cxn>
                <a:cxn ang="0">
                  <a:pos x="57" y="447"/>
                </a:cxn>
                <a:cxn ang="0">
                  <a:pos x="73" y="441"/>
                </a:cxn>
                <a:cxn ang="0">
                  <a:pos x="78" y="436"/>
                </a:cxn>
                <a:cxn ang="0">
                  <a:pos x="83" y="447"/>
                </a:cxn>
                <a:cxn ang="0">
                  <a:pos x="88" y="447"/>
                </a:cxn>
                <a:cxn ang="0">
                  <a:pos x="93" y="441"/>
                </a:cxn>
                <a:cxn ang="0">
                  <a:pos x="104" y="452"/>
                </a:cxn>
                <a:cxn ang="0">
                  <a:pos x="114" y="447"/>
                </a:cxn>
                <a:cxn ang="0">
                  <a:pos x="119" y="441"/>
                </a:cxn>
                <a:cxn ang="0">
                  <a:pos x="135" y="390"/>
                </a:cxn>
                <a:cxn ang="0">
                  <a:pos x="202" y="332"/>
                </a:cxn>
                <a:cxn ang="0">
                  <a:pos x="228" y="307"/>
                </a:cxn>
                <a:cxn ang="0">
                  <a:pos x="270" y="244"/>
                </a:cxn>
                <a:cxn ang="0">
                  <a:pos x="306" y="156"/>
                </a:cxn>
                <a:cxn ang="0">
                  <a:pos x="327" y="63"/>
                </a:cxn>
                <a:cxn ang="0">
                  <a:pos x="327" y="26"/>
                </a:cxn>
                <a:cxn ang="0">
                  <a:pos x="306" y="6"/>
                </a:cxn>
                <a:cxn ang="0">
                  <a:pos x="291" y="0"/>
                </a:cxn>
                <a:cxn ang="0">
                  <a:pos x="260" y="6"/>
                </a:cxn>
                <a:cxn ang="0">
                  <a:pos x="244" y="11"/>
                </a:cxn>
              </a:cxnLst>
              <a:rect l="0" t="0" r="r" b="b"/>
              <a:pathLst>
                <a:path w="327" h="452">
                  <a:moveTo>
                    <a:pt x="244" y="11"/>
                  </a:moveTo>
                  <a:lnTo>
                    <a:pt x="244" y="11"/>
                  </a:lnTo>
                  <a:lnTo>
                    <a:pt x="197" y="125"/>
                  </a:lnTo>
                  <a:lnTo>
                    <a:pt x="197" y="125"/>
                  </a:lnTo>
                  <a:lnTo>
                    <a:pt x="187" y="140"/>
                  </a:lnTo>
                  <a:lnTo>
                    <a:pt x="177" y="151"/>
                  </a:lnTo>
                  <a:lnTo>
                    <a:pt x="166" y="161"/>
                  </a:lnTo>
                  <a:lnTo>
                    <a:pt x="161" y="177"/>
                  </a:lnTo>
                  <a:lnTo>
                    <a:pt x="161" y="177"/>
                  </a:lnTo>
                  <a:lnTo>
                    <a:pt x="151" y="208"/>
                  </a:lnTo>
                  <a:lnTo>
                    <a:pt x="145" y="218"/>
                  </a:lnTo>
                  <a:lnTo>
                    <a:pt x="145" y="218"/>
                  </a:lnTo>
                  <a:lnTo>
                    <a:pt x="62" y="317"/>
                  </a:lnTo>
                  <a:lnTo>
                    <a:pt x="62" y="332"/>
                  </a:lnTo>
                  <a:lnTo>
                    <a:pt x="62" y="332"/>
                  </a:lnTo>
                  <a:lnTo>
                    <a:pt x="36" y="353"/>
                  </a:lnTo>
                  <a:lnTo>
                    <a:pt x="36" y="353"/>
                  </a:lnTo>
                  <a:lnTo>
                    <a:pt x="26" y="374"/>
                  </a:lnTo>
                  <a:lnTo>
                    <a:pt x="26" y="374"/>
                  </a:lnTo>
                  <a:lnTo>
                    <a:pt x="21" y="395"/>
                  </a:lnTo>
                  <a:lnTo>
                    <a:pt x="16" y="405"/>
                  </a:lnTo>
                  <a:lnTo>
                    <a:pt x="16" y="415"/>
                  </a:lnTo>
                  <a:lnTo>
                    <a:pt x="16" y="415"/>
                  </a:lnTo>
                  <a:lnTo>
                    <a:pt x="5" y="426"/>
                  </a:lnTo>
                  <a:lnTo>
                    <a:pt x="0" y="431"/>
                  </a:lnTo>
                  <a:lnTo>
                    <a:pt x="5" y="431"/>
                  </a:lnTo>
                  <a:lnTo>
                    <a:pt x="5" y="431"/>
                  </a:lnTo>
                  <a:lnTo>
                    <a:pt x="16" y="431"/>
                  </a:lnTo>
                  <a:lnTo>
                    <a:pt x="31" y="426"/>
                  </a:lnTo>
                  <a:lnTo>
                    <a:pt x="31" y="426"/>
                  </a:lnTo>
                  <a:lnTo>
                    <a:pt x="36" y="426"/>
                  </a:lnTo>
                  <a:lnTo>
                    <a:pt x="42" y="431"/>
                  </a:lnTo>
                  <a:lnTo>
                    <a:pt x="42" y="431"/>
                  </a:lnTo>
                  <a:lnTo>
                    <a:pt x="47" y="431"/>
                  </a:lnTo>
                  <a:lnTo>
                    <a:pt x="47" y="431"/>
                  </a:lnTo>
                  <a:lnTo>
                    <a:pt x="47" y="431"/>
                  </a:lnTo>
                  <a:lnTo>
                    <a:pt x="52" y="436"/>
                  </a:lnTo>
                  <a:lnTo>
                    <a:pt x="57" y="447"/>
                  </a:lnTo>
                  <a:lnTo>
                    <a:pt x="57" y="447"/>
                  </a:lnTo>
                  <a:lnTo>
                    <a:pt x="73" y="441"/>
                  </a:lnTo>
                  <a:lnTo>
                    <a:pt x="78" y="436"/>
                  </a:lnTo>
                  <a:lnTo>
                    <a:pt x="78" y="436"/>
                  </a:lnTo>
                  <a:lnTo>
                    <a:pt x="78" y="441"/>
                  </a:lnTo>
                  <a:lnTo>
                    <a:pt x="83" y="447"/>
                  </a:lnTo>
                  <a:lnTo>
                    <a:pt x="83" y="447"/>
                  </a:lnTo>
                  <a:lnTo>
                    <a:pt x="88" y="447"/>
                  </a:lnTo>
                  <a:lnTo>
                    <a:pt x="93" y="447"/>
                  </a:lnTo>
                  <a:lnTo>
                    <a:pt x="93" y="441"/>
                  </a:lnTo>
                  <a:lnTo>
                    <a:pt x="93" y="441"/>
                  </a:lnTo>
                  <a:lnTo>
                    <a:pt x="104" y="452"/>
                  </a:lnTo>
                  <a:lnTo>
                    <a:pt x="104" y="452"/>
                  </a:lnTo>
                  <a:lnTo>
                    <a:pt x="114" y="447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25" y="410"/>
                  </a:lnTo>
                  <a:lnTo>
                    <a:pt x="135" y="390"/>
                  </a:lnTo>
                  <a:lnTo>
                    <a:pt x="156" y="400"/>
                  </a:lnTo>
                  <a:lnTo>
                    <a:pt x="202" y="332"/>
                  </a:lnTo>
                  <a:lnTo>
                    <a:pt x="202" y="332"/>
                  </a:lnTo>
                  <a:lnTo>
                    <a:pt x="228" y="307"/>
                  </a:lnTo>
                  <a:lnTo>
                    <a:pt x="249" y="275"/>
                  </a:lnTo>
                  <a:lnTo>
                    <a:pt x="270" y="244"/>
                  </a:lnTo>
                  <a:lnTo>
                    <a:pt x="270" y="244"/>
                  </a:lnTo>
                  <a:lnTo>
                    <a:pt x="306" y="156"/>
                  </a:lnTo>
                  <a:lnTo>
                    <a:pt x="317" y="104"/>
                  </a:lnTo>
                  <a:lnTo>
                    <a:pt x="327" y="63"/>
                  </a:lnTo>
                  <a:lnTo>
                    <a:pt x="327" y="63"/>
                  </a:lnTo>
                  <a:lnTo>
                    <a:pt x="327" y="26"/>
                  </a:lnTo>
                  <a:lnTo>
                    <a:pt x="317" y="11"/>
                  </a:lnTo>
                  <a:lnTo>
                    <a:pt x="306" y="6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44" y="11"/>
                  </a:lnTo>
                  <a:lnTo>
                    <a:pt x="244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794"/>
            <p:cNvSpPr>
              <a:spLocks/>
            </p:cNvSpPr>
            <p:nvPr/>
          </p:nvSpPr>
          <p:spPr bwMode="auto">
            <a:xfrm>
              <a:off x="7226315" y="4449759"/>
              <a:ext cx="255588" cy="18097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42" y="0"/>
                </a:cxn>
                <a:cxn ang="0">
                  <a:pos x="31" y="5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11" y="31"/>
                </a:cxn>
                <a:cxn ang="0">
                  <a:pos x="0" y="52"/>
                </a:cxn>
                <a:cxn ang="0">
                  <a:pos x="5" y="62"/>
                </a:cxn>
                <a:cxn ang="0">
                  <a:pos x="21" y="36"/>
                </a:cxn>
                <a:cxn ang="0">
                  <a:pos x="21" y="36"/>
                </a:cxn>
                <a:cxn ang="0">
                  <a:pos x="36" y="31"/>
                </a:cxn>
                <a:cxn ang="0">
                  <a:pos x="47" y="26"/>
                </a:cxn>
                <a:cxn ang="0">
                  <a:pos x="57" y="26"/>
                </a:cxn>
                <a:cxn ang="0">
                  <a:pos x="57" y="26"/>
                </a:cxn>
                <a:cxn ang="0">
                  <a:pos x="104" y="41"/>
                </a:cxn>
                <a:cxn ang="0">
                  <a:pos x="130" y="52"/>
                </a:cxn>
                <a:cxn ang="0">
                  <a:pos x="145" y="57"/>
                </a:cxn>
                <a:cxn ang="0">
                  <a:pos x="145" y="57"/>
                </a:cxn>
                <a:cxn ang="0">
                  <a:pos x="140" y="78"/>
                </a:cxn>
                <a:cxn ang="0">
                  <a:pos x="135" y="104"/>
                </a:cxn>
                <a:cxn ang="0">
                  <a:pos x="135" y="104"/>
                </a:cxn>
                <a:cxn ang="0">
                  <a:pos x="140" y="109"/>
                </a:cxn>
                <a:cxn ang="0">
                  <a:pos x="145" y="114"/>
                </a:cxn>
                <a:cxn ang="0">
                  <a:pos x="145" y="109"/>
                </a:cxn>
                <a:cxn ang="0">
                  <a:pos x="145" y="109"/>
                </a:cxn>
                <a:cxn ang="0">
                  <a:pos x="156" y="83"/>
                </a:cxn>
                <a:cxn ang="0">
                  <a:pos x="161" y="57"/>
                </a:cxn>
                <a:cxn ang="0">
                  <a:pos x="161" y="57"/>
                </a:cxn>
                <a:cxn ang="0">
                  <a:pos x="156" y="47"/>
                </a:cxn>
                <a:cxn ang="0">
                  <a:pos x="135" y="31"/>
                </a:cxn>
                <a:cxn ang="0">
                  <a:pos x="135" y="31"/>
                </a:cxn>
                <a:cxn ang="0">
                  <a:pos x="88" y="1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61" h="114">
                  <a:moveTo>
                    <a:pt x="52" y="0"/>
                  </a:moveTo>
                  <a:lnTo>
                    <a:pt x="52" y="0"/>
                  </a:lnTo>
                  <a:lnTo>
                    <a:pt x="42" y="0"/>
                  </a:lnTo>
                  <a:lnTo>
                    <a:pt x="31" y="5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1" y="31"/>
                  </a:lnTo>
                  <a:lnTo>
                    <a:pt x="0" y="52"/>
                  </a:lnTo>
                  <a:lnTo>
                    <a:pt x="5" y="62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6" y="31"/>
                  </a:lnTo>
                  <a:lnTo>
                    <a:pt x="47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104" y="41"/>
                  </a:lnTo>
                  <a:lnTo>
                    <a:pt x="130" y="52"/>
                  </a:lnTo>
                  <a:lnTo>
                    <a:pt x="145" y="57"/>
                  </a:lnTo>
                  <a:lnTo>
                    <a:pt x="145" y="57"/>
                  </a:lnTo>
                  <a:lnTo>
                    <a:pt x="140" y="78"/>
                  </a:lnTo>
                  <a:lnTo>
                    <a:pt x="135" y="104"/>
                  </a:lnTo>
                  <a:lnTo>
                    <a:pt x="135" y="104"/>
                  </a:lnTo>
                  <a:lnTo>
                    <a:pt x="140" y="109"/>
                  </a:lnTo>
                  <a:lnTo>
                    <a:pt x="145" y="114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56" y="83"/>
                  </a:lnTo>
                  <a:lnTo>
                    <a:pt x="161" y="57"/>
                  </a:lnTo>
                  <a:lnTo>
                    <a:pt x="161" y="57"/>
                  </a:lnTo>
                  <a:lnTo>
                    <a:pt x="156" y="47"/>
                  </a:lnTo>
                  <a:lnTo>
                    <a:pt x="135" y="31"/>
                  </a:lnTo>
                  <a:lnTo>
                    <a:pt x="135" y="31"/>
                  </a:lnTo>
                  <a:lnTo>
                    <a:pt x="88" y="1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795"/>
            <p:cNvSpPr>
              <a:spLocks/>
            </p:cNvSpPr>
            <p:nvPr/>
          </p:nvSpPr>
          <p:spPr bwMode="auto">
            <a:xfrm>
              <a:off x="6732602" y="4433884"/>
              <a:ext cx="963613" cy="881062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98" y="41"/>
                </a:cxn>
                <a:cxn ang="0">
                  <a:pos x="0" y="394"/>
                </a:cxn>
                <a:cxn ang="0">
                  <a:pos x="446" y="544"/>
                </a:cxn>
                <a:cxn ang="0">
                  <a:pos x="488" y="555"/>
                </a:cxn>
                <a:cxn ang="0">
                  <a:pos x="607" y="202"/>
                </a:cxn>
                <a:cxn ang="0">
                  <a:pos x="591" y="155"/>
                </a:cxn>
                <a:cxn ang="0">
                  <a:pos x="135" y="0"/>
                </a:cxn>
              </a:cxnLst>
              <a:rect l="0" t="0" r="r" b="b"/>
              <a:pathLst>
                <a:path w="607" h="555">
                  <a:moveTo>
                    <a:pt x="135" y="0"/>
                  </a:moveTo>
                  <a:lnTo>
                    <a:pt x="98" y="41"/>
                  </a:lnTo>
                  <a:lnTo>
                    <a:pt x="0" y="394"/>
                  </a:lnTo>
                  <a:lnTo>
                    <a:pt x="446" y="544"/>
                  </a:lnTo>
                  <a:lnTo>
                    <a:pt x="488" y="555"/>
                  </a:lnTo>
                  <a:lnTo>
                    <a:pt x="607" y="202"/>
                  </a:lnTo>
                  <a:lnTo>
                    <a:pt x="591" y="155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796"/>
            <p:cNvSpPr>
              <a:spLocks/>
            </p:cNvSpPr>
            <p:nvPr/>
          </p:nvSpPr>
          <p:spPr bwMode="auto">
            <a:xfrm>
              <a:off x="7572390" y="2530472"/>
              <a:ext cx="477838" cy="700087"/>
            </a:xfrm>
            <a:custGeom>
              <a:avLst/>
              <a:gdLst/>
              <a:ahLst/>
              <a:cxnLst>
                <a:cxn ang="0">
                  <a:pos x="31" y="78"/>
                </a:cxn>
                <a:cxn ang="0">
                  <a:pos x="16" y="135"/>
                </a:cxn>
                <a:cxn ang="0">
                  <a:pos x="16" y="156"/>
                </a:cxn>
                <a:cxn ang="0">
                  <a:pos x="21" y="182"/>
                </a:cxn>
                <a:cxn ang="0">
                  <a:pos x="5" y="233"/>
                </a:cxn>
                <a:cxn ang="0">
                  <a:pos x="26" y="265"/>
                </a:cxn>
                <a:cxn ang="0">
                  <a:pos x="36" y="275"/>
                </a:cxn>
                <a:cxn ang="0">
                  <a:pos x="26" y="285"/>
                </a:cxn>
                <a:cxn ang="0">
                  <a:pos x="36" y="291"/>
                </a:cxn>
                <a:cxn ang="0">
                  <a:pos x="42" y="306"/>
                </a:cxn>
                <a:cxn ang="0">
                  <a:pos x="36" y="322"/>
                </a:cxn>
                <a:cxn ang="0">
                  <a:pos x="36" y="342"/>
                </a:cxn>
                <a:cxn ang="0">
                  <a:pos x="47" y="353"/>
                </a:cxn>
                <a:cxn ang="0">
                  <a:pos x="88" y="353"/>
                </a:cxn>
                <a:cxn ang="0">
                  <a:pos x="119" y="358"/>
                </a:cxn>
                <a:cxn ang="0">
                  <a:pos x="140" y="415"/>
                </a:cxn>
                <a:cxn ang="0">
                  <a:pos x="125" y="425"/>
                </a:cxn>
                <a:cxn ang="0">
                  <a:pos x="275" y="342"/>
                </a:cxn>
                <a:cxn ang="0">
                  <a:pos x="286" y="285"/>
                </a:cxn>
                <a:cxn ang="0">
                  <a:pos x="291" y="223"/>
                </a:cxn>
                <a:cxn ang="0">
                  <a:pos x="301" y="150"/>
                </a:cxn>
                <a:cxn ang="0">
                  <a:pos x="296" y="83"/>
                </a:cxn>
                <a:cxn ang="0">
                  <a:pos x="286" y="57"/>
                </a:cxn>
                <a:cxn ang="0">
                  <a:pos x="239" y="21"/>
                </a:cxn>
                <a:cxn ang="0">
                  <a:pos x="218" y="10"/>
                </a:cxn>
                <a:cxn ang="0">
                  <a:pos x="161" y="0"/>
                </a:cxn>
                <a:cxn ang="0">
                  <a:pos x="135" y="5"/>
                </a:cxn>
                <a:cxn ang="0">
                  <a:pos x="88" y="10"/>
                </a:cxn>
                <a:cxn ang="0">
                  <a:pos x="42" y="21"/>
                </a:cxn>
                <a:cxn ang="0">
                  <a:pos x="26" y="26"/>
                </a:cxn>
                <a:cxn ang="0">
                  <a:pos x="16" y="52"/>
                </a:cxn>
                <a:cxn ang="0">
                  <a:pos x="16" y="62"/>
                </a:cxn>
                <a:cxn ang="0">
                  <a:pos x="26" y="78"/>
                </a:cxn>
                <a:cxn ang="0">
                  <a:pos x="31" y="78"/>
                </a:cxn>
              </a:cxnLst>
              <a:rect l="0" t="0" r="r" b="b"/>
              <a:pathLst>
                <a:path w="301" h="441">
                  <a:moveTo>
                    <a:pt x="31" y="78"/>
                  </a:moveTo>
                  <a:lnTo>
                    <a:pt x="31" y="78"/>
                  </a:lnTo>
                  <a:lnTo>
                    <a:pt x="26" y="104"/>
                  </a:lnTo>
                  <a:lnTo>
                    <a:pt x="16" y="135"/>
                  </a:lnTo>
                  <a:lnTo>
                    <a:pt x="16" y="135"/>
                  </a:lnTo>
                  <a:lnTo>
                    <a:pt x="16" y="156"/>
                  </a:lnTo>
                  <a:lnTo>
                    <a:pt x="10" y="161"/>
                  </a:lnTo>
                  <a:lnTo>
                    <a:pt x="21" y="182"/>
                  </a:lnTo>
                  <a:lnTo>
                    <a:pt x="0" y="228"/>
                  </a:lnTo>
                  <a:lnTo>
                    <a:pt x="5" y="233"/>
                  </a:lnTo>
                  <a:lnTo>
                    <a:pt x="31" y="244"/>
                  </a:lnTo>
                  <a:lnTo>
                    <a:pt x="26" y="265"/>
                  </a:lnTo>
                  <a:lnTo>
                    <a:pt x="36" y="275"/>
                  </a:lnTo>
                  <a:lnTo>
                    <a:pt x="36" y="275"/>
                  </a:lnTo>
                  <a:lnTo>
                    <a:pt x="31" y="275"/>
                  </a:lnTo>
                  <a:lnTo>
                    <a:pt x="26" y="285"/>
                  </a:lnTo>
                  <a:lnTo>
                    <a:pt x="36" y="291"/>
                  </a:lnTo>
                  <a:lnTo>
                    <a:pt x="36" y="291"/>
                  </a:lnTo>
                  <a:lnTo>
                    <a:pt x="42" y="301"/>
                  </a:lnTo>
                  <a:lnTo>
                    <a:pt x="42" y="306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6" y="337"/>
                  </a:lnTo>
                  <a:lnTo>
                    <a:pt x="36" y="342"/>
                  </a:lnTo>
                  <a:lnTo>
                    <a:pt x="47" y="353"/>
                  </a:lnTo>
                  <a:lnTo>
                    <a:pt x="47" y="353"/>
                  </a:lnTo>
                  <a:lnTo>
                    <a:pt x="68" y="358"/>
                  </a:lnTo>
                  <a:lnTo>
                    <a:pt x="88" y="353"/>
                  </a:lnTo>
                  <a:lnTo>
                    <a:pt x="109" y="353"/>
                  </a:lnTo>
                  <a:lnTo>
                    <a:pt x="119" y="358"/>
                  </a:lnTo>
                  <a:lnTo>
                    <a:pt x="119" y="358"/>
                  </a:lnTo>
                  <a:lnTo>
                    <a:pt x="140" y="415"/>
                  </a:lnTo>
                  <a:lnTo>
                    <a:pt x="125" y="425"/>
                  </a:lnTo>
                  <a:lnTo>
                    <a:pt x="125" y="425"/>
                  </a:lnTo>
                  <a:lnTo>
                    <a:pt x="109" y="441"/>
                  </a:lnTo>
                  <a:lnTo>
                    <a:pt x="275" y="342"/>
                  </a:lnTo>
                  <a:lnTo>
                    <a:pt x="265" y="301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91" y="223"/>
                  </a:lnTo>
                  <a:lnTo>
                    <a:pt x="291" y="223"/>
                  </a:lnTo>
                  <a:lnTo>
                    <a:pt x="301" y="150"/>
                  </a:lnTo>
                  <a:lnTo>
                    <a:pt x="301" y="114"/>
                  </a:lnTo>
                  <a:lnTo>
                    <a:pt x="296" y="83"/>
                  </a:lnTo>
                  <a:lnTo>
                    <a:pt x="296" y="83"/>
                  </a:lnTo>
                  <a:lnTo>
                    <a:pt x="286" y="57"/>
                  </a:lnTo>
                  <a:lnTo>
                    <a:pt x="265" y="36"/>
                  </a:lnTo>
                  <a:lnTo>
                    <a:pt x="239" y="21"/>
                  </a:lnTo>
                  <a:lnTo>
                    <a:pt x="218" y="10"/>
                  </a:lnTo>
                  <a:lnTo>
                    <a:pt x="218" y="10"/>
                  </a:lnTo>
                  <a:lnTo>
                    <a:pt x="177" y="0"/>
                  </a:lnTo>
                  <a:lnTo>
                    <a:pt x="161" y="0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14" y="10"/>
                  </a:lnTo>
                  <a:lnTo>
                    <a:pt x="88" y="10"/>
                  </a:lnTo>
                  <a:lnTo>
                    <a:pt x="62" y="16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26" y="26"/>
                  </a:lnTo>
                  <a:lnTo>
                    <a:pt x="16" y="42"/>
                  </a:lnTo>
                  <a:lnTo>
                    <a:pt x="16" y="5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21" y="73"/>
                  </a:lnTo>
                  <a:lnTo>
                    <a:pt x="26" y="78"/>
                  </a:lnTo>
                  <a:lnTo>
                    <a:pt x="31" y="78"/>
                  </a:lnTo>
                  <a:lnTo>
                    <a:pt x="31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830"/>
            <p:cNvSpPr>
              <a:spLocks/>
            </p:cNvSpPr>
            <p:nvPr/>
          </p:nvSpPr>
          <p:spPr bwMode="auto">
            <a:xfrm>
              <a:off x="7654940" y="3008309"/>
              <a:ext cx="379413" cy="477837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83" y="93"/>
                </a:cxn>
                <a:cxn ang="0">
                  <a:pos x="67" y="119"/>
                </a:cxn>
                <a:cxn ang="0">
                  <a:pos x="57" y="150"/>
                </a:cxn>
                <a:cxn ang="0">
                  <a:pos x="36" y="182"/>
                </a:cxn>
                <a:cxn ang="0">
                  <a:pos x="26" y="213"/>
                </a:cxn>
                <a:cxn ang="0">
                  <a:pos x="0" y="301"/>
                </a:cxn>
                <a:cxn ang="0">
                  <a:pos x="0" y="301"/>
                </a:cxn>
                <a:cxn ang="0">
                  <a:pos x="47" y="239"/>
                </a:cxn>
                <a:cxn ang="0">
                  <a:pos x="83" y="187"/>
                </a:cxn>
                <a:cxn ang="0">
                  <a:pos x="109" y="150"/>
                </a:cxn>
                <a:cxn ang="0">
                  <a:pos x="109" y="130"/>
                </a:cxn>
                <a:cxn ang="0">
                  <a:pos x="239" y="21"/>
                </a:cxn>
                <a:cxn ang="0">
                  <a:pos x="223" y="0"/>
                </a:cxn>
              </a:cxnLst>
              <a:rect l="0" t="0" r="r" b="b"/>
              <a:pathLst>
                <a:path w="239" h="301">
                  <a:moveTo>
                    <a:pt x="223" y="0"/>
                  </a:moveTo>
                  <a:lnTo>
                    <a:pt x="83" y="93"/>
                  </a:lnTo>
                  <a:lnTo>
                    <a:pt x="67" y="119"/>
                  </a:lnTo>
                  <a:lnTo>
                    <a:pt x="57" y="150"/>
                  </a:lnTo>
                  <a:lnTo>
                    <a:pt x="36" y="182"/>
                  </a:lnTo>
                  <a:lnTo>
                    <a:pt x="26" y="21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47" y="239"/>
                  </a:lnTo>
                  <a:lnTo>
                    <a:pt x="83" y="187"/>
                  </a:lnTo>
                  <a:lnTo>
                    <a:pt x="109" y="150"/>
                  </a:lnTo>
                  <a:lnTo>
                    <a:pt x="109" y="130"/>
                  </a:lnTo>
                  <a:lnTo>
                    <a:pt x="239" y="21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831"/>
            <p:cNvSpPr>
              <a:spLocks/>
            </p:cNvSpPr>
            <p:nvPr/>
          </p:nvSpPr>
          <p:spPr bwMode="auto">
            <a:xfrm>
              <a:off x="7654940" y="3140072"/>
              <a:ext cx="131763" cy="369887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7" y="10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36"/>
                </a:cxn>
                <a:cxn ang="0">
                  <a:pos x="52" y="47"/>
                </a:cxn>
                <a:cxn ang="0">
                  <a:pos x="52" y="47"/>
                </a:cxn>
                <a:cxn ang="0">
                  <a:pos x="47" y="57"/>
                </a:cxn>
                <a:cxn ang="0">
                  <a:pos x="41" y="67"/>
                </a:cxn>
                <a:cxn ang="0">
                  <a:pos x="41" y="67"/>
                </a:cxn>
                <a:cxn ang="0">
                  <a:pos x="26" y="83"/>
                </a:cxn>
                <a:cxn ang="0">
                  <a:pos x="21" y="104"/>
                </a:cxn>
                <a:cxn ang="0">
                  <a:pos x="21" y="104"/>
                </a:cxn>
                <a:cxn ang="0">
                  <a:pos x="21" y="130"/>
                </a:cxn>
                <a:cxn ang="0">
                  <a:pos x="16" y="156"/>
                </a:cxn>
                <a:cxn ang="0">
                  <a:pos x="16" y="156"/>
                </a:cxn>
                <a:cxn ang="0">
                  <a:pos x="5" y="192"/>
                </a:cxn>
                <a:cxn ang="0">
                  <a:pos x="0" y="213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26" y="202"/>
                </a:cxn>
                <a:cxn ang="0">
                  <a:pos x="36" y="187"/>
                </a:cxn>
                <a:cxn ang="0">
                  <a:pos x="47" y="171"/>
                </a:cxn>
                <a:cxn ang="0">
                  <a:pos x="47" y="171"/>
                </a:cxn>
                <a:cxn ang="0">
                  <a:pos x="57" y="124"/>
                </a:cxn>
                <a:cxn ang="0">
                  <a:pos x="57" y="124"/>
                </a:cxn>
                <a:cxn ang="0">
                  <a:pos x="62" y="99"/>
                </a:cxn>
                <a:cxn ang="0">
                  <a:pos x="67" y="73"/>
                </a:cxn>
                <a:cxn ang="0">
                  <a:pos x="67" y="73"/>
                </a:cxn>
                <a:cxn ang="0">
                  <a:pos x="73" y="57"/>
                </a:cxn>
                <a:cxn ang="0">
                  <a:pos x="78" y="41"/>
                </a:cxn>
                <a:cxn ang="0">
                  <a:pos x="78" y="41"/>
                </a:cxn>
                <a:cxn ang="0">
                  <a:pos x="78" y="26"/>
                </a:cxn>
                <a:cxn ang="0">
                  <a:pos x="83" y="10"/>
                </a:cxn>
                <a:cxn ang="0">
                  <a:pos x="83" y="0"/>
                </a:cxn>
              </a:cxnLst>
              <a:rect l="0" t="0" r="r" b="b"/>
              <a:pathLst>
                <a:path w="83" h="233">
                  <a:moveTo>
                    <a:pt x="83" y="0"/>
                  </a:moveTo>
                  <a:lnTo>
                    <a:pt x="83" y="0"/>
                  </a:lnTo>
                  <a:lnTo>
                    <a:pt x="67" y="10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36"/>
                  </a:lnTo>
                  <a:lnTo>
                    <a:pt x="52" y="47"/>
                  </a:lnTo>
                  <a:lnTo>
                    <a:pt x="52" y="47"/>
                  </a:lnTo>
                  <a:lnTo>
                    <a:pt x="47" y="5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26" y="83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21" y="130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5" y="192"/>
                  </a:lnTo>
                  <a:lnTo>
                    <a:pt x="0" y="213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26" y="202"/>
                  </a:lnTo>
                  <a:lnTo>
                    <a:pt x="36" y="187"/>
                  </a:lnTo>
                  <a:lnTo>
                    <a:pt x="47" y="171"/>
                  </a:lnTo>
                  <a:lnTo>
                    <a:pt x="47" y="171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62" y="99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73" y="57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26"/>
                  </a:lnTo>
                  <a:lnTo>
                    <a:pt x="83" y="1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86" name="그룹 885"/>
          <p:cNvGrpSpPr/>
          <p:nvPr/>
        </p:nvGrpSpPr>
        <p:grpSpPr>
          <a:xfrm>
            <a:off x="1844120" y="3714752"/>
            <a:ext cx="4500626" cy="2857520"/>
            <a:chOff x="428564" y="2000240"/>
            <a:chExt cx="3420494" cy="2391958"/>
          </a:xfrm>
        </p:grpSpPr>
        <p:grpSp>
          <p:nvGrpSpPr>
            <p:cNvPr id="881" name="그룹 880"/>
            <p:cNvGrpSpPr/>
            <p:nvPr/>
          </p:nvGrpSpPr>
          <p:grpSpPr>
            <a:xfrm>
              <a:off x="428564" y="2000240"/>
              <a:ext cx="1714576" cy="1348696"/>
              <a:chOff x="428564" y="2000240"/>
              <a:chExt cx="1714576" cy="1348696"/>
            </a:xfrm>
          </p:grpSpPr>
          <p:cxnSp>
            <p:nvCxnSpPr>
              <p:cNvPr id="878" name="꺾인 연결선 877"/>
              <p:cNvCxnSpPr/>
              <p:nvPr/>
            </p:nvCxnSpPr>
            <p:spPr>
              <a:xfrm rot="16200000" flipH="1">
                <a:off x="392861" y="2035943"/>
                <a:ext cx="642942" cy="571536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꺾인 연결선 878"/>
              <p:cNvCxnSpPr/>
              <p:nvPr/>
            </p:nvCxnSpPr>
            <p:spPr>
              <a:xfrm rot="16200000" flipH="1">
                <a:off x="964365" y="2393133"/>
                <a:ext cx="642942" cy="571536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꺾인 연결선 879"/>
              <p:cNvCxnSpPr/>
              <p:nvPr/>
            </p:nvCxnSpPr>
            <p:spPr>
              <a:xfrm rot="16200000" flipH="1">
                <a:off x="1535901" y="2741697"/>
                <a:ext cx="642942" cy="571536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3" name="꺾인 연결선 882"/>
            <p:cNvCxnSpPr/>
            <p:nvPr/>
          </p:nvCxnSpPr>
          <p:spPr>
            <a:xfrm rot="16200000" flipH="1">
              <a:off x="2107405" y="3079205"/>
              <a:ext cx="642942" cy="5715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꺾인 연결선 883"/>
            <p:cNvCxnSpPr/>
            <p:nvPr/>
          </p:nvCxnSpPr>
          <p:spPr>
            <a:xfrm rot="16200000" flipH="1">
              <a:off x="2670283" y="3436395"/>
              <a:ext cx="642942" cy="5715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꺾인 연결선 884"/>
            <p:cNvCxnSpPr/>
            <p:nvPr/>
          </p:nvCxnSpPr>
          <p:spPr>
            <a:xfrm rot="16200000" flipH="1">
              <a:off x="3241819" y="3784959"/>
              <a:ext cx="642942" cy="5715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7" name="그룹 886"/>
          <p:cNvGrpSpPr/>
          <p:nvPr/>
        </p:nvGrpSpPr>
        <p:grpSpPr>
          <a:xfrm flipH="1">
            <a:off x="1844118" y="785794"/>
            <a:ext cx="5013897" cy="2963462"/>
            <a:chOff x="428564" y="2000240"/>
            <a:chExt cx="3420494" cy="2391958"/>
          </a:xfrm>
        </p:grpSpPr>
        <p:grpSp>
          <p:nvGrpSpPr>
            <p:cNvPr id="888" name="그룹 880"/>
            <p:cNvGrpSpPr/>
            <p:nvPr/>
          </p:nvGrpSpPr>
          <p:grpSpPr>
            <a:xfrm>
              <a:off x="428564" y="2000240"/>
              <a:ext cx="1714576" cy="1348696"/>
              <a:chOff x="428564" y="2000240"/>
              <a:chExt cx="1714576" cy="1348696"/>
            </a:xfrm>
          </p:grpSpPr>
          <p:cxnSp>
            <p:nvCxnSpPr>
              <p:cNvPr id="892" name="꺾인 연결선 891"/>
              <p:cNvCxnSpPr/>
              <p:nvPr/>
            </p:nvCxnSpPr>
            <p:spPr>
              <a:xfrm rot="16200000" flipH="1">
                <a:off x="392861" y="2035943"/>
                <a:ext cx="642942" cy="571536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꺾인 연결선 892"/>
              <p:cNvCxnSpPr/>
              <p:nvPr/>
            </p:nvCxnSpPr>
            <p:spPr>
              <a:xfrm rot="16200000" flipH="1">
                <a:off x="964365" y="2393133"/>
                <a:ext cx="642942" cy="571536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꺾인 연결선 893"/>
              <p:cNvCxnSpPr/>
              <p:nvPr/>
            </p:nvCxnSpPr>
            <p:spPr>
              <a:xfrm rot="16200000" flipH="1">
                <a:off x="1535901" y="2741697"/>
                <a:ext cx="642942" cy="571536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9" name="꺾인 연결선 888"/>
            <p:cNvCxnSpPr/>
            <p:nvPr/>
          </p:nvCxnSpPr>
          <p:spPr>
            <a:xfrm rot="16200000" flipH="1">
              <a:off x="2107405" y="3079205"/>
              <a:ext cx="642942" cy="5715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꺾인 연결선 889"/>
            <p:cNvCxnSpPr/>
            <p:nvPr/>
          </p:nvCxnSpPr>
          <p:spPr>
            <a:xfrm rot="16200000" flipH="1">
              <a:off x="2670283" y="3436395"/>
              <a:ext cx="642942" cy="5715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꺾인 연결선 890"/>
            <p:cNvCxnSpPr/>
            <p:nvPr/>
          </p:nvCxnSpPr>
          <p:spPr>
            <a:xfrm rot="16200000" flipH="1">
              <a:off x="3241819" y="3784959"/>
              <a:ext cx="642942" cy="5715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0" name="직선 연결선 899"/>
          <p:cNvCxnSpPr/>
          <p:nvPr/>
        </p:nvCxnSpPr>
        <p:spPr>
          <a:xfrm>
            <a:off x="0" y="3714752"/>
            <a:ext cx="1857356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직선 연결선 900"/>
          <p:cNvCxnSpPr/>
          <p:nvPr/>
        </p:nvCxnSpPr>
        <p:spPr>
          <a:xfrm>
            <a:off x="6858016" y="785794"/>
            <a:ext cx="1214446" cy="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직선 연결선 901"/>
          <p:cNvCxnSpPr/>
          <p:nvPr/>
        </p:nvCxnSpPr>
        <p:spPr>
          <a:xfrm>
            <a:off x="6334200" y="6570684"/>
            <a:ext cx="178595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6" name="Freeform 143"/>
          <p:cNvSpPr>
            <a:spLocks/>
          </p:cNvSpPr>
          <p:nvPr/>
        </p:nvSpPr>
        <p:spPr bwMode="auto">
          <a:xfrm>
            <a:off x="4303707" y="5746750"/>
            <a:ext cx="107950" cy="112713"/>
          </a:xfrm>
          <a:custGeom>
            <a:avLst/>
            <a:gdLst/>
            <a:ahLst/>
            <a:cxnLst>
              <a:cxn ang="0">
                <a:pos x="536" y="4"/>
              </a:cxn>
              <a:cxn ang="0">
                <a:pos x="509" y="14"/>
              </a:cxn>
              <a:cxn ang="0">
                <a:pos x="483" y="27"/>
              </a:cxn>
              <a:cxn ang="0">
                <a:pos x="460" y="42"/>
              </a:cxn>
              <a:cxn ang="0">
                <a:pos x="438" y="59"/>
              </a:cxn>
              <a:cxn ang="0">
                <a:pos x="418" y="79"/>
              </a:cxn>
              <a:cxn ang="0">
                <a:pos x="390" y="110"/>
              </a:cxn>
              <a:cxn ang="0">
                <a:pos x="358" y="157"/>
              </a:cxn>
              <a:cxn ang="0">
                <a:pos x="328" y="207"/>
              </a:cxn>
              <a:cxn ang="0">
                <a:pos x="289" y="284"/>
              </a:cxn>
              <a:cxn ang="0">
                <a:pos x="243" y="367"/>
              </a:cxn>
              <a:cxn ang="0">
                <a:pos x="200" y="431"/>
              </a:cxn>
              <a:cxn ang="0">
                <a:pos x="165" y="476"/>
              </a:cxn>
              <a:cxn ang="0">
                <a:pos x="142" y="501"/>
              </a:cxn>
              <a:cxn ang="0">
                <a:pos x="119" y="524"/>
              </a:cxn>
              <a:cxn ang="0">
                <a:pos x="96" y="542"/>
              </a:cxn>
              <a:cxn ang="0">
                <a:pos x="74" y="554"/>
              </a:cxn>
              <a:cxn ang="0">
                <a:pos x="55" y="561"/>
              </a:cxn>
              <a:cxn ang="0">
                <a:pos x="38" y="561"/>
              </a:cxn>
              <a:cxn ang="0">
                <a:pos x="24" y="553"/>
              </a:cxn>
              <a:cxn ang="0">
                <a:pos x="12" y="536"/>
              </a:cxn>
              <a:cxn ang="0">
                <a:pos x="4" y="510"/>
              </a:cxn>
              <a:cxn ang="0">
                <a:pos x="0" y="474"/>
              </a:cxn>
              <a:cxn ang="0">
                <a:pos x="1" y="427"/>
              </a:cxn>
              <a:cxn ang="0">
                <a:pos x="7" y="374"/>
              </a:cxn>
              <a:cxn ang="0">
                <a:pos x="19" y="325"/>
              </a:cxn>
              <a:cxn ang="0">
                <a:pos x="34" y="280"/>
              </a:cxn>
              <a:cxn ang="0">
                <a:pos x="55" y="239"/>
              </a:cxn>
              <a:cxn ang="0">
                <a:pos x="79" y="200"/>
              </a:cxn>
              <a:cxn ang="0">
                <a:pos x="109" y="166"/>
              </a:cxn>
              <a:cxn ang="0">
                <a:pos x="141" y="134"/>
              </a:cxn>
              <a:cxn ang="0">
                <a:pos x="177" y="106"/>
              </a:cxn>
              <a:cxn ang="0">
                <a:pos x="215" y="82"/>
              </a:cxn>
              <a:cxn ang="0">
                <a:pos x="256" y="60"/>
              </a:cxn>
              <a:cxn ang="0">
                <a:pos x="298" y="42"/>
              </a:cxn>
              <a:cxn ang="0">
                <a:pos x="343" y="27"/>
              </a:cxn>
              <a:cxn ang="0">
                <a:pos x="388" y="16"/>
              </a:cxn>
              <a:cxn ang="0">
                <a:pos x="434" y="7"/>
              </a:cxn>
              <a:cxn ang="0">
                <a:pos x="481" y="2"/>
              </a:cxn>
              <a:cxn ang="0">
                <a:pos x="528" y="0"/>
              </a:cxn>
            </a:cxnLst>
            <a:rect l="0" t="0" r="r" b="b"/>
            <a:pathLst>
              <a:path w="551" h="562">
                <a:moveTo>
                  <a:pt x="551" y="0"/>
                </a:moveTo>
                <a:lnTo>
                  <a:pt x="536" y="4"/>
                </a:lnTo>
                <a:lnTo>
                  <a:pt x="522" y="9"/>
                </a:lnTo>
                <a:lnTo>
                  <a:pt x="509" y="14"/>
                </a:lnTo>
                <a:lnTo>
                  <a:pt x="495" y="20"/>
                </a:lnTo>
                <a:lnTo>
                  <a:pt x="483" y="27"/>
                </a:lnTo>
                <a:lnTo>
                  <a:pt x="471" y="34"/>
                </a:lnTo>
                <a:lnTo>
                  <a:pt x="460" y="42"/>
                </a:lnTo>
                <a:lnTo>
                  <a:pt x="449" y="50"/>
                </a:lnTo>
                <a:lnTo>
                  <a:pt x="438" y="59"/>
                </a:lnTo>
                <a:lnTo>
                  <a:pt x="428" y="69"/>
                </a:lnTo>
                <a:lnTo>
                  <a:pt x="418" y="79"/>
                </a:lnTo>
                <a:lnTo>
                  <a:pt x="408" y="89"/>
                </a:lnTo>
                <a:lnTo>
                  <a:pt x="390" y="110"/>
                </a:lnTo>
                <a:lnTo>
                  <a:pt x="374" y="132"/>
                </a:lnTo>
                <a:lnTo>
                  <a:pt x="358" y="157"/>
                </a:lnTo>
                <a:lnTo>
                  <a:pt x="343" y="182"/>
                </a:lnTo>
                <a:lnTo>
                  <a:pt x="328" y="207"/>
                </a:lnTo>
                <a:lnTo>
                  <a:pt x="315" y="233"/>
                </a:lnTo>
                <a:lnTo>
                  <a:pt x="289" y="284"/>
                </a:lnTo>
                <a:lnTo>
                  <a:pt x="262" y="335"/>
                </a:lnTo>
                <a:lnTo>
                  <a:pt x="243" y="367"/>
                </a:lnTo>
                <a:lnTo>
                  <a:pt x="222" y="400"/>
                </a:lnTo>
                <a:lnTo>
                  <a:pt x="200" y="431"/>
                </a:lnTo>
                <a:lnTo>
                  <a:pt x="177" y="462"/>
                </a:lnTo>
                <a:lnTo>
                  <a:pt x="165" y="476"/>
                </a:lnTo>
                <a:lnTo>
                  <a:pt x="153" y="489"/>
                </a:lnTo>
                <a:lnTo>
                  <a:pt x="142" y="501"/>
                </a:lnTo>
                <a:lnTo>
                  <a:pt x="130" y="513"/>
                </a:lnTo>
                <a:lnTo>
                  <a:pt x="119" y="524"/>
                </a:lnTo>
                <a:lnTo>
                  <a:pt x="107" y="534"/>
                </a:lnTo>
                <a:lnTo>
                  <a:pt x="96" y="542"/>
                </a:lnTo>
                <a:lnTo>
                  <a:pt x="85" y="549"/>
                </a:lnTo>
                <a:lnTo>
                  <a:pt x="74" y="554"/>
                </a:lnTo>
                <a:lnTo>
                  <a:pt x="65" y="558"/>
                </a:lnTo>
                <a:lnTo>
                  <a:pt x="55" y="561"/>
                </a:lnTo>
                <a:lnTo>
                  <a:pt x="46" y="562"/>
                </a:lnTo>
                <a:lnTo>
                  <a:pt x="38" y="561"/>
                </a:lnTo>
                <a:lnTo>
                  <a:pt x="30" y="558"/>
                </a:lnTo>
                <a:lnTo>
                  <a:pt x="24" y="553"/>
                </a:lnTo>
                <a:lnTo>
                  <a:pt x="18" y="546"/>
                </a:lnTo>
                <a:lnTo>
                  <a:pt x="12" y="536"/>
                </a:lnTo>
                <a:lnTo>
                  <a:pt x="7" y="525"/>
                </a:lnTo>
                <a:lnTo>
                  <a:pt x="4" y="510"/>
                </a:lnTo>
                <a:lnTo>
                  <a:pt x="1" y="493"/>
                </a:lnTo>
                <a:lnTo>
                  <a:pt x="0" y="474"/>
                </a:lnTo>
                <a:lnTo>
                  <a:pt x="0" y="452"/>
                </a:lnTo>
                <a:lnTo>
                  <a:pt x="1" y="427"/>
                </a:lnTo>
                <a:lnTo>
                  <a:pt x="4" y="399"/>
                </a:lnTo>
                <a:lnTo>
                  <a:pt x="7" y="374"/>
                </a:lnTo>
                <a:lnTo>
                  <a:pt x="13" y="349"/>
                </a:lnTo>
                <a:lnTo>
                  <a:pt x="19" y="325"/>
                </a:lnTo>
                <a:lnTo>
                  <a:pt x="26" y="303"/>
                </a:lnTo>
                <a:lnTo>
                  <a:pt x="34" y="280"/>
                </a:lnTo>
                <a:lnTo>
                  <a:pt x="44" y="259"/>
                </a:lnTo>
                <a:lnTo>
                  <a:pt x="55" y="239"/>
                </a:lnTo>
                <a:lnTo>
                  <a:pt x="67" y="220"/>
                </a:lnTo>
                <a:lnTo>
                  <a:pt x="79" y="200"/>
                </a:lnTo>
                <a:lnTo>
                  <a:pt x="94" y="183"/>
                </a:lnTo>
                <a:lnTo>
                  <a:pt x="109" y="166"/>
                </a:lnTo>
                <a:lnTo>
                  <a:pt x="125" y="150"/>
                </a:lnTo>
                <a:lnTo>
                  <a:pt x="141" y="134"/>
                </a:lnTo>
                <a:lnTo>
                  <a:pt x="158" y="120"/>
                </a:lnTo>
                <a:lnTo>
                  <a:pt x="177" y="106"/>
                </a:lnTo>
                <a:lnTo>
                  <a:pt x="196" y="94"/>
                </a:lnTo>
                <a:lnTo>
                  <a:pt x="215" y="82"/>
                </a:lnTo>
                <a:lnTo>
                  <a:pt x="235" y="71"/>
                </a:lnTo>
                <a:lnTo>
                  <a:pt x="256" y="60"/>
                </a:lnTo>
                <a:lnTo>
                  <a:pt x="277" y="50"/>
                </a:lnTo>
                <a:lnTo>
                  <a:pt x="298" y="42"/>
                </a:lnTo>
                <a:lnTo>
                  <a:pt x="320" y="34"/>
                </a:lnTo>
                <a:lnTo>
                  <a:pt x="343" y="27"/>
                </a:lnTo>
                <a:lnTo>
                  <a:pt x="365" y="21"/>
                </a:lnTo>
                <a:lnTo>
                  <a:pt x="388" y="16"/>
                </a:lnTo>
                <a:lnTo>
                  <a:pt x="410" y="11"/>
                </a:lnTo>
                <a:lnTo>
                  <a:pt x="434" y="7"/>
                </a:lnTo>
                <a:lnTo>
                  <a:pt x="457" y="4"/>
                </a:lnTo>
                <a:lnTo>
                  <a:pt x="481" y="2"/>
                </a:lnTo>
                <a:lnTo>
                  <a:pt x="505" y="1"/>
                </a:lnTo>
                <a:lnTo>
                  <a:pt x="528" y="0"/>
                </a:lnTo>
                <a:lnTo>
                  <a:pt x="551" y="0"/>
                </a:lnTo>
                <a:close/>
              </a:path>
            </a:pathLst>
          </a:custGeom>
          <a:solidFill>
            <a:srgbClr val="CF61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87" name="Freeform 144"/>
          <p:cNvSpPr>
            <a:spLocks/>
          </p:cNvSpPr>
          <p:nvPr/>
        </p:nvSpPr>
        <p:spPr bwMode="auto">
          <a:xfrm>
            <a:off x="3671882" y="5815013"/>
            <a:ext cx="95250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5"/>
              </a:cxn>
              <a:cxn ang="0">
                <a:pos x="21" y="13"/>
              </a:cxn>
              <a:cxn ang="0">
                <a:pos x="34" y="23"/>
              </a:cxn>
              <a:cxn ang="0">
                <a:pos x="47" y="37"/>
              </a:cxn>
              <a:cxn ang="0">
                <a:pos x="77" y="68"/>
              </a:cxn>
              <a:cxn ang="0">
                <a:pos x="111" y="106"/>
              </a:cxn>
              <a:cxn ang="0">
                <a:pos x="146" y="147"/>
              </a:cxn>
              <a:cxn ang="0">
                <a:pos x="183" y="190"/>
              </a:cxn>
              <a:cxn ang="0">
                <a:pos x="221" y="233"/>
              </a:cxn>
              <a:cxn ang="0">
                <a:pos x="259" y="274"/>
              </a:cxn>
              <a:cxn ang="0">
                <a:pos x="279" y="293"/>
              </a:cxn>
              <a:cxn ang="0">
                <a:pos x="298" y="310"/>
              </a:cxn>
              <a:cxn ang="0">
                <a:pos x="316" y="326"/>
              </a:cxn>
              <a:cxn ang="0">
                <a:pos x="333" y="341"/>
              </a:cxn>
              <a:cxn ang="0">
                <a:pos x="350" y="353"/>
              </a:cxn>
              <a:cxn ang="0">
                <a:pos x="368" y="362"/>
              </a:cxn>
              <a:cxn ang="0">
                <a:pos x="384" y="369"/>
              </a:cxn>
              <a:cxn ang="0">
                <a:pos x="399" y="373"/>
              </a:cxn>
              <a:cxn ang="0">
                <a:pos x="412" y="374"/>
              </a:cxn>
              <a:cxn ang="0">
                <a:pos x="425" y="372"/>
              </a:cxn>
              <a:cxn ang="0">
                <a:pos x="438" y="366"/>
              </a:cxn>
              <a:cxn ang="0">
                <a:pos x="449" y="356"/>
              </a:cxn>
              <a:cxn ang="0">
                <a:pos x="458" y="342"/>
              </a:cxn>
              <a:cxn ang="0">
                <a:pos x="466" y="323"/>
              </a:cxn>
              <a:cxn ang="0">
                <a:pos x="472" y="300"/>
              </a:cxn>
              <a:cxn ang="0">
                <a:pos x="476" y="272"/>
              </a:cxn>
              <a:cxn ang="0">
                <a:pos x="478" y="247"/>
              </a:cxn>
              <a:cxn ang="0">
                <a:pos x="478" y="225"/>
              </a:cxn>
              <a:cxn ang="0">
                <a:pos x="475" y="204"/>
              </a:cxn>
              <a:cxn ang="0">
                <a:pos x="471" y="185"/>
              </a:cxn>
              <a:cxn ang="0">
                <a:pos x="464" y="167"/>
              </a:cxn>
              <a:cxn ang="0">
                <a:pos x="456" y="151"/>
              </a:cxn>
              <a:cxn ang="0">
                <a:pos x="446" y="137"/>
              </a:cxn>
              <a:cxn ang="0">
                <a:pos x="435" y="123"/>
              </a:cxn>
              <a:cxn ang="0">
                <a:pos x="421" y="111"/>
              </a:cxn>
              <a:cxn ang="0">
                <a:pos x="407" y="100"/>
              </a:cxn>
              <a:cxn ang="0">
                <a:pos x="391" y="90"/>
              </a:cxn>
              <a:cxn ang="0">
                <a:pos x="375" y="81"/>
              </a:cxn>
              <a:cxn ang="0">
                <a:pos x="358" y="74"/>
              </a:cxn>
              <a:cxn ang="0">
                <a:pos x="338" y="67"/>
              </a:cxn>
              <a:cxn ang="0">
                <a:pos x="319" y="60"/>
              </a:cxn>
              <a:cxn ang="0">
                <a:pos x="300" y="55"/>
              </a:cxn>
              <a:cxn ang="0">
                <a:pos x="259" y="46"/>
              </a:cxn>
              <a:cxn ang="0">
                <a:pos x="217" y="39"/>
              </a:cxn>
              <a:cxn ang="0">
                <a:pos x="175" y="33"/>
              </a:cxn>
              <a:cxn ang="0">
                <a:pos x="135" y="26"/>
              </a:cxn>
              <a:cxn ang="0">
                <a:pos x="95" y="21"/>
              </a:cxn>
              <a:cxn ang="0">
                <a:pos x="60" y="16"/>
              </a:cxn>
              <a:cxn ang="0">
                <a:pos x="43" y="12"/>
              </a:cxn>
              <a:cxn ang="0">
                <a:pos x="27" y="9"/>
              </a:cxn>
              <a:cxn ang="0">
                <a:pos x="13" y="5"/>
              </a:cxn>
              <a:cxn ang="0">
                <a:pos x="0" y="0"/>
              </a:cxn>
            </a:cxnLst>
            <a:rect l="0" t="0" r="r" b="b"/>
            <a:pathLst>
              <a:path w="478" h="374">
                <a:moveTo>
                  <a:pt x="0" y="0"/>
                </a:moveTo>
                <a:lnTo>
                  <a:pt x="10" y="5"/>
                </a:lnTo>
                <a:lnTo>
                  <a:pt x="21" y="13"/>
                </a:lnTo>
                <a:lnTo>
                  <a:pt x="34" y="23"/>
                </a:lnTo>
                <a:lnTo>
                  <a:pt x="47" y="37"/>
                </a:lnTo>
                <a:lnTo>
                  <a:pt x="77" y="68"/>
                </a:lnTo>
                <a:lnTo>
                  <a:pt x="111" y="106"/>
                </a:lnTo>
                <a:lnTo>
                  <a:pt x="146" y="147"/>
                </a:lnTo>
                <a:lnTo>
                  <a:pt x="183" y="190"/>
                </a:lnTo>
                <a:lnTo>
                  <a:pt x="221" y="233"/>
                </a:lnTo>
                <a:lnTo>
                  <a:pt x="259" y="274"/>
                </a:lnTo>
                <a:lnTo>
                  <a:pt x="279" y="293"/>
                </a:lnTo>
                <a:lnTo>
                  <a:pt x="298" y="310"/>
                </a:lnTo>
                <a:lnTo>
                  <a:pt x="316" y="326"/>
                </a:lnTo>
                <a:lnTo>
                  <a:pt x="333" y="341"/>
                </a:lnTo>
                <a:lnTo>
                  <a:pt x="350" y="353"/>
                </a:lnTo>
                <a:lnTo>
                  <a:pt x="368" y="362"/>
                </a:lnTo>
                <a:lnTo>
                  <a:pt x="384" y="369"/>
                </a:lnTo>
                <a:lnTo>
                  <a:pt x="399" y="373"/>
                </a:lnTo>
                <a:lnTo>
                  <a:pt x="412" y="374"/>
                </a:lnTo>
                <a:lnTo>
                  <a:pt x="425" y="372"/>
                </a:lnTo>
                <a:lnTo>
                  <a:pt x="438" y="366"/>
                </a:lnTo>
                <a:lnTo>
                  <a:pt x="449" y="356"/>
                </a:lnTo>
                <a:lnTo>
                  <a:pt x="458" y="342"/>
                </a:lnTo>
                <a:lnTo>
                  <a:pt x="466" y="323"/>
                </a:lnTo>
                <a:lnTo>
                  <a:pt x="472" y="300"/>
                </a:lnTo>
                <a:lnTo>
                  <a:pt x="476" y="272"/>
                </a:lnTo>
                <a:lnTo>
                  <a:pt x="478" y="247"/>
                </a:lnTo>
                <a:lnTo>
                  <a:pt x="478" y="225"/>
                </a:lnTo>
                <a:lnTo>
                  <a:pt x="475" y="204"/>
                </a:lnTo>
                <a:lnTo>
                  <a:pt x="471" y="185"/>
                </a:lnTo>
                <a:lnTo>
                  <a:pt x="464" y="167"/>
                </a:lnTo>
                <a:lnTo>
                  <a:pt x="456" y="151"/>
                </a:lnTo>
                <a:lnTo>
                  <a:pt x="446" y="137"/>
                </a:lnTo>
                <a:lnTo>
                  <a:pt x="435" y="123"/>
                </a:lnTo>
                <a:lnTo>
                  <a:pt x="421" y="111"/>
                </a:lnTo>
                <a:lnTo>
                  <a:pt x="407" y="100"/>
                </a:lnTo>
                <a:lnTo>
                  <a:pt x="391" y="90"/>
                </a:lnTo>
                <a:lnTo>
                  <a:pt x="375" y="81"/>
                </a:lnTo>
                <a:lnTo>
                  <a:pt x="358" y="74"/>
                </a:lnTo>
                <a:lnTo>
                  <a:pt x="338" y="67"/>
                </a:lnTo>
                <a:lnTo>
                  <a:pt x="319" y="60"/>
                </a:lnTo>
                <a:lnTo>
                  <a:pt x="300" y="55"/>
                </a:lnTo>
                <a:lnTo>
                  <a:pt x="259" y="46"/>
                </a:lnTo>
                <a:lnTo>
                  <a:pt x="217" y="39"/>
                </a:lnTo>
                <a:lnTo>
                  <a:pt x="175" y="33"/>
                </a:lnTo>
                <a:lnTo>
                  <a:pt x="135" y="26"/>
                </a:lnTo>
                <a:lnTo>
                  <a:pt x="95" y="21"/>
                </a:lnTo>
                <a:lnTo>
                  <a:pt x="60" y="16"/>
                </a:lnTo>
                <a:lnTo>
                  <a:pt x="43" y="12"/>
                </a:lnTo>
                <a:lnTo>
                  <a:pt x="27" y="9"/>
                </a:lnTo>
                <a:lnTo>
                  <a:pt x="13" y="5"/>
                </a:lnTo>
                <a:lnTo>
                  <a:pt x="0" y="0"/>
                </a:lnTo>
                <a:close/>
              </a:path>
            </a:pathLst>
          </a:custGeom>
          <a:solidFill>
            <a:srgbClr val="CF61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88" name="Freeform 145"/>
          <p:cNvSpPr>
            <a:spLocks/>
          </p:cNvSpPr>
          <p:nvPr/>
        </p:nvSpPr>
        <p:spPr bwMode="auto">
          <a:xfrm>
            <a:off x="3255957" y="6210300"/>
            <a:ext cx="47625" cy="165100"/>
          </a:xfrm>
          <a:custGeom>
            <a:avLst/>
            <a:gdLst/>
            <a:ahLst/>
            <a:cxnLst>
              <a:cxn ang="0">
                <a:pos x="208" y="831"/>
              </a:cxn>
              <a:cxn ang="0">
                <a:pos x="180" y="814"/>
              </a:cxn>
              <a:cxn ang="0">
                <a:pos x="155" y="795"/>
              </a:cxn>
              <a:cxn ang="0">
                <a:pos x="132" y="774"/>
              </a:cxn>
              <a:cxn ang="0">
                <a:pos x="111" y="753"/>
              </a:cxn>
              <a:cxn ang="0">
                <a:pos x="91" y="730"/>
              </a:cxn>
              <a:cxn ang="0">
                <a:pos x="75" y="706"/>
              </a:cxn>
              <a:cxn ang="0">
                <a:pos x="60" y="682"/>
              </a:cxn>
              <a:cxn ang="0">
                <a:pos x="47" y="657"/>
              </a:cxn>
              <a:cxn ang="0">
                <a:pos x="35" y="630"/>
              </a:cxn>
              <a:cxn ang="0">
                <a:pos x="26" y="604"/>
              </a:cxn>
              <a:cxn ang="0">
                <a:pos x="17" y="576"/>
              </a:cxn>
              <a:cxn ang="0">
                <a:pos x="10" y="548"/>
              </a:cxn>
              <a:cxn ang="0">
                <a:pos x="6" y="520"/>
              </a:cxn>
              <a:cxn ang="0">
                <a:pos x="2" y="491"/>
              </a:cxn>
              <a:cxn ang="0">
                <a:pos x="1" y="462"/>
              </a:cxn>
              <a:cxn ang="0">
                <a:pos x="0" y="433"/>
              </a:cxn>
              <a:cxn ang="0">
                <a:pos x="1" y="404"/>
              </a:cxn>
              <a:cxn ang="0">
                <a:pos x="4" y="373"/>
              </a:cxn>
              <a:cxn ang="0">
                <a:pos x="7" y="344"/>
              </a:cxn>
              <a:cxn ang="0">
                <a:pos x="12" y="314"/>
              </a:cxn>
              <a:cxn ang="0">
                <a:pos x="17" y="286"/>
              </a:cxn>
              <a:cxn ang="0">
                <a:pos x="25" y="257"/>
              </a:cxn>
              <a:cxn ang="0">
                <a:pos x="33" y="228"/>
              </a:cxn>
              <a:cxn ang="0">
                <a:pos x="42" y="200"/>
              </a:cxn>
              <a:cxn ang="0">
                <a:pos x="52" y="173"/>
              </a:cxn>
              <a:cxn ang="0">
                <a:pos x="62" y="145"/>
              </a:cxn>
              <a:cxn ang="0">
                <a:pos x="73" y="119"/>
              </a:cxn>
              <a:cxn ang="0">
                <a:pos x="86" y="93"/>
              </a:cxn>
              <a:cxn ang="0">
                <a:pos x="98" y="69"/>
              </a:cxn>
              <a:cxn ang="0">
                <a:pos x="113" y="45"/>
              </a:cxn>
              <a:cxn ang="0">
                <a:pos x="127" y="23"/>
              </a:cxn>
              <a:cxn ang="0">
                <a:pos x="141" y="0"/>
              </a:cxn>
              <a:cxn ang="0">
                <a:pos x="137" y="25"/>
              </a:cxn>
              <a:cxn ang="0">
                <a:pos x="134" y="49"/>
              </a:cxn>
              <a:cxn ang="0">
                <a:pos x="132" y="73"/>
              </a:cxn>
              <a:cxn ang="0">
                <a:pos x="132" y="98"/>
              </a:cxn>
              <a:cxn ang="0">
                <a:pos x="132" y="122"/>
              </a:cxn>
              <a:cxn ang="0">
                <a:pos x="133" y="146"/>
              </a:cxn>
              <a:cxn ang="0">
                <a:pos x="135" y="170"/>
              </a:cxn>
              <a:cxn ang="0">
                <a:pos x="138" y="195"/>
              </a:cxn>
              <a:cxn ang="0">
                <a:pos x="142" y="220"/>
              </a:cxn>
              <a:cxn ang="0">
                <a:pos x="146" y="244"/>
              </a:cxn>
              <a:cxn ang="0">
                <a:pos x="151" y="270"/>
              </a:cxn>
              <a:cxn ang="0">
                <a:pos x="157" y="294"/>
              </a:cxn>
              <a:cxn ang="0">
                <a:pos x="168" y="344"/>
              </a:cxn>
              <a:cxn ang="0">
                <a:pos x="181" y="393"/>
              </a:cxn>
              <a:cxn ang="0">
                <a:pos x="195" y="444"/>
              </a:cxn>
              <a:cxn ang="0">
                <a:pos x="208" y="495"/>
              </a:cxn>
              <a:cxn ang="0">
                <a:pos x="220" y="544"/>
              </a:cxn>
              <a:cxn ang="0">
                <a:pos x="230" y="595"/>
              </a:cxn>
              <a:cxn ang="0">
                <a:pos x="234" y="620"/>
              </a:cxn>
              <a:cxn ang="0">
                <a:pos x="238" y="646"/>
              </a:cxn>
              <a:cxn ang="0">
                <a:pos x="240" y="671"/>
              </a:cxn>
              <a:cxn ang="0">
                <a:pos x="243" y="696"/>
              </a:cxn>
              <a:cxn ang="0">
                <a:pos x="244" y="722"/>
              </a:cxn>
              <a:cxn ang="0">
                <a:pos x="244" y="747"/>
              </a:cxn>
              <a:cxn ang="0">
                <a:pos x="243" y="772"/>
              </a:cxn>
              <a:cxn ang="0">
                <a:pos x="241" y="798"/>
              </a:cxn>
              <a:cxn ang="0">
                <a:pos x="208" y="831"/>
              </a:cxn>
            </a:cxnLst>
            <a:rect l="0" t="0" r="r" b="b"/>
            <a:pathLst>
              <a:path w="244" h="831">
                <a:moveTo>
                  <a:pt x="208" y="831"/>
                </a:moveTo>
                <a:lnTo>
                  <a:pt x="180" y="814"/>
                </a:lnTo>
                <a:lnTo>
                  <a:pt x="155" y="795"/>
                </a:lnTo>
                <a:lnTo>
                  <a:pt x="132" y="774"/>
                </a:lnTo>
                <a:lnTo>
                  <a:pt x="111" y="753"/>
                </a:lnTo>
                <a:lnTo>
                  <a:pt x="91" y="730"/>
                </a:lnTo>
                <a:lnTo>
                  <a:pt x="75" y="706"/>
                </a:lnTo>
                <a:lnTo>
                  <a:pt x="60" y="682"/>
                </a:lnTo>
                <a:lnTo>
                  <a:pt x="47" y="657"/>
                </a:lnTo>
                <a:lnTo>
                  <a:pt x="35" y="630"/>
                </a:lnTo>
                <a:lnTo>
                  <a:pt x="26" y="604"/>
                </a:lnTo>
                <a:lnTo>
                  <a:pt x="17" y="576"/>
                </a:lnTo>
                <a:lnTo>
                  <a:pt x="10" y="548"/>
                </a:lnTo>
                <a:lnTo>
                  <a:pt x="6" y="520"/>
                </a:lnTo>
                <a:lnTo>
                  <a:pt x="2" y="491"/>
                </a:lnTo>
                <a:lnTo>
                  <a:pt x="1" y="462"/>
                </a:lnTo>
                <a:lnTo>
                  <a:pt x="0" y="433"/>
                </a:lnTo>
                <a:lnTo>
                  <a:pt x="1" y="404"/>
                </a:lnTo>
                <a:lnTo>
                  <a:pt x="4" y="373"/>
                </a:lnTo>
                <a:lnTo>
                  <a:pt x="7" y="344"/>
                </a:lnTo>
                <a:lnTo>
                  <a:pt x="12" y="314"/>
                </a:lnTo>
                <a:lnTo>
                  <a:pt x="17" y="286"/>
                </a:lnTo>
                <a:lnTo>
                  <a:pt x="25" y="257"/>
                </a:lnTo>
                <a:lnTo>
                  <a:pt x="33" y="228"/>
                </a:lnTo>
                <a:lnTo>
                  <a:pt x="42" y="200"/>
                </a:lnTo>
                <a:lnTo>
                  <a:pt x="52" y="173"/>
                </a:lnTo>
                <a:lnTo>
                  <a:pt x="62" y="145"/>
                </a:lnTo>
                <a:lnTo>
                  <a:pt x="73" y="119"/>
                </a:lnTo>
                <a:lnTo>
                  <a:pt x="86" y="93"/>
                </a:lnTo>
                <a:lnTo>
                  <a:pt x="98" y="69"/>
                </a:lnTo>
                <a:lnTo>
                  <a:pt x="113" y="45"/>
                </a:lnTo>
                <a:lnTo>
                  <a:pt x="127" y="23"/>
                </a:lnTo>
                <a:lnTo>
                  <a:pt x="141" y="0"/>
                </a:lnTo>
                <a:lnTo>
                  <a:pt x="137" y="25"/>
                </a:lnTo>
                <a:lnTo>
                  <a:pt x="134" y="49"/>
                </a:lnTo>
                <a:lnTo>
                  <a:pt x="132" y="73"/>
                </a:lnTo>
                <a:lnTo>
                  <a:pt x="132" y="98"/>
                </a:lnTo>
                <a:lnTo>
                  <a:pt x="132" y="122"/>
                </a:lnTo>
                <a:lnTo>
                  <a:pt x="133" y="146"/>
                </a:lnTo>
                <a:lnTo>
                  <a:pt x="135" y="170"/>
                </a:lnTo>
                <a:lnTo>
                  <a:pt x="138" y="195"/>
                </a:lnTo>
                <a:lnTo>
                  <a:pt x="142" y="220"/>
                </a:lnTo>
                <a:lnTo>
                  <a:pt x="146" y="244"/>
                </a:lnTo>
                <a:lnTo>
                  <a:pt x="151" y="270"/>
                </a:lnTo>
                <a:lnTo>
                  <a:pt x="157" y="294"/>
                </a:lnTo>
                <a:lnTo>
                  <a:pt x="168" y="344"/>
                </a:lnTo>
                <a:lnTo>
                  <a:pt x="181" y="393"/>
                </a:lnTo>
                <a:lnTo>
                  <a:pt x="195" y="444"/>
                </a:lnTo>
                <a:lnTo>
                  <a:pt x="208" y="495"/>
                </a:lnTo>
                <a:lnTo>
                  <a:pt x="220" y="544"/>
                </a:lnTo>
                <a:lnTo>
                  <a:pt x="230" y="595"/>
                </a:lnTo>
                <a:lnTo>
                  <a:pt x="234" y="620"/>
                </a:lnTo>
                <a:lnTo>
                  <a:pt x="238" y="646"/>
                </a:lnTo>
                <a:lnTo>
                  <a:pt x="240" y="671"/>
                </a:lnTo>
                <a:lnTo>
                  <a:pt x="243" y="696"/>
                </a:lnTo>
                <a:lnTo>
                  <a:pt x="244" y="722"/>
                </a:lnTo>
                <a:lnTo>
                  <a:pt x="244" y="747"/>
                </a:lnTo>
                <a:lnTo>
                  <a:pt x="243" y="772"/>
                </a:lnTo>
                <a:lnTo>
                  <a:pt x="241" y="798"/>
                </a:lnTo>
                <a:lnTo>
                  <a:pt x="208" y="831"/>
                </a:lnTo>
                <a:close/>
              </a:path>
            </a:pathLst>
          </a:custGeom>
          <a:solidFill>
            <a:srgbClr val="CF61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89" name="Freeform 164"/>
          <p:cNvSpPr>
            <a:spLocks/>
          </p:cNvSpPr>
          <p:nvPr/>
        </p:nvSpPr>
        <p:spPr bwMode="auto">
          <a:xfrm>
            <a:off x="3570282" y="6435725"/>
            <a:ext cx="15240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5"/>
              </a:cxn>
              <a:cxn ang="0">
                <a:pos x="3" y="60"/>
              </a:cxn>
              <a:cxn ang="0">
                <a:pos x="7" y="129"/>
              </a:cxn>
              <a:cxn ang="0">
                <a:pos x="15" y="221"/>
              </a:cxn>
              <a:cxn ang="0">
                <a:pos x="21" y="274"/>
              </a:cxn>
              <a:cxn ang="0">
                <a:pos x="28" y="330"/>
              </a:cxn>
              <a:cxn ang="0">
                <a:pos x="36" y="392"/>
              </a:cxn>
              <a:cxn ang="0">
                <a:pos x="46" y="456"/>
              </a:cxn>
              <a:cxn ang="0">
                <a:pos x="58" y="524"/>
              </a:cxn>
              <a:cxn ang="0">
                <a:pos x="71" y="594"/>
              </a:cxn>
              <a:cxn ang="0">
                <a:pos x="87" y="666"/>
              </a:cxn>
              <a:cxn ang="0">
                <a:pos x="104" y="740"/>
              </a:cxn>
              <a:cxn ang="0">
                <a:pos x="123" y="815"/>
              </a:cxn>
              <a:cxn ang="0">
                <a:pos x="145" y="891"/>
              </a:cxn>
              <a:cxn ang="0">
                <a:pos x="169" y="968"/>
              </a:cxn>
              <a:cxn ang="0">
                <a:pos x="196" y="1045"/>
              </a:cxn>
              <a:cxn ang="0">
                <a:pos x="226" y="1121"/>
              </a:cxn>
              <a:cxn ang="0">
                <a:pos x="258" y="1196"/>
              </a:cxn>
              <a:cxn ang="0">
                <a:pos x="292" y="1271"/>
              </a:cxn>
              <a:cxn ang="0">
                <a:pos x="331" y="1343"/>
              </a:cxn>
              <a:cxn ang="0">
                <a:pos x="372" y="1414"/>
              </a:cxn>
              <a:cxn ang="0">
                <a:pos x="417" y="1482"/>
              </a:cxn>
              <a:cxn ang="0">
                <a:pos x="466" y="1547"/>
              </a:cxn>
              <a:cxn ang="0">
                <a:pos x="517" y="1609"/>
              </a:cxn>
              <a:cxn ang="0">
                <a:pos x="572" y="1668"/>
              </a:cxn>
              <a:cxn ang="0">
                <a:pos x="632" y="1722"/>
              </a:cxn>
              <a:cxn ang="0">
                <a:pos x="694" y="1771"/>
              </a:cxn>
              <a:cxn ang="0">
                <a:pos x="762" y="1816"/>
              </a:cxn>
              <a:cxn ang="0">
                <a:pos x="754" y="1807"/>
              </a:cxn>
              <a:cxn ang="0">
                <a:pos x="734" y="1777"/>
              </a:cxn>
              <a:cxn ang="0">
                <a:pos x="702" y="1731"/>
              </a:cxn>
              <a:cxn ang="0">
                <a:pos x="659" y="1668"/>
              </a:cxn>
              <a:cxn ang="0">
                <a:pos x="634" y="1630"/>
              </a:cxn>
              <a:cxn ang="0">
                <a:pos x="607" y="1589"/>
              </a:cxn>
              <a:cxn ang="0">
                <a:pos x="580" y="1544"/>
              </a:cxn>
              <a:cxn ang="0">
                <a:pos x="551" y="1496"/>
              </a:cxn>
              <a:cxn ang="0">
                <a:pos x="520" y="1444"/>
              </a:cxn>
              <a:cxn ang="0">
                <a:pos x="488" y="1389"/>
              </a:cxn>
              <a:cxn ang="0">
                <a:pos x="455" y="1330"/>
              </a:cxn>
              <a:cxn ang="0">
                <a:pos x="423" y="1270"/>
              </a:cxn>
              <a:cxn ang="0">
                <a:pos x="390" y="1206"/>
              </a:cxn>
              <a:cxn ang="0">
                <a:pos x="356" y="1139"/>
              </a:cxn>
              <a:cxn ang="0">
                <a:pos x="323" y="1070"/>
              </a:cxn>
              <a:cxn ang="0">
                <a:pos x="290" y="998"/>
              </a:cxn>
              <a:cxn ang="0">
                <a:pos x="258" y="924"/>
              </a:cxn>
              <a:cxn ang="0">
                <a:pos x="227" y="848"/>
              </a:cxn>
              <a:cxn ang="0">
                <a:pos x="196" y="770"/>
              </a:cxn>
              <a:cxn ang="0">
                <a:pos x="167" y="690"/>
              </a:cxn>
              <a:cxn ang="0">
                <a:pos x="139" y="609"/>
              </a:cxn>
              <a:cxn ang="0">
                <a:pos x="112" y="526"/>
              </a:cxn>
              <a:cxn ang="0">
                <a:pos x="88" y="441"/>
              </a:cxn>
              <a:cxn ang="0">
                <a:pos x="65" y="355"/>
              </a:cxn>
              <a:cxn ang="0">
                <a:pos x="44" y="268"/>
              </a:cxn>
              <a:cxn ang="0">
                <a:pos x="27" y="179"/>
              </a:cxn>
              <a:cxn ang="0">
                <a:pos x="12" y="90"/>
              </a:cxn>
              <a:cxn ang="0">
                <a:pos x="0" y="0"/>
              </a:cxn>
            </a:cxnLst>
            <a:rect l="0" t="0" r="r" b="b"/>
            <a:pathLst>
              <a:path w="762" h="1816">
                <a:moveTo>
                  <a:pt x="0" y="0"/>
                </a:moveTo>
                <a:lnTo>
                  <a:pt x="1" y="15"/>
                </a:lnTo>
                <a:lnTo>
                  <a:pt x="3" y="60"/>
                </a:lnTo>
                <a:lnTo>
                  <a:pt x="7" y="129"/>
                </a:lnTo>
                <a:lnTo>
                  <a:pt x="15" y="221"/>
                </a:lnTo>
                <a:lnTo>
                  <a:pt x="21" y="274"/>
                </a:lnTo>
                <a:lnTo>
                  <a:pt x="28" y="330"/>
                </a:lnTo>
                <a:lnTo>
                  <a:pt x="36" y="392"/>
                </a:lnTo>
                <a:lnTo>
                  <a:pt x="46" y="456"/>
                </a:lnTo>
                <a:lnTo>
                  <a:pt x="58" y="524"/>
                </a:lnTo>
                <a:lnTo>
                  <a:pt x="71" y="594"/>
                </a:lnTo>
                <a:lnTo>
                  <a:pt x="87" y="666"/>
                </a:lnTo>
                <a:lnTo>
                  <a:pt x="104" y="740"/>
                </a:lnTo>
                <a:lnTo>
                  <a:pt x="123" y="815"/>
                </a:lnTo>
                <a:lnTo>
                  <a:pt x="145" y="891"/>
                </a:lnTo>
                <a:lnTo>
                  <a:pt x="169" y="968"/>
                </a:lnTo>
                <a:lnTo>
                  <a:pt x="196" y="1045"/>
                </a:lnTo>
                <a:lnTo>
                  <a:pt x="226" y="1121"/>
                </a:lnTo>
                <a:lnTo>
                  <a:pt x="258" y="1196"/>
                </a:lnTo>
                <a:lnTo>
                  <a:pt x="292" y="1271"/>
                </a:lnTo>
                <a:lnTo>
                  <a:pt x="331" y="1343"/>
                </a:lnTo>
                <a:lnTo>
                  <a:pt x="372" y="1414"/>
                </a:lnTo>
                <a:lnTo>
                  <a:pt x="417" y="1482"/>
                </a:lnTo>
                <a:lnTo>
                  <a:pt x="466" y="1547"/>
                </a:lnTo>
                <a:lnTo>
                  <a:pt x="517" y="1609"/>
                </a:lnTo>
                <a:lnTo>
                  <a:pt x="572" y="1668"/>
                </a:lnTo>
                <a:lnTo>
                  <a:pt x="632" y="1722"/>
                </a:lnTo>
                <a:lnTo>
                  <a:pt x="694" y="1771"/>
                </a:lnTo>
                <a:lnTo>
                  <a:pt x="762" y="1816"/>
                </a:lnTo>
                <a:lnTo>
                  <a:pt x="754" y="1807"/>
                </a:lnTo>
                <a:lnTo>
                  <a:pt x="734" y="1777"/>
                </a:lnTo>
                <a:lnTo>
                  <a:pt x="702" y="1731"/>
                </a:lnTo>
                <a:lnTo>
                  <a:pt x="659" y="1668"/>
                </a:lnTo>
                <a:lnTo>
                  <a:pt x="634" y="1630"/>
                </a:lnTo>
                <a:lnTo>
                  <a:pt x="607" y="1589"/>
                </a:lnTo>
                <a:lnTo>
                  <a:pt x="580" y="1544"/>
                </a:lnTo>
                <a:lnTo>
                  <a:pt x="551" y="1496"/>
                </a:lnTo>
                <a:lnTo>
                  <a:pt x="520" y="1444"/>
                </a:lnTo>
                <a:lnTo>
                  <a:pt x="488" y="1389"/>
                </a:lnTo>
                <a:lnTo>
                  <a:pt x="455" y="1330"/>
                </a:lnTo>
                <a:lnTo>
                  <a:pt x="423" y="1270"/>
                </a:lnTo>
                <a:lnTo>
                  <a:pt x="390" y="1206"/>
                </a:lnTo>
                <a:lnTo>
                  <a:pt x="356" y="1139"/>
                </a:lnTo>
                <a:lnTo>
                  <a:pt x="323" y="1070"/>
                </a:lnTo>
                <a:lnTo>
                  <a:pt x="290" y="998"/>
                </a:lnTo>
                <a:lnTo>
                  <a:pt x="258" y="924"/>
                </a:lnTo>
                <a:lnTo>
                  <a:pt x="227" y="848"/>
                </a:lnTo>
                <a:lnTo>
                  <a:pt x="196" y="770"/>
                </a:lnTo>
                <a:lnTo>
                  <a:pt x="167" y="690"/>
                </a:lnTo>
                <a:lnTo>
                  <a:pt x="139" y="609"/>
                </a:lnTo>
                <a:lnTo>
                  <a:pt x="112" y="526"/>
                </a:lnTo>
                <a:lnTo>
                  <a:pt x="88" y="441"/>
                </a:lnTo>
                <a:lnTo>
                  <a:pt x="65" y="355"/>
                </a:lnTo>
                <a:lnTo>
                  <a:pt x="44" y="268"/>
                </a:lnTo>
                <a:lnTo>
                  <a:pt x="27" y="179"/>
                </a:lnTo>
                <a:lnTo>
                  <a:pt x="12" y="90"/>
                </a:lnTo>
                <a:lnTo>
                  <a:pt x="0" y="0"/>
                </a:lnTo>
                <a:close/>
              </a:path>
            </a:pathLst>
          </a:custGeom>
          <a:solidFill>
            <a:srgbClr val="E9811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90" name="Freeform 167"/>
          <p:cNvSpPr>
            <a:spLocks/>
          </p:cNvSpPr>
          <p:nvPr/>
        </p:nvSpPr>
        <p:spPr bwMode="auto">
          <a:xfrm>
            <a:off x="3351207" y="5927725"/>
            <a:ext cx="201612" cy="374650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205" y="15"/>
              </a:cxn>
              <a:cxn ang="0">
                <a:pos x="181" y="58"/>
              </a:cxn>
              <a:cxn ang="0">
                <a:pos x="165" y="91"/>
              </a:cxn>
              <a:cxn ang="0">
                <a:pos x="147" y="127"/>
              </a:cxn>
              <a:cxn ang="0">
                <a:pos x="128" y="171"/>
              </a:cxn>
              <a:cxn ang="0">
                <a:pos x="108" y="219"/>
              </a:cxn>
              <a:cxn ang="0">
                <a:pos x="88" y="271"/>
              </a:cxn>
              <a:cxn ang="0">
                <a:pos x="69" y="329"/>
              </a:cxn>
              <a:cxn ang="0">
                <a:pos x="51" y="390"/>
              </a:cxn>
              <a:cxn ang="0">
                <a:pos x="35" y="454"/>
              </a:cxn>
              <a:cxn ang="0">
                <a:pos x="21" y="521"/>
              </a:cxn>
              <a:cxn ang="0">
                <a:pos x="10" y="592"/>
              </a:cxn>
              <a:cxn ang="0">
                <a:pos x="3" y="665"/>
              </a:cxn>
              <a:cxn ang="0">
                <a:pos x="0" y="740"/>
              </a:cxn>
              <a:cxn ang="0">
                <a:pos x="1" y="816"/>
              </a:cxn>
              <a:cxn ang="0">
                <a:pos x="8" y="894"/>
              </a:cxn>
              <a:cxn ang="0">
                <a:pos x="21" y="972"/>
              </a:cxn>
              <a:cxn ang="0">
                <a:pos x="42" y="1051"/>
              </a:cxn>
              <a:cxn ang="0">
                <a:pos x="69" y="1129"/>
              </a:cxn>
              <a:cxn ang="0">
                <a:pos x="103" y="1208"/>
              </a:cxn>
              <a:cxn ang="0">
                <a:pos x="147" y="1285"/>
              </a:cxn>
              <a:cxn ang="0">
                <a:pos x="200" y="1362"/>
              </a:cxn>
              <a:cxn ang="0">
                <a:pos x="262" y="1437"/>
              </a:cxn>
              <a:cxn ang="0">
                <a:pos x="334" y="1509"/>
              </a:cxn>
              <a:cxn ang="0">
                <a:pos x="418" y="1580"/>
              </a:cxn>
              <a:cxn ang="0">
                <a:pos x="513" y="1648"/>
              </a:cxn>
              <a:cxn ang="0">
                <a:pos x="620" y="1713"/>
              </a:cxn>
              <a:cxn ang="0">
                <a:pos x="740" y="1774"/>
              </a:cxn>
              <a:cxn ang="0">
                <a:pos x="873" y="1831"/>
              </a:cxn>
              <a:cxn ang="0">
                <a:pos x="1021" y="1883"/>
              </a:cxn>
              <a:cxn ang="0">
                <a:pos x="1010" y="1875"/>
              </a:cxn>
              <a:cxn ang="0">
                <a:pos x="977" y="1852"/>
              </a:cxn>
              <a:cxn ang="0">
                <a:pos x="955" y="1835"/>
              </a:cxn>
              <a:cxn ang="0">
                <a:pos x="929" y="1813"/>
              </a:cxn>
              <a:cxn ang="0">
                <a:pos x="899" y="1788"/>
              </a:cxn>
              <a:cxn ang="0">
                <a:pos x="866" y="1760"/>
              </a:cxn>
              <a:cxn ang="0">
                <a:pos x="830" y="1727"/>
              </a:cxn>
              <a:cxn ang="0">
                <a:pos x="793" y="1691"/>
              </a:cxn>
              <a:cxn ang="0">
                <a:pos x="753" y="1650"/>
              </a:cxn>
              <a:cxn ang="0">
                <a:pos x="712" y="1607"/>
              </a:cxn>
              <a:cxn ang="0">
                <a:pos x="670" y="1559"/>
              </a:cxn>
              <a:cxn ang="0">
                <a:pos x="627" y="1508"/>
              </a:cxn>
              <a:cxn ang="0">
                <a:pos x="584" y="1454"/>
              </a:cxn>
              <a:cxn ang="0">
                <a:pos x="542" y="1396"/>
              </a:cxn>
              <a:cxn ang="0">
                <a:pos x="499" y="1334"/>
              </a:cxn>
              <a:cxn ang="0">
                <a:pos x="458" y="1269"/>
              </a:cxn>
              <a:cxn ang="0">
                <a:pos x="418" y="1200"/>
              </a:cxn>
              <a:cxn ang="0">
                <a:pos x="381" y="1128"/>
              </a:cxn>
              <a:cxn ang="0">
                <a:pos x="344" y="1052"/>
              </a:cxn>
              <a:cxn ang="0">
                <a:pos x="312" y="973"/>
              </a:cxn>
              <a:cxn ang="0">
                <a:pos x="282" y="891"/>
              </a:cxn>
              <a:cxn ang="0">
                <a:pos x="255" y="805"/>
              </a:cxn>
              <a:cxn ang="0">
                <a:pos x="232" y="716"/>
              </a:cxn>
              <a:cxn ang="0">
                <a:pos x="214" y="624"/>
              </a:cxn>
              <a:cxn ang="0">
                <a:pos x="200" y="528"/>
              </a:cxn>
              <a:cxn ang="0">
                <a:pos x="190" y="428"/>
              </a:cxn>
              <a:cxn ang="0">
                <a:pos x="187" y="326"/>
              </a:cxn>
              <a:cxn ang="0">
                <a:pos x="189" y="221"/>
              </a:cxn>
              <a:cxn ang="0">
                <a:pos x="199" y="112"/>
              </a:cxn>
              <a:cxn ang="0">
                <a:pos x="214" y="0"/>
              </a:cxn>
            </a:cxnLst>
            <a:rect l="0" t="0" r="r" b="b"/>
            <a:pathLst>
              <a:path w="1021" h="1883">
                <a:moveTo>
                  <a:pt x="214" y="0"/>
                </a:moveTo>
                <a:lnTo>
                  <a:pt x="205" y="15"/>
                </a:lnTo>
                <a:lnTo>
                  <a:pt x="181" y="58"/>
                </a:lnTo>
                <a:lnTo>
                  <a:pt x="165" y="91"/>
                </a:lnTo>
                <a:lnTo>
                  <a:pt x="147" y="127"/>
                </a:lnTo>
                <a:lnTo>
                  <a:pt x="128" y="171"/>
                </a:lnTo>
                <a:lnTo>
                  <a:pt x="108" y="219"/>
                </a:lnTo>
                <a:lnTo>
                  <a:pt x="88" y="271"/>
                </a:lnTo>
                <a:lnTo>
                  <a:pt x="69" y="329"/>
                </a:lnTo>
                <a:lnTo>
                  <a:pt x="51" y="390"/>
                </a:lnTo>
                <a:lnTo>
                  <a:pt x="35" y="454"/>
                </a:lnTo>
                <a:lnTo>
                  <a:pt x="21" y="521"/>
                </a:lnTo>
                <a:lnTo>
                  <a:pt x="10" y="592"/>
                </a:lnTo>
                <a:lnTo>
                  <a:pt x="3" y="665"/>
                </a:lnTo>
                <a:lnTo>
                  <a:pt x="0" y="740"/>
                </a:lnTo>
                <a:lnTo>
                  <a:pt x="1" y="816"/>
                </a:lnTo>
                <a:lnTo>
                  <a:pt x="8" y="894"/>
                </a:lnTo>
                <a:lnTo>
                  <a:pt x="21" y="972"/>
                </a:lnTo>
                <a:lnTo>
                  <a:pt x="42" y="1051"/>
                </a:lnTo>
                <a:lnTo>
                  <a:pt x="69" y="1129"/>
                </a:lnTo>
                <a:lnTo>
                  <a:pt x="103" y="1208"/>
                </a:lnTo>
                <a:lnTo>
                  <a:pt x="147" y="1285"/>
                </a:lnTo>
                <a:lnTo>
                  <a:pt x="200" y="1362"/>
                </a:lnTo>
                <a:lnTo>
                  <a:pt x="262" y="1437"/>
                </a:lnTo>
                <a:lnTo>
                  <a:pt x="334" y="1509"/>
                </a:lnTo>
                <a:lnTo>
                  <a:pt x="418" y="1580"/>
                </a:lnTo>
                <a:lnTo>
                  <a:pt x="513" y="1648"/>
                </a:lnTo>
                <a:lnTo>
                  <a:pt x="620" y="1713"/>
                </a:lnTo>
                <a:lnTo>
                  <a:pt x="740" y="1774"/>
                </a:lnTo>
                <a:lnTo>
                  <a:pt x="873" y="1831"/>
                </a:lnTo>
                <a:lnTo>
                  <a:pt x="1021" y="1883"/>
                </a:lnTo>
                <a:lnTo>
                  <a:pt x="1010" y="1875"/>
                </a:lnTo>
                <a:lnTo>
                  <a:pt x="977" y="1852"/>
                </a:lnTo>
                <a:lnTo>
                  <a:pt x="955" y="1835"/>
                </a:lnTo>
                <a:lnTo>
                  <a:pt x="929" y="1813"/>
                </a:lnTo>
                <a:lnTo>
                  <a:pt x="899" y="1788"/>
                </a:lnTo>
                <a:lnTo>
                  <a:pt x="866" y="1760"/>
                </a:lnTo>
                <a:lnTo>
                  <a:pt x="830" y="1727"/>
                </a:lnTo>
                <a:lnTo>
                  <a:pt x="793" y="1691"/>
                </a:lnTo>
                <a:lnTo>
                  <a:pt x="753" y="1650"/>
                </a:lnTo>
                <a:lnTo>
                  <a:pt x="712" y="1607"/>
                </a:lnTo>
                <a:lnTo>
                  <a:pt x="670" y="1559"/>
                </a:lnTo>
                <a:lnTo>
                  <a:pt x="627" y="1508"/>
                </a:lnTo>
                <a:lnTo>
                  <a:pt x="584" y="1454"/>
                </a:lnTo>
                <a:lnTo>
                  <a:pt x="542" y="1396"/>
                </a:lnTo>
                <a:lnTo>
                  <a:pt x="499" y="1334"/>
                </a:lnTo>
                <a:lnTo>
                  <a:pt x="458" y="1269"/>
                </a:lnTo>
                <a:lnTo>
                  <a:pt x="418" y="1200"/>
                </a:lnTo>
                <a:lnTo>
                  <a:pt x="381" y="1128"/>
                </a:lnTo>
                <a:lnTo>
                  <a:pt x="344" y="1052"/>
                </a:lnTo>
                <a:lnTo>
                  <a:pt x="312" y="973"/>
                </a:lnTo>
                <a:lnTo>
                  <a:pt x="282" y="891"/>
                </a:lnTo>
                <a:lnTo>
                  <a:pt x="255" y="805"/>
                </a:lnTo>
                <a:lnTo>
                  <a:pt x="232" y="716"/>
                </a:lnTo>
                <a:lnTo>
                  <a:pt x="214" y="624"/>
                </a:lnTo>
                <a:lnTo>
                  <a:pt x="200" y="528"/>
                </a:lnTo>
                <a:lnTo>
                  <a:pt x="190" y="428"/>
                </a:lnTo>
                <a:lnTo>
                  <a:pt x="187" y="326"/>
                </a:lnTo>
                <a:lnTo>
                  <a:pt x="189" y="221"/>
                </a:lnTo>
                <a:lnTo>
                  <a:pt x="199" y="112"/>
                </a:lnTo>
                <a:lnTo>
                  <a:pt x="214" y="0"/>
                </a:lnTo>
                <a:close/>
              </a:path>
            </a:pathLst>
          </a:custGeom>
          <a:solidFill>
            <a:srgbClr val="E9811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83" name="그룹 982"/>
          <p:cNvGrpSpPr/>
          <p:nvPr/>
        </p:nvGrpSpPr>
        <p:grpSpPr>
          <a:xfrm rot="2026583">
            <a:off x="642880" y="5657323"/>
            <a:ext cx="1535258" cy="1448555"/>
            <a:chOff x="1184255" y="5173678"/>
            <a:chExt cx="1300162" cy="1195388"/>
          </a:xfrm>
        </p:grpSpPr>
        <p:sp>
          <p:nvSpPr>
            <p:cNvPr id="975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6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7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8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9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0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1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2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84" name="그룹 983"/>
          <p:cNvGrpSpPr/>
          <p:nvPr/>
        </p:nvGrpSpPr>
        <p:grpSpPr>
          <a:xfrm rot="2026583">
            <a:off x="3059149" y="5662343"/>
            <a:ext cx="1535258" cy="1448553"/>
            <a:chOff x="1184255" y="5173678"/>
            <a:chExt cx="1300162" cy="1195386"/>
          </a:xfrm>
        </p:grpSpPr>
        <p:sp>
          <p:nvSpPr>
            <p:cNvPr id="985" name="Freeform 140"/>
            <p:cNvSpPr>
              <a:spLocks/>
            </p:cNvSpPr>
            <p:nvPr/>
          </p:nvSpPr>
          <p:spPr bwMode="auto">
            <a:xfrm>
              <a:off x="1252517" y="5251464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6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7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8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9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0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1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2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93" name="그룹 992"/>
          <p:cNvGrpSpPr/>
          <p:nvPr/>
        </p:nvGrpSpPr>
        <p:grpSpPr>
          <a:xfrm rot="2026583">
            <a:off x="1285823" y="5728760"/>
            <a:ext cx="1535258" cy="1448555"/>
            <a:chOff x="1184255" y="5173678"/>
            <a:chExt cx="1300162" cy="1195388"/>
          </a:xfrm>
        </p:grpSpPr>
        <p:sp>
          <p:nvSpPr>
            <p:cNvPr id="994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5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6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7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8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9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0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1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02" name="그룹 1001"/>
          <p:cNvGrpSpPr/>
          <p:nvPr/>
        </p:nvGrpSpPr>
        <p:grpSpPr>
          <a:xfrm rot="3576124">
            <a:off x="2449923" y="6083860"/>
            <a:ext cx="1207240" cy="905908"/>
            <a:chOff x="1184255" y="5173678"/>
            <a:chExt cx="1300162" cy="1195388"/>
          </a:xfrm>
        </p:grpSpPr>
        <p:sp>
          <p:nvSpPr>
            <p:cNvPr id="1003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4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5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6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7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8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9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0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11" name="그룹 1010"/>
          <p:cNvGrpSpPr/>
          <p:nvPr/>
        </p:nvGrpSpPr>
        <p:grpSpPr>
          <a:xfrm rot="17944293" flipH="1">
            <a:off x="7136469" y="5091942"/>
            <a:ext cx="2348134" cy="1691421"/>
            <a:chOff x="1184255" y="5173678"/>
            <a:chExt cx="1300162" cy="1195388"/>
          </a:xfrm>
        </p:grpSpPr>
        <p:sp>
          <p:nvSpPr>
            <p:cNvPr id="1012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3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4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5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6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7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9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20" name="그룹 1019"/>
          <p:cNvGrpSpPr/>
          <p:nvPr/>
        </p:nvGrpSpPr>
        <p:grpSpPr>
          <a:xfrm rot="2026583">
            <a:off x="6926034" y="5859637"/>
            <a:ext cx="1114598" cy="1051652"/>
            <a:chOff x="1184255" y="5173678"/>
            <a:chExt cx="1300162" cy="1195388"/>
          </a:xfrm>
        </p:grpSpPr>
        <p:sp>
          <p:nvSpPr>
            <p:cNvPr id="1021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2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3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91" name="그룹 1890"/>
          <p:cNvGrpSpPr/>
          <p:nvPr/>
        </p:nvGrpSpPr>
        <p:grpSpPr>
          <a:xfrm rot="19990564" flipH="1">
            <a:off x="4442678" y="5788150"/>
            <a:ext cx="987157" cy="1499315"/>
            <a:chOff x="1184255" y="5173678"/>
            <a:chExt cx="1300162" cy="1195388"/>
          </a:xfrm>
        </p:grpSpPr>
        <p:sp>
          <p:nvSpPr>
            <p:cNvPr id="1892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3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4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5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6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7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8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9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00" name="그룹 1899"/>
          <p:cNvGrpSpPr/>
          <p:nvPr/>
        </p:nvGrpSpPr>
        <p:grpSpPr>
          <a:xfrm rot="3579067">
            <a:off x="4914511" y="6137275"/>
            <a:ext cx="1544420" cy="930067"/>
            <a:chOff x="1184255" y="5173678"/>
            <a:chExt cx="1300162" cy="1195388"/>
          </a:xfrm>
        </p:grpSpPr>
        <p:sp>
          <p:nvSpPr>
            <p:cNvPr id="1901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2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3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4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5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6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7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8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09" name="그룹 1908"/>
          <p:cNvGrpSpPr/>
          <p:nvPr/>
        </p:nvGrpSpPr>
        <p:grpSpPr>
          <a:xfrm rot="2026583">
            <a:off x="6070584" y="5286388"/>
            <a:ext cx="1367686" cy="1905961"/>
            <a:chOff x="1184255" y="5173678"/>
            <a:chExt cx="1300162" cy="1195388"/>
          </a:xfrm>
        </p:grpSpPr>
        <p:sp>
          <p:nvSpPr>
            <p:cNvPr id="1910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1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2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3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4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5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6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7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18" name="그룹 1917"/>
          <p:cNvGrpSpPr/>
          <p:nvPr/>
        </p:nvGrpSpPr>
        <p:grpSpPr>
          <a:xfrm rot="8336904" flipV="1">
            <a:off x="147295" y="5174402"/>
            <a:ext cx="1537489" cy="2112065"/>
            <a:chOff x="1184255" y="5173678"/>
            <a:chExt cx="1300162" cy="1195388"/>
          </a:xfrm>
        </p:grpSpPr>
        <p:sp>
          <p:nvSpPr>
            <p:cNvPr id="1919" name="Freeform 140"/>
            <p:cNvSpPr>
              <a:spLocks/>
            </p:cNvSpPr>
            <p:nvPr/>
          </p:nvSpPr>
          <p:spPr bwMode="auto">
            <a:xfrm>
              <a:off x="1252517" y="5251466"/>
              <a:ext cx="1231900" cy="1117600"/>
            </a:xfrm>
            <a:custGeom>
              <a:avLst/>
              <a:gdLst/>
              <a:ahLst/>
              <a:cxnLst>
                <a:cxn ang="0">
                  <a:pos x="5949" y="4258"/>
                </a:cxn>
                <a:cxn ang="0">
                  <a:pos x="5344" y="4977"/>
                </a:cxn>
                <a:cxn ang="0">
                  <a:pos x="4513" y="5461"/>
                </a:cxn>
                <a:cxn ang="0">
                  <a:pos x="3572" y="5630"/>
                </a:cxn>
                <a:cxn ang="0">
                  <a:pos x="2734" y="5452"/>
                </a:cxn>
                <a:cxn ang="0">
                  <a:pos x="2213" y="5166"/>
                </a:cxn>
                <a:cxn ang="0">
                  <a:pos x="1774" y="4779"/>
                </a:cxn>
                <a:cxn ang="0">
                  <a:pos x="1438" y="4302"/>
                </a:cxn>
                <a:cxn ang="0">
                  <a:pos x="1223" y="3749"/>
                </a:cxn>
                <a:cxn ang="0">
                  <a:pos x="1141" y="3392"/>
                </a:cxn>
                <a:cxn ang="0">
                  <a:pos x="1047" y="3167"/>
                </a:cxn>
                <a:cxn ang="0">
                  <a:pos x="912" y="2980"/>
                </a:cxn>
                <a:cxn ang="0">
                  <a:pos x="728" y="2826"/>
                </a:cxn>
                <a:cxn ang="0">
                  <a:pos x="559" y="2703"/>
                </a:cxn>
                <a:cxn ang="0">
                  <a:pos x="756" y="2653"/>
                </a:cxn>
                <a:cxn ang="0">
                  <a:pos x="941" y="2672"/>
                </a:cxn>
                <a:cxn ang="0">
                  <a:pos x="1173" y="2753"/>
                </a:cxn>
                <a:cxn ang="0">
                  <a:pos x="1349" y="2786"/>
                </a:cxn>
                <a:cxn ang="0">
                  <a:pos x="1248" y="2692"/>
                </a:cxn>
                <a:cxn ang="0">
                  <a:pos x="957" y="2552"/>
                </a:cxn>
                <a:cxn ang="0">
                  <a:pos x="648" y="2366"/>
                </a:cxn>
                <a:cxn ang="0">
                  <a:pos x="390" y="2150"/>
                </a:cxn>
                <a:cxn ang="0">
                  <a:pos x="252" y="1989"/>
                </a:cxn>
                <a:cxn ang="0">
                  <a:pos x="128" y="1776"/>
                </a:cxn>
                <a:cxn ang="0">
                  <a:pos x="13" y="1367"/>
                </a:cxn>
                <a:cxn ang="0">
                  <a:pos x="14" y="954"/>
                </a:cxn>
                <a:cxn ang="0">
                  <a:pos x="103" y="550"/>
                </a:cxn>
                <a:cxn ang="0">
                  <a:pos x="247" y="160"/>
                </a:cxn>
                <a:cxn ang="0">
                  <a:pos x="348" y="260"/>
                </a:cxn>
                <a:cxn ang="0">
                  <a:pos x="647" y="514"/>
                </a:cxn>
                <a:cxn ang="0">
                  <a:pos x="1131" y="579"/>
                </a:cxn>
                <a:cxn ang="0">
                  <a:pos x="1645" y="542"/>
                </a:cxn>
                <a:cxn ang="0">
                  <a:pos x="2195" y="466"/>
                </a:cxn>
                <a:cxn ang="0">
                  <a:pos x="2733" y="434"/>
                </a:cxn>
                <a:cxn ang="0">
                  <a:pos x="3221" y="482"/>
                </a:cxn>
                <a:cxn ang="0">
                  <a:pos x="3678" y="633"/>
                </a:cxn>
                <a:cxn ang="0">
                  <a:pos x="4122" y="911"/>
                </a:cxn>
                <a:cxn ang="0">
                  <a:pos x="4129" y="825"/>
                </a:cxn>
                <a:cxn ang="0">
                  <a:pos x="3924" y="593"/>
                </a:cxn>
                <a:cxn ang="0">
                  <a:pos x="3684" y="397"/>
                </a:cxn>
                <a:cxn ang="0">
                  <a:pos x="3418" y="232"/>
                </a:cxn>
                <a:cxn ang="0">
                  <a:pos x="3183" y="88"/>
                </a:cxn>
                <a:cxn ang="0">
                  <a:pos x="3365" y="56"/>
                </a:cxn>
                <a:cxn ang="0">
                  <a:pos x="3949" y="142"/>
                </a:cxn>
                <a:cxn ang="0">
                  <a:pos x="4459" y="453"/>
                </a:cxn>
                <a:cxn ang="0">
                  <a:pos x="4867" y="913"/>
                </a:cxn>
                <a:cxn ang="0">
                  <a:pos x="5143" y="1445"/>
                </a:cxn>
                <a:cxn ang="0">
                  <a:pos x="5174" y="1431"/>
                </a:cxn>
                <a:cxn ang="0">
                  <a:pos x="5227" y="1207"/>
                </a:cxn>
                <a:cxn ang="0">
                  <a:pos x="5344" y="998"/>
                </a:cxn>
                <a:cxn ang="0">
                  <a:pos x="5539" y="756"/>
                </a:cxn>
                <a:cxn ang="0">
                  <a:pos x="5629" y="978"/>
                </a:cxn>
                <a:cxn ang="0">
                  <a:pos x="5666" y="1375"/>
                </a:cxn>
                <a:cxn ang="0">
                  <a:pos x="5745" y="1744"/>
                </a:cxn>
                <a:cxn ang="0">
                  <a:pos x="5871" y="2117"/>
                </a:cxn>
                <a:cxn ang="0">
                  <a:pos x="6038" y="2495"/>
                </a:cxn>
                <a:cxn ang="0">
                  <a:pos x="6126" y="2730"/>
                </a:cxn>
                <a:cxn ang="0">
                  <a:pos x="6183" y="2962"/>
                </a:cxn>
                <a:cxn ang="0">
                  <a:pos x="6209" y="3192"/>
                </a:cxn>
                <a:cxn ang="0">
                  <a:pos x="6206" y="3419"/>
                </a:cxn>
              </a:cxnLst>
              <a:rect l="0" t="0" r="r" b="b"/>
              <a:pathLst>
                <a:path w="6211" h="5630">
                  <a:moveTo>
                    <a:pt x="6197" y="3514"/>
                  </a:moveTo>
                  <a:lnTo>
                    <a:pt x="6177" y="3643"/>
                  </a:lnTo>
                  <a:lnTo>
                    <a:pt x="6147" y="3771"/>
                  </a:lnTo>
                  <a:lnTo>
                    <a:pt x="6109" y="3897"/>
                  </a:lnTo>
                  <a:lnTo>
                    <a:pt x="6063" y="4019"/>
                  </a:lnTo>
                  <a:lnTo>
                    <a:pt x="6010" y="4140"/>
                  </a:lnTo>
                  <a:lnTo>
                    <a:pt x="5949" y="4258"/>
                  </a:lnTo>
                  <a:lnTo>
                    <a:pt x="5881" y="4372"/>
                  </a:lnTo>
                  <a:lnTo>
                    <a:pt x="5806" y="4482"/>
                  </a:lnTo>
                  <a:lnTo>
                    <a:pt x="5725" y="4590"/>
                  </a:lnTo>
                  <a:lnTo>
                    <a:pt x="5638" y="4693"/>
                  </a:lnTo>
                  <a:lnTo>
                    <a:pt x="5546" y="4793"/>
                  </a:lnTo>
                  <a:lnTo>
                    <a:pt x="5448" y="4887"/>
                  </a:lnTo>
                  <a:lnTo>
                    <a:pt x="5344" y="4977"/>
                  </a:lnTo>
                  <a:lnTo>
                    <a:pt x="5237" y="5063"/>
                  </a:lnTo>
                  <a:lnTo>
                    <a:pt x="5126" y="5143"/>
                  </a:lnTo>
                  <a:lnTo>
                    <a:pt x="5009" y="5218"/>
                  </a:lnTo>
                  <a:lnTo>
                    <a:pt x="4890" y="5288"/>
                  </a:lnTo>
                  <a:lnTo>
                    <a:pt x="4767" y="5352"/>
                  </a:lnTo>
                  <a:lnTo>
                    <a:pt x="4642" y="5410"/>
                  </a:lnTo>
                  <a:lnTo>
                    <a:pt x="4513" y="5461"/>
                  </a:lnTo>
                  <a:lnTo>
                    <a:pt x="4384" y="5507"/>
                  </a:lnTo>
                  <a:lnTo>
                    <a:pt x="4251" y="5545"/>
                  </a:lnTo>
                  <a:lnTo>
                    <a:pt x="4116" y="5577"/>
                  </a:lnTo>
                  <a:lnTo>
                    <a:pt x="3982" y="5602"/>
                  </a:lnTo>
                  <a:lnTo>
                    <a:pt x="3845" y="5619"/>
                  </a:lnTo>
                  <a:lnTo>
                    <a:pt x="3708" y="5628"/>
                  </a:lnTo>
                  <a:lnTo>
                    <a:pt x="3572" y="5630"/>
                  </a:lnTo>
                  <a:lnTo>
                    <a:pt x="3435" y="5624"/>
                  </a:lnTo>
                  <a:lnTo>
                    <a:pt x="3299" y="5609"/>
                  </a:lnTo>
                  <a:lnTo>
                    <a:pt x="3163" y="5587"/>
                  </a:lnTo>
                  <a:lnTo>
                    <a:pt x="3029" y="5554"/>
                  </a:lnTo>
                  <a:lnTo>
                    <a:pt x="2896" y="5514"/>
                  </a:lnTo>
                  <a:lnTo>
                    <a:pt x="2814" y="5485"/>
                  </a:lnTo>
                  <a:lnTo>
                    <a:pt x="2734" y="5452"/>
                  </a:lnTo>
                  <a:lnTo>
                    <a:pt x="2655" y="5419"/>
                  </a:lnTo>
                  <a:lnTo>
                    <a:pt x="2577" y="5382"/>
                  </a:lnTo>
                  <a:lnTo>
                    <a:pt x="2501" y="5343"/>
                  </a:lnTo>
                  <a:lnTo>
                    <a:pt x="2426" y="5302"/>
                  </a:lnTo>
                  <a:lnTo>
                    <a:pt x="2353" y="5259"/>
                  </a:lnTo>
                  <a:lnTo>
                    <a:pt x="2283" y="5214"/>
                  </a:lnTo>
                  <a:lnTo>
                    <a:pt x="2213" y="5166"/>
                  </a:lnTo>
                  <a:lnTo>
                    <a:pt x="2144" y="5117"/>
                  </a:lnTo>
                  <a:lnTo>
                    <a:pt x="2078" y="5066"/>
                  </a:lnTo>
                  <a:lnTo>
                    <a:pt x="2013" y="5012"/>
                  </a:lnTo>
                  <a:lnTo>
                    <a:pt x="1951" y="4957"/>
                  </a:lnTo>
                  <a:lnTo>
                    <a:pt x="1890" y="4900"/>
                  </a:lnTo>
                  <a:lnTo>
                    <a:pt x="1831" y="4840"/>
                  </a:lnTo>
                  <a:lnTo>
                    <a:pt x="1774" y="4779"/>
                  </a:lnTo>
                  <a:lnTo>
                    <a:pt x="1720" y="4717"/>
                  </a:lnTo>
                  <a:lnTo>
                    <a:pt x="1667" y="4652"/>
                  </a:lnTo>
                  <a:lnTo>
                    <a:pt x="1617" y="4585"/>
                  </a:lnTo>
                  <a:lnTo>
                    <a:pt x="1569" y="4517"/>
                  </a:lnTo>
                  <a:lnTo>
                    <a:pt x="1523" y="4447"/>
                  </a:lnTo>
                  <a:lnTo>
                    <a:pt x="1480" y="4375"/>
                  </a:lnTo>
                  <a:lnTo>
                    <a:pt x="1438" y="4302"/>
                  </a:lnTo>
                  <a:lnTo>
                    <a:pt x="1400" y="4228"/>
                  </a:lnTo>
                  <a:lnTo>
                    <a:pt x="1363" y="4151"/>
                  </a:lnTo>
                  <a:lnTo>
                    <a:pt x="1330" y="4074"/>
                  </a:lnTo>
                  <a:lnTo>
                    <a:pt x="1299" y="3994"/>
                  </a:lnTo>
                  <a:lnTo>
                    <a:pt x="1271" y="3914"/>
                  </a:lnTo>
                  <a:lnTo>
                    <a:pt x="1245" y="3832"/>
                  </a:lnTo>
                  <a:lnTo>
                    <a:pt x="1223" y="3749"/>
                  </a:lnTo>
                  <a:lnTo>
                    <a:pt x="1202" y="3664"/>
                  </a:lnTo>
                  <a:lnTo>
                    <a:pt x="1185" y="3578"/>
                  </a:lnTo>
                  <a:lnTo>
                    <a:pt x="1178" y="3539"/>
                  </a:lnTo>
                  <a:lnTo>
                    <a:pt x="1170" y="3501"/>
                  </a:lnTo>
                  <a:lnTo>
                    <a:pt x="1161" y="3464"/>
                  </a:lnTo>
                  <a:lnTo>
                    <a:pt x="1151" y="3428"/>
                  </a:lnTo>
                  <a:lnTo>
                    <a:pt x="1141" y="3392"/>
                  </a:lnTo>
                  <a:lnTo>
                    <a:pt x="1129" y="3358"/>
                  </a:lnTo>
                  <a:lnTo>
                    <a:pt x="1118" y="3324"/>
                  </a:lnTo>
                  <a:lnTo>
                    <a:pt x="1105" y="3291"/>
                  </a:lnTo>
                  <a:lnTo>
                    <a:pt x="1092" y="3258"/>
                  </a:lnTo>
                  <a:lnTo>
                    <a:pt x="1078" y="3228"/>
                  </a:lnTo>
                  <a:lnTo>
                    <a:pt x="1064" y="3198"/>
                  </a:lnTo>
                  <a:lnTo>
                    <a:pt x="1047" y="3167"/>
                  </a:lnTo>
                  <a:lnTo>
                    <a:pt x="1030" y="3139"/>
                  </a:lnTo>
                  <a:lnTo>
                    <a:pt x="1013" y="3111"/>
                  </a:lnTo>
                  <a:lnTo>
                    <a:pt x="995" y="3083"/>
                  </a:lnTo>
                  <a:lnTo>
                    <a:pt x="975" y="3056"/>
                  </a:lnTo>
                  <a:lnTo>
                    <a:pt x="955" y="3029"/>
                  </a:lnTo>
                  <a:lnTo>
                    <a:pt x="934" y="3004"/>
                  </a:lnTo>
                  <a:lnTo>
                    <a:pt x="912" y="2980"/>
                  </a:lnTo>
                  <a:lnTo>
                    <a:pt x="888" y="2957"/>
                  </a:lnTo>
                  <a:lnTo>
                    <a:pt x="865" y="2933"/>
                  </a:lnTo>
                  <a:lnTo>
                    <a:pt x="840" y="2910"/>
                  </a:lnTo>
                  <a:lnTo>
                    <a:pt x="813" y="2888"/>
                  </a:lnTo>
                  <a:lnTo>
                    <a:pt x="786" y="2866"/>
                  </a:lnTo>
                  <a:lnTo>
                    <a:pt x="758" y="2846"/>
                  </a:lnTo>
                  <a:lnTo>
                    <a:pt x="728" y="2826"/>
                  </a:lnTo>
                  <a:lnTo>
                    <a:pt x="698" y="2807"/>
                  </a:lnTo>
                  <a:lnTo>
                    <a:pt x="667" y="2787"/>
                  </a:lnTo>
                  <a:lnTo>
                    <a:pt x="634" y="2769"/>
                  </a:lnTo>
                  <a:lnTo>
                    <a:pt x="601" y="2751"/>
                  </a:lnTo>
                  <a:lnTo>
                    <a:pt x="565" y="2734"/>
                  </a:lnTo>
                  <a:lnTo>
                    <a:pt x="530" y="2716"/>
                  </a:lnTo>
                  <a:lnTo>
                    <a:pt x="559" y="2703"/>
                  </a:lnTo>
                  <a:lnTo>
                    <a:pt x="588" y="2690"/>
                  </a:lnTo>
                  <a:lnTo>
                    <a:pt x="617" y="2680"/>
                  </a:lnTo>
                  <a:lnTo>
                    <a:pt x="645" y="2672"/>
                  </a:lnTo>
                  <a:lnTo>
                    <a:pt x="673" y="2665"/>
                  </a:lnTo>
                  <a:lnTo>
                    <a:pt x="701" y="2659"/>
                  </a:lnTo>
                  <a:lnTo>
                    <a:pt x="728" y="2656"/>
                  </a:lnTo>
                  <a:lnTo>
                    <a:pt x="756" y="2653"/>
                  </a:lnTo>
                  <a:lnTo>
                    <a:pt x="783" y="2653"/>
                  </a:lnTo>
                  <a:lnTo>
                    <a:pt x="809" y="2653"/>
                  </a:lnTo>
                  <a:lnTo>
                    <a:pt x="836" y="2655"/>
                  </a:lnTo>
                  <a:lnTo>
                    <a:pt x="862" y="2657"/>
                  </a:lnTo>
                  <a:lnTo>
                    <a:pt x="888" y="2661"/>
                  </a:lnTo>
                  <a:lnTo>
                    <a:pt x="915" y="2666"/>
                  </a:lnTo>
                  <a:lnTo>
                    <a:pt x="941" y="2672"/>
                  </a:lnTo>
                  <a:lnTo>
                    <a:pt x="966" y="2678"/>
                  </a:lnTo>
                  <a:lnTo>
                    <a:pt x="993" y="2686"/>
                  </a:lnTo>
                  <a:lnTo>
                    <a:pt x="1018" y="2694"/>
                  </a:lnTo>
                  <a:lnTo>
                    <a:pt x="1043" y="2703"/>
                  </a:lnTo>
                  <a:lnTo>
                    <a:pt x="1070" y="2712"/>
                  </a:lnTo>
                  <a:lnTo>
                    <a:pt x="1121" y="2733"/>
                  </a:lnTo>
                  <a:lnTo>
                    <a:pt x="1173" y="2753"/>
                  </a:lnTo>
                  <a:lnTo>
                    <a:pt x="1225" y="2775"/>
                  </a:lnTo>
                  <a:lnTo>
                    <a:pt x="1276" y="2797"/>
                  </a:lnTo>
                  <a:lnTo>
                    <a:pt x="1330" y="2819"/>
                  </a:lnTo>
                  <a:lnTo>
                    <a:pt x="1384" y="2839"/>
                  </a:lnTo>
                  <a:lnTo>
                    <a:pt x="1372" y="2820"/>
                  </a:lnTo>
                  <a:lnTo>
                    <a:pt x="1361" y="2802"/>
                  </a:lnTo>
                  <a:lnTo>
                    <a:pt x="1349" y="2786"/>
                  </a:lnTo>
                  <a:lnTo>
                    <a:pt x="1337" y="2770"/>
                  </a:lnTo>
                  <a:lnTo>
                    <a:pt x="1323" y="2756"/>
                  </a:lnTo>
                  <a:lnTo>
                    <a:pt x="1310" y="2742"/>
                  </a:lnTo>
                  <a:lnTo>
                    <a:pt x="1294" y="2729"/>
                  </a:lnTo>
                  <a:lnTo>
                    <a:pt x="1280" y="2715"/>
                  </a:lnTo>
                  <a:lnTo>
                    <a:pt x="1264" y="2704"/>
                  </a:lnTo>
                  <a:lnTo>
                    <a:pt x="1248" y="2692"/>
                  </a:lnTo>
                  <a:lnTo>
                    <a:pt x="1232" y="2682"/>
                  </a:lnTo>
                  <a:lnTo>
                    <a:pt x="1215" y="2672"/>
                  </a:lnTo>
                  <a:lnTo>
                    <a:pt x="1180" y="2652"/>
                  </a:lnTo>
                  <a:lnTo>
                    <a:pt x="1145" y="2634"/>
                  </a:lnTo>
                  <a:lnTo>
                    <a:pt x="1071" y="2601"/>
                  </a:lnTo>
                  <a:lnTo>
                    <a:pt x="995" y="2569"/>
                  </a:lnTo>
                  <a:lnTo>
                    <a:pt x="957" y="2552"/>
                  </a:lnTo>
                  <a:lnTo>
                    <a:pt x="921" y="2536"/>
                  </a:lnTo>
                  <a:lnTo>
                    <a:pt x="884" y="2517"/>
                  </a:lnTo>
                  <a:lnTo>
                    <a:pt x="850" y="2498"/>
                  </a:lnTo>
                  <a:lnTo>
                    <a:pt x="799" y="2466"/>
                  </a:lnTo>
                  <a:lnTo>
                    <a:pt x="749" y="2435"/>
                  </a:lnTo>
                  <a:lnTo>
                    <a:pt x="698" y="2401"/>
                  </a:lnTo>
                  <a:lnTo>
                    <a:pt x="648" y="2366"/>
                  </a:lnTo>
                  <a:lnTo>
                    <a:pt x="599" y="2330"/>
                  </a:lnTo>
                  <a:lnTo>
                    <a:pt x="550" y="2293"/>
                  </a:lnTo>
                  <a:lnTo>
                    <a:pt x="503" y="2253"/>
                  </a:lnTo>
                  <a:lnTo>
                    <a:pt x="457" y="2213"/>
                  </a:lnTo>
                  <a:lnTo>
                    <a:pt x="434" y="2193"/>
                  </a:lnTo>
                  <a:lnTo>
                    <a:pt x="413" y="2171"/>
                  </a:lnTo>
                  <a:lnTo>
                    <a:pt x="390" y="2150"/>
                  </a:lnTo>
                  <a:lnTo>
                    <a:pt x="369" y="2129"/>
                  </a:lnTo>
                  <a:lnTo>
                    <a:pt x="348" y="2106"/>
                  </a:lnTo>
                  <a:lnTo>
                    <a:pt x="327" y="2083"/>
                  </a:lnTo>
                  <a:lnTo>
                    <a:pt x="308" y="2061"/>
                  </a:lnTo>
                  <a:lnTo>
                    <a:pt x="289" y="2036"/>
                  </a:lnTo>
                  <a:lnTo>
                    <a:pt x="270" y="2013"/>
                  </a:lnTo>
                  <a:lnTo>
                    <a:pt x="252" y="1989"/>
                  </a:lnTo>
                  <a:lnTo>
                    <a:pt x="234" y="1965"/>
                  </a:lnTo>
                  <a:lnTo>
                    <a:pt x="217" y="1939"/>
                  </a:lnTo>
                  <a:lnTo>
                    <a:pt x="201" y="1914"/>
                  </a:lnTo>
                  <a:lnTo>
                    <a:pt x="186" y="1888"/>
                  </a:lnTo>
                  <a:lnTo>
                    <a:pt x="171" y="1861"/>
                  </a:lnTo>
                  <a:lnTo>
                    <a:pt x="156" y="1835"/>
                  </a:lnTo>
                  <a:lnTo>
                    <a:pt x="128" y="1776"/>
                  </a:lnTo>
                  <a:lnTo>
                    <a:pt x="104" y="1718"/>
                  </a:lnTo>
                  <a:lnTo>
                    <a:pt x="81" y="1661"/>
                  </a:lnTo>
                  <a:lnTo>
                    <a:pt x="62" y="1602"/>
                  </a:lnTo>
                  <a:lnTo>
                    <a:pt x="46" y="1543"/>
                  </a:lnTo>
                  <a:lnTo>
                    <a:pt x="32" y="1484"/>
                  </a:lnTo>
                  <a:lnTo>
                    <a:pt x="21" y="1425"/>
                  </a:lnTo>
                  <a:lnTo>
                    <a:pt x="13" y="1367"/>
                  </a:lnTo>
                  <a:lnTo>
                    <a:pt x="6" y="1308"/>
                  </a:lnTo>
                  <a:lnTo>
                    <a:pt x="1" y="1249"/>
                  </a:lnTo>
                  <a:lnTo>
                    <a:pt x="0" y="1189"/>
                  </a:lnTo>
                  <a:lnTo>
                    <a:pt x="0" y="1131"/>
                  </a:lnTo>
                  <a:lnTo>
                    <a:pt x="2" y="1072"/>
                  </a:lnTo>
                  <a:lnTo>
                    <a:pt x="8" y="1013"/>
                  </a:lnTo>
                  <a:lnTo>
                    <a:pt x="14" y="954"/>
                  </a:lnTo>
                  <a:lnTo>
                    <a:pt x="22" y="897"/>
                  </a:lnTo>
                  <a:lnTo>
                    <a:pt x="32" y="838"/>
                  </a:lnTo>
                  <a:lnTo>
                    <a:pt x="43" y="780"/>
                  </a:lnTo>
                  <a:lnTo>
                    <a:pt x="55" y="722"/>
                  </a:lnTo>
                  <a:lnTo>
                    <a:pt x="70" y="665"/>
                  </a:lnTo>
                  <a:lnTo>
                    <a:pt x="85" y="607"/>
                  </a:lnTo>
                  <a:lnTo>
                    <a:pt x="103" y="550"/>
                  </a:lnTo>
                  <a:lnTo>
                    <a:pt x="120" y="492"/>
                  </a:lnTo>
                  <a:lnTo>
                    <a:pt x="139" y="437"/>
                  </a:lnTo>
                  <a:lnTo>
                    <a:pt x="159" y="380"/>
                  </a:lnTo>
                  <a:lnTo>
                    <a:pt x="181" y="324"/>
                  </a:lnTo>
                  <a:lnTo>
                    <a:pt x="202" y="269"/>
                  </a:lnTo>
                  <a:lnTo>
                    <a:pt x="225" y="215"/>
                  </a:lnTo>
                  <a:lnTo>
                    <a:pt x="247" y="160"/>
                  </a:lnTo>
                  <a:lnTo>
                    <a:pt x="272" y="106"/>
                  </a:lnTo>
                  <a:lnTo>
                    <a:pt x="296" y="53"/>
                  </a:lnTo>
                  <a:lnTo>
                    <a:pt x="320" y="0"/>
                  </a:lnTo>
                  <a:lnTo>
                    <a:pt x="315" y="74"/>
                  </a:lnTo>
                  <a:lnTo>
                    <a:pt x="318" y="143"/>
                  </a:lnTo>
                  <a:lnTo>
                    <a:pt x="330" y="205"/>
                  </a:lnTo>
                  <a:lnTo>
                    <a:pt x="348" y="260"/>
                  </a:lnTo>
                  <a:lnTo>
                    <a:pt x="374" y="312"/>
                  </a:lnTo>
                  <a:lnTo>
                    <a:pt x="405" y="358"/>
                  </a:lnTo>
                  <a:lnTo>
                    <a:pt x="444" y="397"/>
                  </a:lnTo>
                  <a:lnTo>
                    <a:pt x="487" y="432"/>
                  </a:lnTo>
                  <a:lnTo>
                    <a:pt x="536" y="464"/>
                  </a:lnTo>
                  <a:lnTo>
                    <a:pt x="590" y="491"/>
                  </a:lnTo>
                  <a:lnTo>
                    <a:pt x="647" y="514"/>
                  </a:lnTo>
                  <a:lnTo>
                    <a:pt x="709" y="533"/>
                  </a:lnTo>
                  <a:lnTo>
                    <a:pt x="774" y="548"/>
                  </a:lnTo>
                  <a:lnTo>
                    <a:pt x="842" y="560"/>
                  </a:lnTo>
                  <a:lnTo>
                    <a:pt x="912" y="568"/>
                  </a:lnTo>
                  <a:lnTo>
                    <a:pt x="984" y="574"/>
                  </a:lnTo>
                  <a:lnTo>
                    <a:pt x="1057" y="578"/>
                  </a:lnTo>
                  <a:lnTo>
                    <a:pt x="1131" y="579"/>
                  </a:lnTo>
                  <a:lnTo>
                    <a:pt x="1206" y="578"/>
                  </a:lnTo>
                  <a:lnTo>
                    <a:pt x="1282" y="575"/>
                  </a:lnTo>
                  <a:lnTo>
                    <a:pt x="1357" y="571"/>
                  </a:lnTo>
                  <a:lnTo>
                    <a:pt x="1431" y="565"/>
                  </a:lnTo>
                  <a:lnTo>
                    <a:pt x="1504" y="558"/>
                  </a:lnTo>
                  <a:lnTo>
                    <a:pt x="1575" y="550"/>
                  </a:lnTo>
                  <a:lnTo>
                    <a:pt x="1645" y="542"/>
                  </a:lnTo>
                  <a:lnTo>
                    <a:pt x="1711" y="534"/>
                  </a:lnTo>
                  <a:lnTo>
                    <a:pt x="1774" y="525"/>
                  </a:lnTo>
                  <a:lnTo>
                    <a:pt x="1834" y="516"/>
                  </a:lnTo>
                  <a:lnTo>
                    <a:pt x="1941" y="499"/>
                  </a:lnTo>
                  <a:lnTo>
                    <a:pt x="2029" y="486"/>
                  </a:lnTo>
                  <a:lnTo>
                    <a:pt x="2113" y="476"/>
                  </a:lnTo>
                  <a:lnTo>
                    <a:pt x="2195" y="466"/>
                  </a:lnTo>
                  <a:lnTo>
                    <a:pt x="2276" y="457"/>
                  </a:lnTo>
                  <a:lnTo>
                    <a:pt x="2355" y="450"/>
                  </a:lnTo>
                  <a:lnTo>
                    <a:pt x="2432" y="444"/>
                  </a:lnTo>
                  <a:lnTo>
                    <a:pt x="2509" y="439"/>
                  </a:lnTo>
                  <a:lnTo>
                    <a:pt x="2585" y="436"/>
                  </a:lnTo>
                  <a:lnTo>
                    <a:pt x="2659" y="434"/>
                  </a:lnTo>
                  <a:lnTo>
                    <a:pt x="2733" y="434"/>
                  </a:lnTo>
                  <a:lnTo>
                    <a:pt x="2805" y="436"/>
                  </a:lnTo>
                  <a:lnTo>
                    <a:pt x="2877" y="439"/>
                  </a:lnTo>
                  <a:lnTo>
                    <a:pt x="2947" y="443"/>
                  </a:lnTo>
                  <a:lnTo>
                    <a:pt x="3017" y="450"/>
                  </a:lnTo>
                  <a:lnTo>
                    <a:pt x="3086" y="459"/>
                  </a:lnTo>
                  <a:lnTo>
                    <a:pt x="3153" y="469"/>
                  </a:lnTo>
                  <a:lnTo>
                    <a:pt x="3221" y="482"/>
                  </a:lnTo>
                  <a:lnTo>
                    <a:pt x="3288" y="496"/>
                  </a:lnTo>
                  <a:lnTo>
                    <a:pt x="3354" y="514"/>
                  </a:lnTo>
                  <a:lnTo>
                    <a:pt x="3420" y="533"/>
                  </a:lnTo>
                  <a:lnTo>
                    <a:pt x="3484" y="554"/>
                  </a:lnTo>
                  <a:lnTo>
                    <a:pt x="3549" y="578"/>
                  </a:lnTo>
                  <a:lnTo>
                    <a:pt x="3614" y="605"/>
                  </a:lnTo>
                  <a:lnTo>
                    <a:pt x="3678" y="633"/>
                  </a:lnTo>
                  <a:lnTo>
                    <a:pt x="3742" y="665"/>
                  </a:lnTo>
                  <a:lnTo>
                    <a:pt x="3805" y="699"/>
                  </a:lnTo>
                  <a:lnTo>
                    <a:pt x="3869" y="735"/>
                  </a:lnTo>
                  <a:lnTo>
                    <a:pt x="3932" y="775"/>
                  </a:lnTo>
                  <a:lnTo>
                    <a:pt x="3996" y="818"/>
                  </a:lnTo>
                  <a:lnTo>
                    <a:pt x="4059" y="862"/>
                  </a:lnTo>
                  <a:lnTo>
                    <a:pt x="4122" y="911"/>
                  </a:lnTo>
                  <a:lnTo>
                    <a:pt x="4186" y="962"/>
                  </a:lnTo>
                  <a:lnTo>
                    <a:pt x="4250" y="1016"/>
                  </a:lnTo>
                  <a:lnTo>
                    <a:pt x="4228" y="977"/>
                  </a:lnTo>
                  <a:lnTo>
                    <a:pt x="4204" y="937"/>
                  </a:lnTo>
                  <a:lnTo>
                    <a:pt x="4180" y="899"/>
                  </a:lnTo>
                  <a:lnTo>
                    <a:pt x="4156" y="861"/>
                  </a:lnTo>
                  <a:lnTo>
                    <a:pt x="4129" y="825"/>
                  </a:lnTo>
                  <a:lnTo>
                    <a:pt x="4103" y="789"/>
                  </a:lnTo>
                  <a:lnTo>
                    <a:pt x="4075" y="755"/>
                  </a:lnTo>
                  <a:lnTo>
                    <a:pt x="4046" y="720"/>
                  </a:lnTo>
                  <a:lnTo>
                    <a:pt x="4017" y="687"/>
                  </a:lnTo>
                  <a:lnTo>
                    <a:pt x="3987" y="654"/>
                  </a:lnTo>
                  <a:lnTo>
                    <a:pt x="3956" y="623"/>
                  </a:lnTo>
                  <a:lnTo>
                    <a:pt x="3924" y="593"/>
                  </a:lnTo>
                  <a:lnTo>
                    <a:pt x="3891" y="562"/>
                  </a:lnTo>
                  <a:lnTo>
                    <a:pt x="3858" y="533"/>
                  </a:lnTo>
                  <a:lnTo>
                    <a:pt x="3825" y="504"/>
                  </a:lnTo>
                  <a:lnTo>
                    <a:pt x="3790" y="477"/>
                  </a:lnTo>
                  <a:lnTo>
                    <a:pt x="3755" y="450"/>
                  </a:lnTo>
                  <a:lnTo>
                    <a:pt x="3719" y="423"/>
                  </a:lnTo>
                  <a:lnTo>
                    <a:pt x="3684" y="397"/>
                  </a:lnTo>
                  <a:lnTo>
                    <a:pt x="3646" y="372"/>
                  </a:lnTo>
                  <a:lnTo>
                    <a:pt x="3610" y="347"/>
                  </a:lnTo>
                  <a:lnTo>
                    <a:pt x="3573" y="323"/>
                  </a:lnTo>
                  <a:lnTo>
                    <a:pt x="3534" y="299"/>
                  </a:lnTo>
                  <a:lnTo>
                    <a:pt x="3496" y="276"/>
                  </a:lnTo>
                  <a:lnTo>
                    <a:pt x="3457" y="253"/>
                  </a:lnTo>
                  <a:lnTo>
                    <a:pt x="3418" y="232"/>
                  </a:lnTo>
                  <a:lnTo>
                    <a:pt x="3378" y="210"/>
                  </a:lnTo>
                  <a:lnTo>
                    <a:pt x="3339" y="188"/>
                  </a:lnTo>
                  <a:lnTo>
                    <a:pt x="3259" y="148"/>
                  </a:lnTo>
                  <a:lnTo>
                    <a:pt x="3179" y="108"/>
                  </a:lnTo>
                  <a:lnTo>
                    <a:pt x="3179" y="104"/>
                  </a:lnTo>
                  <a:lnTo>
                    <a:pt x="3181" y="93"/>
                  </a:lnTo>
                  <a:lnTo>
                    <a:pt x="3183" y="88"/>
                  </a:lnTo>
                  <a:lnTo>
                    <a:pt x="3185" y="84"/>
                  </a:lnTo>
                  <a:lnTo>
                    <a:pt x="3186" y="83"/>
                  </a:lnTo>
                  <a:lnTo>
                    <a:pt x="3187" y="82"/>
                  </a:lnTo>
                  <a:lnTo>
                    <a:pt x="3188" y="82"/>
                  </a:lnTo>
                  <a:lnTo>
                    <a:pt x="3189" y="83"/>
                  </a:lnTo>
                  <a:lnTo>
                    <a:pt x="3277" y="66"/>
                  </a:lnTo>
                  <a:lnTo>
                    <a:pt x="3365" y="56"/>
                  </a:lnTo>
                  <a:lnTo>
                    <a:pt x="3452" y="52"/>
                  </a:lnTo>
                  <a:lnTo>
                    <a:pt x="3538" y="53"/>
                  </a:lnTo>
                  <a:lnTo>
                    <a:pt x="3622" y="60"/>
                  </a:lnTo>
                  <a:lnTo>
                    <a:pt x="3706" y="73"/>
                  </a:lnTo>
                  <a:lnTo>
                    <a:pt x="3788" y="91"/>
                  </a:lnTo>
                  <a:lnTo>
                    <a:pt x="3869" y="114"/>
                  </a:lnTo>
                  <a:lnTo>
                    <a:pt x="3949" y="142"/>
                  </a:lnTo>
                  <a:lnTo>
                    <a:pt x="4027" y="174"/>
                  </a:lnTo>
                  <a:lnTo>
                    <a:pt x="4103" y="212"/>
                  </a:lnTo>
                  <a:lnTo>
                    <a:pt x="4178" y="252"/>
                  </a:lnTo>
                  <a:lnTo>
                    <a:pt x="4252" y="297"/>
                  </a:lnTo>
                  <a:lnTo>
                    <a:pt x="4323" y="345"/>
                  </a:lnTo>
                  <a:lnTo>
                    <a:pt x="4392" y="398"/>
                  </a:lnTo>
                  <a:lnTo>
                    <a:pt x="4459" y="453"/>
                  </a:lnTo>
                  <a:lnTo>
                    <a:pt x="4524" y="512"/>
                  </a:lnTo>
                  <a:lnTo>
                    <a:pt x="4587" y="573"/>
                  </a:lnTo>
                  <a:lnTo>
                    <a:pt x="4648" y="637"/>
                  </a:lnTo>
                  <a:lnTo>
                    <a:pt x="4707" y="703"/>
                  </a:lnTo>
                  <a:lnTo>
                    <a:pt x="4762" y="771"/>
                  </a:lnTo>
                  <a:lnTo>
                    <a:pt x="4816" y="841"/>
                  </a:lnTo>
                  <a:lnTo>
                    <a:pt x="4867" y="913"/>
                  </a:lnTo>
                  <a:lnTo>
                    <a:pt x="4915" y="987"/>
                  </a:lnTo>
                  <a:lnTo>
                    <a:pt x="4961" y="1061"/>
                  </a:lnTo>
                  <a:lnTo>
                    <a:pt x="5003" y="1137"/>
                  </a:lnTo>
                  <a:lnTo>
                    <a:pt x="5043" y="1213"/>
                  </a:lnTo>
                  <a:lnTo>
                    <a:pt x="5079" y="1290"/>
                  </a:lnTo>
                  <a:lnTo>
                    <a:pt x="5113" y="1367"/>
                  </a:lnTo>
                  <a:lnTo>
                    <a:pt x="5143" y="1445"/>
                  </a:lnTo>
                  <a:lnTo>
                    <a:pt x="5170" y="1522"/>
                  </a:lnTo>
                  <a:lnTo>
                    <a:pt x="5194" y="1599"/>
                  </a:lnTo>
                  <a:lnTo>
                    <a:pt x="5185" y="1564"/>
                  </a:lnTo>
                  <a:lnTo>
                    <a:pt x="5179" y="1531"/>
                  </a:lnTo>
                  <a:lnTo>
                    <a:pt x="5175" y="1497"/>
                  </a:lnTo>
                  <a:lnTo>
                    <a:pt x="5173" y="1464"/>
                  </a:lnTo>
                  <a:lnTo>
                    <a:pt x="5174" y="1431"/>
                  </a:lnTo>
                  <a:lnTo>
                    <a:pt x="5176" y="1398"/>
                  </a:lnTo>
                  <a:lnTo>
                    <a:pt x="5180" y="1366"/>
                  </a:lnTo>
                  <a:lnTo>
                    <a:pt x="5186" y="1333"/>
                  </a:lnTo>
                  <a:lnTo>
                    <a:pt x="5195" y="1301"/>
                  </a:lnTo>
                  <a:lnTo>
                    <a:pt x="5204" y="1269"/>
                  </a:lnTo>
                  <a:lnTo>
                    <a:pt x="5215" y="1238"/>
                  </a:lnTo>
                  <a:lnTo>
                    <a:pt x="5227" y="1207"/>
                  </a:lnTo>
                  <a:lnTo>
                    <a:pt x="5240" y="1175"/>
                  </a:lnTo>
                  <a:lnTo>
                    <a:pt x="5255" y="1145"/>
                  </a:lnTo>
                  <a:lnTo>
                    <a:pt x="5272" y="1114"/>
                  </a:lnTo>
                  <a:lnTo>
                    <a:pt x="5289" y="1085"/>
                  </a:lnTo>
                  <a:lnTo>
                    <a:pt x="5307" y="1056"/>
                  </a:lnTo>
                  <a:lnTo>
                    <a:pt x="5325" y="1026"/>
                  </a:lnTo>
                  <a:lnTo>
                    <a:pt x="5344" y="998"/>
                  </a:lnTo>
                  <a:lnTo>
                    <a:pt x="5365" y="969"/>
                  </a:lnTo>
                  <a:lnTo>
                    <a:pt x="5386" y="941"/>
                  </a:lnTo>
                  <a:lnTo>
                    <a:pt x="5407" y="913"/>
                  </a:lnTo>
                  <a:lnTo>
                    <a:pt x="5428" y="885"/>
                  </a:lnTo>
                  <a:lnTo>
                    <a:pt x="5451" y="859"/>
                  </a:lnTo>
                  <a:lnTo>
                    <a:pt x="5495" y="806"/>
                  </a:lnTo>
                  <a:lnTo>
                    <a:pt x="5539" y="756"/>
                  </a:lnTo>
                  <a:lnTo>
                    <a:pt x="5582" y="707"/>
                  </a:lnTo>
                  <a:lnTo>
                    <a:pt x="5624" y="659"/>
                  </a:lnTo>
                  <a:lnTo>
                    <a:pt x="5624" y="726"/>
                  </a:lnTo>
                  <a:lnTo>
                    <a:pt x="5624" y="791"/>
                  </a:lnTo>
                  <a:lnTo>
                    <a:pt x="5625" y="855"/>
                  </a:lnTo>
                  <a:lnTo>
                    <a:pt x="5627" y="917"/>
                  </a:lnTo>
                  <a:lnTo>
                    <a:pt x="5629" y="978"/>
                  </a:lnTo>
                  <a:lnTo>
                    <a:pt x="5632" y="1037"/>
                  </a:lnTo>
                  <a:lnTo>
                    <a:pt x="5636" y="1096"/>
                  </a:lnTo>
                  <a:lnTo>
                    <a:pt x="5640" y="1154"/>
                  </a:lnTo>
                  <a:lnTo>
                    <a:pt x="5646" y="1210"/>
                  </a:lnTo>
                  <a:lnTo>
                    <a:pt x="5652" y="1265"/>
                  </a:lnTo>
                  <a:lnTo>
                    <a:pt x="5658" y="1321"/>
                  </a:lnTo>
                  <a:lnTo>
                    <a:pt x="5666" y="1375"/>
                  </a:lnTo>
                  <a:lnTo>
                    <a:pt x="5676" y="1429"/>
                  </a:lnTo>
                  <a:lnTo>
                    <a:pt x="5685" y="1481"/>
                  </a:lnTo>
                  <a:lnTo>
                    <a:pt x="5695" y="1535"/>
                  </a:lnTo>
                  <a:lnTo>
                    <a:pt x="5706" y="1587"/>
                  </a:lnTo>
                  <a:lnTo>
                    <a:pt x="5718" y="1639"/>
                  </a:lnTo>
                  <a:lnTo>
                    <a:pt x="5731" y="1691"/>
                  </a:lnTo>
                  <a:lnTo>
                    <a:pt x="5745" y="1744"/>
                  </a:lnTo>
                  <a:lnTo>
                    <a:pt x="5761" y="1795"/>
                  </a:lnTo>
                  <a:lnTo>
                    <a:pt x="5776" y="1848"/>
                  </a:lnTo>
                  <a:lnTo>
                    <a:pt x="5793" y="1901"/>
                  </a:lnTo>
                  <a:lnTo>
                    <a:pt x="5811" y="1954"/>
                  </a:lnTo>
                  <a:lnTo>
                    <a:pt x="5830" y="2007"/>
                  </a:lnTo>
                  <a:lnTo>
                    <a:pt x="5850" y="2062"/>
                  </a:lnTo>
                  <a:lnTo>
                    <a:pt x="5871" y="2117"/>
                  </a:lnTo>
                  <a:lnTo>
                    <a:pt x="5893" y="2171"/>
                  </a:lnTo>
                  <a:lnTo>
                    <a:pt x="5917" y="2228"/>
                  </a:lnTo>
                  <a:lnTo>
                    <a:pt x="5942" y="2285"/>
                  </a:lnTo>
                  <a:lnTo>
                    <a:pt x="5967" y="2342"/>
                  </a:lnTo>
                  <a:lnTo>
                    <a:pt x="5994" y="2402"/>
                  </a:lnTo>
                  <a:lnTo>
                    <a:pt x="6023" y="2462"/>
                  </a:lnTo>
                  <a:lnTo>
                    <a:pt x="6038" y="2495"/>
                  </a:lnTo>
                  <a:lnTo>
                    <a:pt x="6052" y="2529"/>
                  </a:lnTo>
                  <a:lnTo>
                    <a:pt x="6066" y="2562"/>
                  </a:lnTo>
                  <a:lnTo>
                    <a:pt x="6079" y="2596"/>
                  </a:lnTo>
                  <a:lnTo>
                    <a:pt x="6093" y="2629"/>
                  </a:lnTo>
                  <a:lnTo>
                    <a:pt x="6104" y="2663"/>
                  </a:lnTo>
                  <a:lnTo>
                    <a:pt x="6116" y="2696"/>
                  </a:lnTo>
                  <a:lnTo>
                    <a:pt x="6126" y="2730"/>
                  </a:lnTo>
                  <a:lnTo>
                    <a:pt x="6136" y="2763"/>
                  </a:lnTo>
                  <a:lnTo>
                    <a:pt x="6145" y="2796"/>
                  </a:lnTo>
                  <a:lnTo>
                    <a:pt x="6154" y="2829"/>
                  </a:lnTo>
                  <a:lnTo>
                    <a:pt x="6163" y="2862"/>
                  </a:lnTo>
                  <a:lnTo>
                    <a:pt x="6170" y="2896"/>
                  </a:lnTo>
                  <a:lnTo>
                    <a:pt x="6177" y="2929"/>
                  </a:lnTo>
                  <a:lnTo>
                    <a:pt x="6183" y="2962"/>
                  </a:lnTo>
                  <a:lnTo>
                    <a:pt x="6189" y="2995"/>
                  </a:lnTo>
                  <a:lnTo>
                    <a:pt x="6193" y="3027"/>
                  </a:lnTo>
                  <a:lnTo>
                    <a:pt x="6198" y="3061"/>
                  </a:lnTo>
                  <a:lnTo>
                    <a:pt x="6201" y="3093"/>
                  </a:lnTo>
                  <a:lnTo>
                    <a:pt x="6204" y="3127"/>
                  </a:lnTo>
                  <a:lnTo>
                    <a:pt x="6207" y="3159"/>
                  </a:lnTo>
                  <a:lnTo>
                    <a:pt x="6209" y="3192"/>
                  </a:lnTo>
                  <a:lnTo>
                    <a:pt x="6210" y="3224"/>
                  </a:lnTo>
                  <a:lnTo>
                    <a:pt x="6211" y="3256"/>
                  </a:lnTo>
                  <a:lnTo>
                    <a:pt x="6211" y="3289"/>
                  </a:lnTo>
                  <a:lnTo>
                    <a:pt x="6211" y="3321"/>
                  </a:lnTo>
                  <a:lnTo>
                    <a:pt x="6210" y="3354"/>
                  </a:lnTo>
                  <a:lnTo>
                    <a:pt x="6209" y="3386"/>
                  </a:lnTo>
                  <a:lnTo>
                    <a:pt x="6206" y="3419"/>
                  </a:lnTo>
                  <a:lnTo>
                    <a:pt x="6204" y="3450"/>
                  </a:lnTo>
                  <a:lnTo>
                    <a:pt x="6201" y="3482"/>
                  </a:lnTo>
                  <a:lnTo>
                    <a:pt x="6197" y="3514"/>
                  </a:lnTo>
                  <a:close/>
                </a:path>
              </a:pathLst>
            </a:custGeom>
            <a:solidFill>
              <a:srgbClr val="D5430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0" name="Freeform 141"/>
            <p:cNvSpPr>
              <a:spLocks/>
            </p:cNvSpPr>
            <p:nvPr/>
          </p:nvSpPr>
          <p:spPr bwMode="auto">
            <a:xfrm>
              <a:off x="1504930" y="5424503"/>
              <a:ext cx="885825" cy="887413"/>
            </a:xfrm>
            <a:custGeom>
              <a:avLst/>
              <a:gdLst/>
              <a:ahLst/>
              <a:cxnLst>
                <a:cxn ang="0">
                  <a:pos x="3320" y="4282"/>
                </a:cxn>
                <a:cxn ang="0">
                  <a:pos x="2980" y="4401"/>
                </a:cxn>
                <a:cxn ang="0">
                  <a:pos x="2748" y="4447"/>
                </a:cxn>
                <a:cxn ang="0">
                  <a:pos x="2498" y="4471"/>
                </a:cxn>
                <a:cxn ang="0">
                  <a:pos x="2242" y="4468"/>
                </a:cxn>
                <a:cxn ang="0">
                  <a:pos x="1987" y="4440"/>
                </a:cxn>
                <a:cxn ang="0">
                  <a:pos x="1737" y="4386"/>
                </a:cxn>
                <a:cxn ang="0">
                  <a:pos x="1484" y="4299"/>
                </a:cxn>
                <a:cxn ang="0">
                  <a:pos x="1227" y="4174"/>
                </a:cxn>
                <a:cxn ang="0">
                  <a:pos x="1044" y="4028"/>
                </a:cxn>
                <a:cxn ang="0">
                  <a:pos x="907" y="3845"/>
                </a:cxn>
                <a:cxn ang="0">
                  <a:pos x="769" y="3572"/>
                </a:cxn>
                <a:cxn ang="0">
                  <a:pos x="529" y="3091"/>
                </a:cxn>
                <a:cxn ang="0">
                  <a:pos x="341" y="2786"/>
                </a:cxn>
                <a:cxn ang="0">
                  <a:pos x="147" y="2554"/>
                </a:cxn>
                <a:cxn ang="0">
                  <a:pos x="32" y="2487"/>
                </a:cxn>
                <a:cxn ang="0">
                  <a:pos x="262" y="2483"/>
                </a:cxn>
                <a:cxn ang="0">
                  <a:pos x="504" y="2528"/>
                </a:cxn>
                <a:cxn ang="0">
                  <a:pos x="739" y="2612"/>
                </a:cxn>
                <a:cxn ang="0">
                  <a:pos x="952" y="2724"/>
                </a:cxn>
                <a:cxn ang="0">
                  <a:pos x="981" y="2615"/>
                </a:cxn>
                <a:cxn ang="0">
                  <a:pos x="853" y="2348"/>
                </a:cxn>
                <a:cxn ang="0">
                  <a:pos x="614" y="1939"/>
                </a:cxn>
                <a:cxn ang="0">
                  <a:pos x="487" y="1664"/>
                </a:cxn>
                <a:cxn ang="0">
                  <a:pos x="412" y="1344"/>
                </a:cxn>
                <a:cxn ang="0">
                  <a:pos x="400" y="1003"/>
                </a:cxn>
                <a:cxn ang="0">
                  <a:pos x="438" y="665"/>
                </a:cxn>
                <a:cxn ang="0">
                  <a:pos x="563" y="93"/>
                </a:cxn>
                <a:cxn ang="0">
                  <a:pos x="717" y="313"/>
                </a:cxn>
                <a:cxn ang="0">
                  <a:pos x="948" y="567"/>
                </a:cxn>
                <a:cxn ang="0">
                  <a:pos x="1247" y="723"/>
                </a:cxn>
                <a:cxn ang="0">
                  <a:pos x="1595" y="808"/>
                </a:cxn>
                <a:cxn ang="0">
                  <a:pos x="1978" y="851"/>
                </a:cxn>
                <a:cxn ang="0">
                  <a:pos x="2389" y="938"/>
                </a:cxn>
                <a:cxn ang="0">
                  <a:pos x="2789" y="1099"/>
                </a:cxn>
                <a:cxn ang="0">
                  <a:pos x="3142" y="1336"/>
                </a:cxn>
                <a:cxn ang="0">
                  <a:pos x="3410" y="1654"/>
                </a:cxn>
                <a:cxn ang="0">
                  <a:pos x="3466" y="1648"/>
                </a:cxn>
                <a:cxn ang="0">
                  <a:pos x="3406" y="1463"/>
                </a:cxn>
                <a:cxn ang="0">
                  <a:pos x="3293" y="1275"/>
                </a:cxn>
                <a:cxn ang="0">
                  <a:pos x="3145" y="1115"/>
                </a:cxn>
                <a:cxn ang="0">
                  <a:pos x="3050" y="1020"/>
                </a:cxn>
                <a:cxn ang="0">
                  <a:pos x="3359" y="1085"/>
                </a:cxn>
                <a:cxn ang="0">
                  <a:pos x="3643" y="1282"/>
                </a:cxn>
                <a:cxn ang="0">
                  <a:pos x="3882" y="1553"/>
                </a:cxn>
                <a:cxn ang="0">
                  <a:pos x="4057" y="1848"/>
                </a:cxn>
                <a:cxn ang="0">
                  <a:pos x="4122" y="1785"/>
                </a:cxn>
                <a:cxn ang="0">
                  <a:pos x="4169" y="1460"/>
                </a:cxn>
                <a:cxn ang="0">
                  <a:pos x="4171" y="1234"/>
                </a:cxn>
                <a:cxn ang="0">
                  <a:pos x="4297" y="1764"/>
                </a:cxn>
                <a:cxn ang="0">
                  <a:pos x="4423" y="2277"/>
                </a:cxn>
                <a:cxn ang="0">
                  <a:pos x="4458" y="2645"/>
                </a:cxn>
                <a:cxn ang="0">
                  <a:pos x="4419" y="3015"/>
                </a:cxn>
                <a:cxn ang="0">
                  <a:pos x="4322" y="3318"/>
                </a:cxn>
                <a:cxn ang="0">
                  <a:pos x="4173" y="3588"/>
                </a:cxn>
                <a:cxn ang="0">
                  <a:pos x="3975" y="3828"/>
                </a:cxn>
                <a:cxn ang="0">
                  <a:pos x="3734" y="4038"/>
                </a:cxn>
              </a:cxnLst>
              <a:rect l="0" t="0" r="r" b="b"/>
              <a:pathLst>
                <a:path w="4458" h="4473">
                  <a:moveTo>
                    <a:pt x="3658" y="4093"/>
                  </a:moveTo>
                  <a:lnTo>
                    <a:pt x="3605" y="4128"/>
                  </a:lnTo>
                  <a:lnTo>
                    <a:pt x="3550" y="4163"/>
                  </a:lnTo>
                  <a:lnTo>
                    <a:pt x="3494" y="4195"/>
                  </a:lnTo>
                  <a:lnTo>
                    <a:pt x="3438" y="4225"/>
                  </a:lnTo>
                  <a:lnTo>
                    <a:pt x="3380" y="4255"/>
                  </a:lnTo>
                  <a:lnTo>
                    <a:pt x="3320" y="4282"/>
                  </a:lnTo>
                  <a:lnTo>
                    <a:pt x="3260" y="4308"/>
                  </a:lnTo>
                  <a:lnTo>
                    <a:pt x="3200" y="4332"/>
                  </a:lnTo>
                  <a:lnTo>
                    <a:pt x="3138" y="4353"/>
                  </a:lnTo>
                  <a:lnTo>
                    <a:pt x="3075" y="4373"/>
                  </a:lnTo>
                  <a:lnTo>
                    <a:pt x="3044" y="4384"/>
                  </a:lnTo>
                  <a:lnTo>
                    <a:pt x="3011" y="4392"/>
                  </a:lnTo>
                  <a:lnTo>
                    <a:pt x="2980" y="4401"/>
                  </a:lnTo>
                  <a:lnTo>
                    <a:pt x="2948" y="4409"/>
                  </a:lnTo>
                  <a:lnTo>
                    <a:pt x="2914" y="4416"/>
                  </a:lnTo>
                  <a:lnTo>
                    <a:pt x="2882" y="4423"/>
                  </a:lnTo>
                  <a:lnTo>
                    <a:pt x="2848" y="4430"/>
                  </a:lnTo>
                  <a:lnTo>
                    <a:pt x="2815" y="4436"/>
                  </a:lnTo>
                  <a:lnTo>
                    <a:pt x="2782" y="4441"/>
                  </a:lnTo>
                  <a:lnTo>
                    <a:pt x="2748" y="4447"/>
                  </a:lnTo>
                  <a:lnTo>
                    <a:pt x="2714" y="4451"/>
                  </a:lnTo>
                  <a:lnTo>
                    <a:pt x="2680" y="4455"/>
                  </a:lnTo>
                  <a:lnTo>
                    <a:pt x="2644" y="4460"/>
                  </a:lnTo>
                  <a:lnTo>
                    <a:pt x="2607" y="4464"/>
                  </a:lnTo>
                  <a:lnTo>
                    <a:pt x="2571" y="4466"/>
                  </a:lnTo>
                  <a:lnTo>
                    <a:pt x="2535" y="4469"/>
                  </a:lnTo>
                  <a:lnTo>
                    <a:pt x="2498" y="4471"/>
                  </a:lnTo>
                  <a:lnTo>
                    <a:pt x="2462" y="4472"/>
                  </a:lnTo>
                  <a:lnTo>
                    <a:pt x="2424" y="4473"/>
                  </a:lnTo>
                  <a:lnTo>
                    <a:pt x="2388" y="4473"/>
                  </a:lnTo>
                  <a:lnTo>
                    <a:pt x="2351" y="4473"/>
                  </a:lnTo>
                  <a:lnTo>
                    <a:pt x="2315" y="4472"/>
                  </a:lnTo>
                  <a:lnTo>
                    <a:pt x="2278" y="4470"/>
                  </a:lnTo>
                  <a:lnTo>
                    <a:pt x="2242" y="4468"/>
                  </a:lnTo>
                  <a:lnTo>
                    <a:pt x="2205" y="4466"/>
                  </a:lnTo>
                  <a:lnTo>
                    <a:pt x="2169" y="4463"/>
                  </a:lnTo>
                  <a:lnTo>
                    <a:pt x="2133" y="4460"/>
                  </a:lnTo>
                  <a:lnTo>
                    <a:pt x="2096" y="4455"/>
                  </a:lnTo>
                  <a:lnTo>
                    <a:pt x="2060" y="4450"/>
                  </a:lnTo>
                  <a:lnTo>
                    <a:pt x="2023" y="4445"/>
                  </a:lnTo>
                  <a:lnTo>
                    <a:pt x="1987" y="4440"/>
                  </a:lnTo>
                  <a:lnTo>
                    <a:pt x="1950" y="4434"/>
                  </a:lnTo>
                  <a:lnTo>
                    <a:pt x="1915" y="4427"/>
                  </a:lnTo>
                  <a:lnTo>
                    <a:pt x="1878" y="4420"/>
                  </a:lnTo>
                  <a:lnTo>
                    <a:pt x="1843" y="4412"/>
                  </a:lnTo>
                  <a:lnTo>
                    <a:pt x="1808" y="4404"/>
                  </a:lnTo>
                  <a:lnTo>
                    <a:pt x="1772" y="4395"/>
                  </a:lnTo>
                  <a:lnTo>
                    <a:pt x="1737" y="4386"/>
                  </a:lnTo>
                  <a:lnTo>
                    <a:pt x="1701" y="4375"/>
                  </a:lnTo>
                  <a:lnTo>
                    <a:pt x="1667" y="4365"/>
                  </a:lnTo>
                  <a:lnTo>
                    <a:pt x="1631" y="4354"/>
                  </a:lnTo>
                  <a:lnTo>
                    <a:pt x="1597" y="4342"/>
                  </a:lnTo>
                  <a:lnTo>
                    <a:pt x="1563" y="4330"/>
                  </a:lnTo>
                  <a:lnTo>
                    <a:pt x="1528" y="4318"/>
                  </a:lnTo>
                  <a:lnTo>
                    <a:pt x="1484" y="4299"/>
                  </a:lnTo>
                  <a:lnTo>
                    <a:pt x="1441" y="4282"/>
                  </a:lnTo>
                  <a:lnTo>
                    <a:pt x="1402" y="4265"/>
                  </a:lnTo>
                  <a:lnTo>
                    <a:pt x="1363" y="4248"/>
                  </a:lnTo>
                  <a:lnTo>
                    <a:pt x="1327" y="4230"/>
                  </a:lnTo>
                  <a:lnTo>
                    <a:pt x="1291" y="4211"/>
                  </a:lnTo>
                  <a:lnTo>
                    <a:pt x="1259" y="4193"/>
                  </a:lnTo>
                  <a:lnTo>
                    <a:pt x="1227" y="4174"/>
                  </a:lnTo>
                  <a:lnTo>
                    <a:pt x="1197" y="4155"/>
                  </a:lnTo>
                  <a:lnTo>
                    <a:pt x="1169" y="4135"/>
                  </a:lnTo>
                  <a:lnTo>
                    <a:pt x="1141" y="4115"/>
                  </a:lnTo>
                  <a:lnTo>
                    <a:pt x="1116" y="4094"/>
                  </a:lnTo>
                  <a:lnTo>
                    <a:pt x="1091" y="4072"/>
                  </a:lnTo>
                  <a:lnTo>
                    <a:pt x="1067" y="4050"/>
                  </a:lnTo>
                  <a:lnTo>
                    <a:pt x="1044" y="4028"/>
                  </a:lnTo>
                  <a:lnTo>
                    <a:pt x="1023" y="4005"/>
                  </a:lnTo>
                  <a:lnTo>
                    <a:pt x="1002" y="3980"/>
                  </a:lnTo>
                  <a:lnTo>
                    <a:pt x="982" y="3955"/>
                  </a:lnTo>
                  <a:lnTo>
                    <a:pt x="962" y="3930"/>
                  </a:lnTo>
                  <a:lnTo>
                    <a:pt x="944" y="3902"/>
                  </a:lnTo>
                  <a:lnTo>
                    <a:pt x="925" y="3875"/>
                  </a:lnTo>
                  <a:lnTo>
                    <a:pt x="907" y="3845"/>
                  </a:lnTo>
                  <a:lnTo>
                    <a:pt x="889" y="3816"/>
                  </a:lnTo>
                  <a:lnTo>
                    <a:pt x="872" y="3785"/>
                  </a:lnTo>
                  <a:lnTo>
                    <a:pt x="855" y="3752"/>
                  </a:lnTo>
                  <a:lnTo>
                    <a:pt x="838" y="3719"/>
                  </a:lnTo>
                  <a:lnTo>
                    <a:pt x="820" y="3684"/>
                  </a:lnTo>
                  <a:lnTo>
                    <a:pt x="803" y="3648"/>
                  </a:lnTo>
                  <a:lnTo>
                    <a:pt x="769" y="3572"/>
                  </a:lnTo>
                  <a:lnTo>
                    <a:pt x="732" y="3490"/>
                  </a:lnTo>
                  <a:lnTo>
                    <a:pt x="714" y="3451"/>
                  </a:lnTo>
                  <a:lnTo>
                    <a:pt x="689" y="3399"/>
                  </a:lnTo>
                  <a:lnTo>
                    <a:pt x="657" y="3334"/>
                  </a:lnTo>
                  <a:lnTo>
                    <a:pt x="620" y="3259"/>
                  </a:lnTo>
                  <a:lnTo>
                    <a:pt x="576" y="3178"/>
                  </a:lnTo>
                  <a:lnTo>
                    <a:pt x="529" y="3091"/>
                  </a:lnTo>
                  <a:lnTo>
                    <a:pt x="504" y="3046"/>
                  </a:lnTo>
                  <a:lnTo>
                    <a:pt x="478" y="3001"/>
                  </a:lnTo>
                  <a:lnTo>
                    <a:pt x="452" y="2958"/>
                  </a:lnTo>
                  <a:lnTo>
                    <a:pt x="425" y="2913"/>
                  </a:lnTo>
                  <a:lnTo>
                    <a:pt x="397" y="2870"/>
                  </a:lnTo>
                  <a:lnTo>
                    <a:pt x="370" y="2827"/>
                  </a:lnTo>
                  <a:lnTo>
                    <a:pt x="341" y="2786"/>
                  </a:lnTo>
                  <a:lnTo>
                    <a:pt x="313" y="2745"/>
                  </a:lnTo>
                  <a:lnTo>
                    <a:pt x="285" y="2707"/>
                  </a:lnTo>
                  <a:lnTo>
                    <a:pt x="257" y="2671"/>
                  </a:lnTo>
                  <a:lnTo>
                    <a:pt x="229" y="2637"/>
                  </a:lnTo>
                  <a:lnTo>
                    <a:pt x="201" y="2606"/>
                  </a:lnTo>
                  <a:lnTo>
                    <a:pt x="173" y="2578"/>
                  </a:lnTo>
                  <a:lnTo>
                    <a:pt x="147" y="2554"/>
                  </a:lnTo>
                  <a:lnTo>
                    <a:pt x="121" y="2532"/>
                  </a:lnTo>
                  <a:lnTo>
                    <a:pt x="94" y="2515"/>
                  </a:lnTo>
                  <a:lnTo>
                    <a:pt x="69" y="2502"/>
                  </a:lnTo>
                  <a:lnTo>
                    <a:pt x="46" y="2494"/>
                  </a:lnTo>
                  <a:lnTo>
                    <a:pt x="23" y="2490"/>
                  </a:lnTo>
                  <a:lnTo>
                    <a:pt x="0" y="2492"/>
                  </a:lnTo>
                  <a:lnTo>
                    <a:pt x="32" y="2487"/>
                  </a:lnTo>
                  <a:lnTo>
                    <a:pt x="63" y="2483"/>
                  </a:lnTo>
                  <a:lnTo>
                    <a:pt x="95" y="2480"/>
                  </a:lnTo>
                  <a:lnTo>
                    <a:pt x="128" y="2478"/>
                  </a:lnTo>
                  <a:lnTo>
                    <a:pt x="161" y="2478"/>
                  </a:lnTo>
                  <a:lnTo>
                    <a:pt x="195" y="2478"/>
                  </a:lnTo>
                  <a:lnTo>
                    <a:pt x="228" y="2480"/>
                  </a:lnTo>
                  <a:lnTo>
                    <a:pt x="262" y="2483"/>
                  </a:lnTo>
                  <a:lnTo>
                    <a:pt x="297" y="2486"/>
                  </a:lnTo>
                  <a:lnTo>
                    <a:pt x="331" y="2491"/>
                  </a:lnTo>
                  <a:lnTo>
                    <a:pt x="366" y="2497"/>
                  </a:lnTo>
                  <a:lnTo>
                    <a:pt x="400" y="2503"/>
                  </a:lnTo>
                  <a:lnTo>
                    <a:pt x="435" y="2510"/>
                  </a:lnTo>
                  <a:lnTo>
                    <a:pt x="470" y="2519"/>
                  </a:lnTo>
                  <a:lnTo>
                    <a:pt x="504" y="2528"/>
                  </a:lnTo>
                  <a:lnTo>
                    <a:pt x="539" y="2537"/>
                  </a:lnTo>
                  <a:lnTo>
                    <a:pt x="572" y="2549"/>
                  </a:lnTo>
                  <a:lnTo>
                    <a:pt x="607" y="2560"/>
                  </a:lnTo>
                  <a:lnTo>
                    <a:pt x="640" y="2572"/>
                  </a:lnTo>
                  <a:lnTo>
                    <a:pt x="674" y="2585"/>
                  </a:lnTo>
                  <a:lnTo>
                    <a:pt x="707" y="2598"/>
                  </a:lnTo>
                  <a:lnTo>
                    <a:pt x="739" y="2612"/>
                  </a:lnTo>
                  <a:lnTo>
                    <a:pt x="772" y="2627"/>
                  </a:lnTo>
                  <a:lnTo>
                    <a:pt x="803" y="2642"/>
                  </a:lnTo>
                  <a:lnTo>
                    <a:pt x="835" y="2657"/>
                  </a:lnTo>
                  <a:lnTo>
                    <a:pt x="865" y="2673"/>
                  </a:lnTo>
                  <a:lnTo>
                    <a:pt x="894" y="2689"/>
                  </a:lnTo>
                  <a:lnTo>
                    <a:pt x="924" y="2707"/>
                  </a:lnTo>
                  <a:lnTo>
                    <a:pt x="952" y="2724"/>
                  </a:lnTo>
                  <a:lnTo>
                    <a:pt x="979" y="2741"/>
                  </a:lnTo>
                  <a:lnTo>
                    <a:pt x="1007" y="2759"/>
                  </a:lnTo>
                  <a:lnTo>
                    <a:pt x="1032" y="2778"/>
                  </a:lnTo>
                  <a:lnTo>
                    <a:pt x="1022" y="2736"/>
                  </a:lnTo>
                  <a:lnTo>
                    <a:pt x="1010" y="2695"/>
                  </a:lnTo>
                  <a:lnTo>
                    <a:pt x="996" y="2655"/>
                  </a:lnTo>
                  <a:lnTo>
                    <a:pt x="981" y="2615"/>
                  </a:lnTo>
                  <a:lnTo>
                    <a:pt x="965" y="2576"/>
                  </a:lnTo>
                  <a:lnTo>
                    <a:pt x="949" y="2536"/>
                  </a:lnTo>
                  <a:lnTo>
                    <a:pt x="931" y="2499"/>
                  </a:lnTo>
                  <a:lnTo>
                    <a:pt x="912" y="2460"/>
                  </a:lnTo>
                  <a:lnTo>
                    <a:pt x="893" y="2423"/>
                  </a:lnTo>
                  <a:lnTo>
                    <a:pt x="873" y="2384"/>
                  </a:lnTo>
                  <a:lnTo>
                    <a:pt x="853" y="2348"/>
                  </a:lnTo>
                  <a:lnTo>
                    <a:pt x="831" y="2310"/>
                  </a:lnTo>
                  <a:lnTo>
                    <a:pt x="788" y="2236"/>
                  </a:lnTo>
                  <a:lnTo>
                    <a:pt x="743" y="2162"/>
                  </a:lnTo>
                  <a:lnTo>
                    <a:pt x="700" y="2088"/>
                  </a:lnTo>
                  <a:lnTo>
                    <a:pt x="655" y="2014"/>
                  </a:lnTo>
                  <a:lnTo>
                    <a:pt x="634" y="1976"/>
                  </a:lnTo>
                  <a:lnTo>
                    <a:pt x="614" y="1939"/>
                  </a:lnTo>
                  <a:lnTo>
                    <a:pt x="593" y="1900"/>
                  </a:lnTo>
                  <a:lnTo>
                    <a:pt x="573" y="1862"/>
                  </a:lnTo>
                  <a:lnTo>
                    <a:pt x="554" y="1823"/>
                  </a:lnTo>
                  <a:lnTo>
                    <a:pt x="536" y="1784"/>
                  </a:lnTo>
                  <a:lnTo>
                    <a:pt x="519" y="1744"/>
                  </a:lnTo>
                  <a:lnTo>
                    <a:pt x="502" y="1704"/>
                  </a:lnTo>
                  <a:lnTo>
                    <a:pt x="487" y="1664"/>
                  </a:lnTo>
                  <a:lnTo>
                    <a:pt x="473" y="1622"/>
                  </a:lnTo>
                  <a:lnTo>
                    <a:pt x="460" y="1581"/>
                  </a:lnTo>
                  <a:lnTo>
                    <a:pt x="449" y="1538"/>
                  </a:lnTo>
                  <a:lnTo>
                    <a:pt x="437" y="1490"/>
                  </a:lnTo>
                  <a:lnTo>
                    <a:pt x="428" y="1441"/>
                  </a:lnTo>
                  <a:lnTo>
                    <a:pt x="418" y="1392"/>
                  </a:lnTo>
                  <a:lnTo>
                    <a:pt x="412" y="1344"/>
                  </a:lnTo>
                  <a:lnTo>
                    <a:pt x="406" y="1295"/>
                  </a:lnTo>
                  <a:lnTo>
                    <a:pt x="402" y="1246"/>
                  </a:lnTo>
                  <a:lnTo>
                    <a:pt x="399" y="1198"/>
                  </a:lnTo>
                  <a:lnTo>
                    <a:pt x="398" y="1149"/>
                  </a:lnTo>
                  <a:lnTo>
                    <a:pt x="397" y="1101"/>
                  </a:lnTo>
                  <a:lnTo>
                    <a:pt x="398" y="1052"/>
                  </a:lnTo>
                  <a:lnTo>
                    <a:pt x="400" y="1003"/>
                  </a:lnTo>
                  <a:lnTo>
                    <a:pt x="402" y="955"/>
                  </a:lnTo>
                  <a:lnTo>
                    <a:pt x="406" y="907"/>
                  </a:lnTo>
                  <a:lnTo>
                    <a:pt x="411" y="858"/>
                  </a:lnTo>
                  <a:lnTo>
                    <a:pt x="416" y="810"/>
                  </a:lnTo>
                  <a:lnTo>
                    <a:pt x="422" y="761"/>
                  </a:lnTo>
                  <a:lnTo>
                    <a:pt x="430" y="714"/>
                  </a:lnTo>
                  <a:lnTo>
                    <a:pt x="438" y="665"/>
                  </a:lnTo>
                  <a:lnTo>
                    <a:pt x="446" y="617"/>
                  </a:lnTo>
                  <a:lnTo>
                    <a:pt x="455" y="569"/>
                  </a:lnTo>
                  <a:lnTo>
                    <a:pt x="474" y="473"/>
                  </a:lnTo>
                  <a:lnTo>
                    <a:pt x="495" y="378"/>
                  </a:lnTo>
                  <a:lnTo>
                    <a:pt x="518" y="283"/>
                  </a:lnTo>
                  <a:lnTo>
                    <a:pt x="540" y="188"/>
                  </a:lnTo>
                  <a:lnTo>
                    <a:pt x="563" y="93"/>
                  </a:lnTo>
                  <a:lnTo>
                    <a:pt x="586" y="0"/>
                  </a:lnTo>
                  <a:lnTo>
                    <a:pt x="604" y="59"/>
                  </a:lnTo>
                  <a:lnTo>
                    <a:pt x="622" y="116"/>
                  </a:lnTo>
                  <a:lnTo>
                    <a:pt x="643" y="169"/>
                  </a:lnTo>
                  <a:lnTo>
                    <a:pt x="665" y="220"/>
                  </a:lnTo>
                  <a:lnTo>
                    <a:pt x="691" y="268"/>
                  </a:lnTo>
                  <a:lnTo>
                    <a:pt x="717" y="313"/>
                  </a:lnTo>
                  <a:lnTo>
                    <a:pt x="745" y="357"/>
                  </a:lnTo>
                  <a:lnTo>
                    <a:pt x="775" y="397"/>
                  </a:lnTo>
                  <a:lnTo>
                    <a:pt x="806" y="436"/>
                  </a:lnTo>
                  <a:lnTo>
                    <a:pt x="840" y="471"/>
                  </a:lnTo>
                  <a:lnTo>
                    <a:pt x="874" y="506"/>
                  </a:lnTo>
                  <a:lnTo>
                    <a:pt x="910" y="537"/>
                  </a:lnTo>
                  <a:lnTo>
                    <a:pt x="948" y="567"/>
                  </a:lnTo>
                  <a:lnTo>
                    <a:pt x="986" y="595"/>
                  </a:lnTo>
                  <a:lnTo>
                    <a:pt x="1027" y="620"/>
                  </a:lnTo>
                  <a:lnTo>
                    <a:pt x="1068" y="644"/>
                  </a:lnTo>
                  <a:lnTo>
                    <a:pt x="1112" y="666"/>
                  </a:lnTo>
                  <a:lnTo>
                    <a:pt x="1155" y="687"/>
                  </a:lnTo>
                  <a:lnTo>
                    <a:pt x="1200" y="705"/>
                  </a:lnTo>
                  <a:lnTo>
                    <a:pt x="1247" y="723"/>
                  </a:lnTo>
                  <a:lnTo>
                    <a:pt x="1293" y="739"/>
                  </a:lnTo>
                  <a:lnTo>
                    <a:pt x="1342" y="753"/>
                  </a:lnTo>
                  <a:lnTo>
                    <a:pt x="1390" y="766"/>
                  </a:lnTo>
                  <a:lnTo>
                    <a:pt x="1441" y="778"/>
                  </a:lnTo>
                  <a:lnTo>
                    <a:pt x="1492" y="790"/>
                  </a:lnTo>
                  <a:lnTo>
                    <a:pt x="1542" y="800"/>
                  </a:lnTo>
                  <a:lnTo>
                    <a:pt x="1595" y="808"/>
                  </a:lnTo>
                  <a:lnTo>
                    <a:pt x="1648" y="816"/>
                  </a:lnTo>
                  <a:lnTo>
                    <a:pt x="1700" y="823"/>
                  </a:lnTo>
                  <a:lnTo>
                    <a:pt x="1754" y="829"/>
                  </a:lnTo>
                  <a:lnTo>
                    <a:pt x="1809" y="834"/>
                  </a:lnTo>
                  <a:lnTo>
                    <a:pt x="1863" y="839"/>
                  </a:lnTo>
                  <a:lnTo>
                    <a:pt x="1920" y="845"/>
                  </a:lnTo>
                  <a:lnTo>
                    <a:pt x="1978" y="851"/>
                  </a:lnTo>
                  <a:lnTo>
                    <a:pt x="2035" y="859"/>
                  </a:lnTo>
                  <a:lnTo>
                    <a:pt x="2094" y="870"/>
                  </a:lnTo>
                  <a:lnTo>
                    <a:pt x="2153" y="881"/>
                  </a:lnTo>
                  <a:lnTo>
                    <a:pt x="2212" y="893"/>
                  </a:lnTo>
                  <a:lnTo>
                    <a:pt x="2271" y="906"/>
                  </a:lnTo>
                  <a:lnTo>
                    <a:pt x="2330" y="922"/>
                  </a:lnTo>
                  <a:lnTo>
                    <a:pt x="2389" y="938"/>
                  </a:lnTo>
                  <a:lnTo>
                    <a:pt x="2447" y="957"/>
                  </a:lnTo>
                  <a:lnTo>
                    <a:pt x="2506" y="977"/>
                  </a:lnTo>
                  <a:lnTo>
                    <a:pt x="2564" y="998"/>
                  </a:lnTo>
                  <a:lnTo>
                    <a:pt x="2622" y="1021"/>
                  </a:lnTo>
                  <a:lnTo>
                    <a:pt x="2678" y="1045"/>
                  </a:lnTo>
                  <a:lnTo>
                    <a:pt x="2734" y="1071"/>
                  </a:lnTo>
                  <a:lnTo>
                    <a:pt x="2789" y="1099"/>
                  </a:lnTo>
                  <a:lnTo>
                    <a:pt x="2843" y="1127"/>
                  </a:lnTo>
                  <a:lnTo>
                    <a:pt x="2896" y="1157"/>
                  </a:lnTo>
                  <a:lnTo>
                    <a:pt x="2948" y="1190"/>
                  </a:lnTo>
                  <a:lnTo>
                    <a:pt x="2998" y="1224"/>
                  </a:lnTo>
                  <a:lnTo>
                    <a:pt x="3048" y="1260"/>
                  </a:lnTo>
                  <a:lnTo>
                    <a:pt x="3095" y="1296"/>
                  </a:lnTo>
                  <a:lnTo>
                    <a:pt x="3142" y="1336"/>
                  </a:lnTo>
                  <a:lnTo>
                    <a:pt x="3186" y="1375"/>
                  </a:lnTo>
                  <a:lnTo>
                    <a:pt x="3228" y="1418"/>
                  </a:lnTo>
                  <a:lnTo>
                    <a:pt x="3270" y="1461"/>
                  </a:lnTo>
                  <a:lnTo>
                    <a:pt x="3308" y="1507"/>
                  </a:lnTo>
                  <a:lnTo>
                    <a:pt x="3345" y="1555"/>
                  </a:lnTo>
                  <a:lnTo>
                    <a:pt x="3378" y="1603"/>
                  </a:lnTo>
                  <a:lnTo>
                    <a:pt x="3410" y="1654"/>
                  </a:lnTo>
                  <a:lnTo>
                    <a:pt x="3440" y="1706"/>
                  </a:lnTo>
                  <a:lnTo>
                    <a:pt x="3466" y="1761"/>
                  </a:lnTo>
                  <a:lnTo>
                    <a:pt x="3469" y="1741"/>
                  </a:lnTo>
                  <a:lnTo>
                    <a:pt x="3471" y="1719"/>
                  </a:lnTo>
                  <a:lnTo>
                    <a:pt x="3471" y="1696"/>
                  </a:lnTo>
                  <a:lnTo>
                    <a:pt x="3469" y="1672"/>
                  </a:lnTo>
                  <a:lnTo>
                    <a:pt x="3466" y="1648"/>
                  </a:lnTo>
                  <a:lnTo>
                    <a:pt x="3462" y="1623"/>
                  </a:lnTo>
                  <a:lnTo>
                    <a:pt x="3456" y="1597"/>
                  </a:lnTo>
                  <a:lnTo>
                    <a:pt x="3448" y="1571"/>
                  </a:lnTo>
                  <a:lnTo>
                    <a:pt x="3440" y="1544"/>
                  </a:lnTo>
                  <a:lnTo>
                    <a:pt x="3430" y="1518"/>
                  </a:lnTo>
                  <a:lnTo>
                    <a:pt x="3418" y="1491"/>
                  </a:lnTo>
                  <a:lnTo>
                    <a:pt x="3406" y="1463"/>
                  </a:lnTo>
                  <a:lnTo>
                    <a:pt x="3392" y="1436"/>
                  </a:lnTo>
                  <a:lnTo>
                    <a:pt x="3378" y="1409"/>
                  </a:lnTo>
                  <a:lnTo>
                    <a:pt x="3363" y="1381"/>
                  </a:lnTo>
                  <a:lnTo>
                    <a:pt x="3347" y="1354"/>
                  </a:lnTo>
                  <a:lnTo>
                    <a:pt x="3329" y="1328"/>
                  </a:lnTo>
                  <a:lnTo>
                    <a:pt x="3311" y="1301"/>
                  </a:lnTo>
                  <a:lnTo>
                    <a:pt x="3293" y="1275"/>
                  </a:lnTo>
                  <a:lnTo>
                    <a:pt x="3273" y="1250"/>
                  </a:lnTo>
                  <a:lnTo>
                    <a:pt x="3253" y="1225"/>
                  </a:lnTo>
                  <a:lnTo>
                    <a:pt x="3232" y="1202"/>
                  </a:lnTo>
                  <a:lnTo>
                    <a:pt x="3211" y="1179"/>
                  </a:lnTo>
                  <a:lnTo>
                    <a:pt x="3190" y="1156"/>
                  </a:lnTo>
                  <a:lnTo>
                    <a:pt x="3167" y="1135"/>
                  </a:lnTo>
                  <a:lnTo>
                    <a:pt x="3145" y="1115"/>
                  </a:lnTo>
                  <a:lnTo>
                    <a:pt x="3122" y="1097"/>
                  </a:lnTo>
                  <a:lnTo>
                    <a:pt x="3099" y="1078"/>
                  </a:lnTo>
                  <a:lnTo>
                    <a:pt x="3076" y="1062"/>
                  </a:lnTo>
                  <a:lnTo>
                    <a:pt x="3052" y="1048"/>
                  </a:lnTo>
                  <a:lnTo>
                    <a:pt x="3029" y="1035"/>
                  </a:lnTo>
                  <a:lnTo>
                    <a:pt x="3005" y="1024"/>
                  </a:lnTo>
                  <a:lnTo>
                    <a:pt x="3050" y="1020"/>
                  </a:lnTo>
                  <a:lnTo>
                    <a:pt x="3094" y="1018"/>
                  </a:lnTo>
                  <a:lnTo>
                    <a:pt x="3140" y="1022"/>
                  </a:lnTo>
                  <a:lnTo>
                    <a:pt x="3184" y="1029"/>
                  </a:lnTo>
                  <a:lnTo>
                    <a:pt x="3228" y="1038"/>
                  </a:lnTo>
                  <a:lnTo>
                    <a:pt x="3272" y="1051"/>
                  </a:lnTo>
                  <a:lnTo>
                    <a:pt x="3315" y="1067"/>
                  </a:lnTo>
                  <a:lnTo>
                    <a:pt x="3359" y="1085"/>
                  </a:lnTo>
                  <a:lnTo>
                    <a:pt x="3401" y="1107"/>
                  </a:lnTo>
                  <a:lnTo>
                    <a:pt x="3443" y="1131"/>
                  </a:lnTo>
                  <a:lnTo>
                    <a:pt x="3484" y="1157"/>
                  </a:lnTo>
                  <a:lnTo>
                    <a:pt x="3526" y="1186"/>
                  </a:lnTo>
                  <a:lnTo>
                    <a:pt x="3565" y="1216"/>
                  </a:lnTo>
                  <a:lnTo>
                    <a:pt x="3605" y="1247"/>
                  </a:lnTo>
                  <a:lnTo>
                    <a:pt x="3643" y="1282"/>
                  </a:lnTo>
                  <a:lnTo>
                    <a:pt x="3681" y="1317"/>
                  </a:lnTo>
                  <a:lnTo>
                    <a:pt x="3717" y="1354"/>
                  </a:lnTo>
                  <a:lnTo>
                    <a:pt x="3753" y="1392"/>
                  </a:lnTo>
                  <a:lnTo>
                    <a:pt x="3787" y="1432"/>
                  </a:lnTo>
                  <a:lnTo>
                    <a:pt x="3820" y="1471"/>
                  </a:lnTo>
                  <a:lnTo>
                    <a:pt x="3852" y="1512"/>
                  </a:lnTo>
                  <a:lnTo>
                    <a:pt x="3882" y="1553"/>
                  </a:lnTo>
                  <a:lnTo>
                    <a:pt x="3913" y="1596"/>
                  </a:lnTo>
                  <a:lnTo>
                    <a:pt x="3940" y="1638"/>
                  </a:lnTo>
                  <a:lnTo>
                    <a:pt x="3966" y="1680"/>
                  </a:lnTo>
                  <a:lnTo>
                    <a:pt x="3992" y="1723"/>
                  </a:lnTo>
                  <a:lnTo>
                    <a:pt x="4015" y="1765"/>
                  </a:lnTo>
                  <a:lnTo>
                    <a:pt x="4037" y="1807"/>
                  </a:lnTo>
                  <a:lnTo>
                    <a:pt x="4057" y="1848"/>
                  </a:lnTo>
                  <a:lnTo>
                    <a:pt x="4076" y="1889"/>
                  </a:lnTo>
                  <a:lnTo>
                    <a:pt x="4093" y="1928"/>
                  </a:lnTo>
                  <a:lnTo>
                    <a:pt x="4107" y="1967"/>
                  </a:lnTo>
                  <a:lnTo>
                    <a:pt x="4109" y="1922"/>
                  </a:lnTo>
                  <a:lnTo>
                    <a:pt x="4112" y="1877"/>
                  </a:lnTo>
                  <a:lnTo>
                    <a:pt x="4116" y="1830"/>
                  </a:lnTo>
                  <a:lnTo>
                    <a:pt x="4122" y="1785"/>
                  </a:lnTo>
                  <a:lnTo>
                    <a:pt x="4128" y="1738"/>
                  </a:lnTo>
                  <a:lnTo>
                    <a:pt x="4135" y="1691"/>
                  </a:lnTo>
                  <a:lnTo>
                    <a:pt x="4142" y="1646"/>
                  </a:lnTo>
                  <a:lnTo>
                    <a:pt x="4150" y="1599"/>
                  </a:lnTo>
                  <a:lnTo>
                    <a:pt x="4157" y="1552"/>
                  </a:lnTo>
                  <a:lnTo>
                    <a:pt x="4163" y="1507"/>
                  </a:lnTo>
                  <a:lnTo>
                    <a:pt x="4169" y="1460"/>
                  </a:lnTo>
                  <a:lnTo>
                    <a:pt x="4173" y="1415"/>
                  </a:lnTo>
                  <a:lnTo>
                    <a:pt x="4175" y="1369"/>
                  </a:lnTo>
                  <a:lnTo>
                    <a:pt x="4176" y="1325"/>
                  </a:lnTo>
                  <a:lnTo>
                    <a:pt x="4176" y="1301"/>
                  </a:lnTo>
                  <a:lnTo>
                    <a:pt x="4175" y="1279"/>
                  </a:lnTo>
                  <a:lnTo>
                    <a:pt x="4173" y="1257"/>
                  </a:lnTo>
                  <a:lnTo>
                    <a:pt x="4171" y="1234"/>
                  </a:lnTo>
                  <a:lnTo>
                    <a:pt x="4181" y="1289"/>
                  </a:lnTo>
                  <a:lnTo>
                    <a:pt x="4192" y="1344"/>
                  </a:lnTo>
                  <a:lnTo>
                    <a:pt x="4203" y="1397"/>
                  </a:lnTo>
                  <a:lnTo>
                    <a:pt x="4216" y="1451"/>
                  </a:lnTo>
                  <a:lnTo>
                    <a:pt x="4242" y="1557"/>
                  </a:lnTo>
                  <a:lnTo>
                    <a:pt x="4270" y="1661"/>
                  </a:lnTo>
                  <a:lnTo>
                    <a:pt x="4297" y="1764"/>
                  </a:lnTo>
                  <a:lnTo>
                    <a:pt x="4326" y="1867"/>
                  </a:lnTo>
                  <a:lnTo>
                    <a:pt x="4353" y="1969"/>
                  </a:lnTo>
                  <a:lnTo>
                    <a:pt x="4379" y="2071"/>
                  </a:lnTo>
                  <a:lnTo>
                    <a:pt x="4391" y="2122"/>
                  </a:lnTo>
                  <a:lnTo>
                    <a:pt x="4403" y="2174"/>
                  </a:lnTo>
                  <a:lnTo>
                    <a:pt x="4413" y="2225"/>
                  </a:lnTo>
                  <a:lnTo>
                    <a:pt x="4423" y="2277"/>
                  </a:lnTo>
                  <a:lnTo>
                    <a:pt x="4431" y="2329"/>
                  </a:lnTo>
                  <a:lnTo>
                    <a:pt x="4439" y="2380"/>
                  </a:lnTo>
                  <a:lnTo>
                    <a:pt x="4445" y="2433"/>
                  </a:lnTo>
                  <a:lnTo>
                    <a:pt x="4451" y="2486"/>
                  </a:lnTo>
                  <a:lnTo>
                    <a:pt x="4455" y="2538"/>
                  </a:lnTo>
                  <a:lnTo>
                    <a:pt x="4457" y="2591"/>
                  </a:lnTo>
                  <a:lnTo>
                    <a:pt x="4458" y="2645"/>
                  </a:lnTo>
                  <a:lnTo>
                    <a:pt x="4457" y="2699"/>
                  </a:lnTo>
                  <a:lnTo>
                    <a:pt x="4455" y="2754"/>
                  </a:lnTo>
                  <a:lnTo>
                    <a:pt x="4451" y="2809"/>
                  </a:lnTo>
                  <a:lnTo>
                    <a:pt x="4445" y="2865"/>
                  </a:lnTo>
                  <a:lnTo>
                    <a:pt x="4437" y="2921"/>
                  </a:lnTo>
                  <a:lnTo>
                    <a:pt x="4429" y="2968"/>
                  </a:lnTo>
                  <a:lnTo>
                    <a:pt x="4419" y="3015"/>
                  </a:lnTo>
                  <a:lnTo>
                    <a:pt x="4409" y="3059"/>
                  </a:lnTo>
                  <a:lnTo>
                    <a:pt x="4397" y="3104"/>
                  </a:lnTo>
                  <a:lnTo>
                    <a:pt x="4384" y="3148"/>
                  </a:lnTo>
                  <a:lnTo>
                    <a:pt x="4370" y="3191"/>
                  </a:lnTo>
                  <a:lnTo>
                    <a:pt x="4355" y="3233"/>
                  </a:lnTo>
                  <a:lnTo>
                    <a:pt x="4339" y="3276"/>
                  </a:lnTo>
                  <a:lnTo>
                    <a:pt x="4322" y="3318"/>
                  </a:lnTo>
                  <a:lnTo>
                    <a:pt x="4303" y="3358"/>
                  </a:lnTo>
                  <a:lnTo>
                    <a:pt x="4284" y="3398"/>
                  </a:lnTo>
                  <a:lnTo>
                    <a:pt x="4264" y="3437"/>
                  </a:lnTo>
                  <a:lnTo>
                    <a:pt x="4243" y="3476"/>
                  </a:lnTo>
                  <a:lnTo>
                    <a:pt x="4220" y="3514"/>
                  </a:lnTo>
                  <a:lnTo>
                    <a:pt x="4197" y="3552"/>
                  </a:lnTo>
                  <a:lnTo>
                    <a:pt x="4173" y="3588"/>
                  </a:lnTo>
                  <a:lnTo>
                    <a:pt x="4147" y="3625"/>
                  </a:lnTo>
                  <a:lnTo>
                    <a:pt x="4121" y="3660"/>
                  </a:lnTo>
                  <a:lnTo>
                    <a:pt x="4094" y="3695"/>
                  </a:lnTo>
                  <a:lnTo>
                    <a:pt x="4065" y="3729"/>
                  </a:lnTo>
                  <a:lnTo>
                    <a:pt x="4036" y="3762"/>
                  </a:lnTo>
                  <a:lnTo>
                    <a:pt x="4007" y="3796"/>
                  </a:lnTo>
                  <a:lnTo>
                    <a:pt x="3975" y="3828"/>
                  </a:lnTo>
                  <a:lnTo>
                    <a:pt x="3944" y="3860"/>
                  </a:lnTo>
                  <a:lnTo>
                    <a:pt x="3911" y="3891"/>
                  </a:lnTo>
                  <a:lnTo>
                    <a:pt x="3877" y="3921"/>
                  </a:lnTo>
                  <a:lnTo>
                    <a:pt x="3843" y="3952"/>
                  </a:lnTo>
                  <a:lnTo>
                    <a:pt x="3808" y="3981"/>
                  </a:lnTo>
                  <a:lnTo>
                    <a:pt x="3772" y="4010"/>
                  </a:lnTo>
                  <a:lnTo>
                    <a:pt x="3734" y="4038"/>
                  </a:lnTo>
                  <a:lnTo>
                    <a:pt x="3697" y="4065"/>
                  </a:lnTo>
                  <a:lnTo>
                    <a:pt x="3658" y="4093"/>
                  </a:lnTo>
                  <a:close/>
                </a:path>
              </a:pathLst>
            </a:custGeom>
            <a:solidFill>
              <a:srgbClr val="EC9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1" name="Freeform 142"/>
            <p:cNvSpPr>
              <a:spLocks/>
            </p:cNvSpPr>
            <p:nvPr/>
          </p:nvSpPr>
          <p:spPr bwMode="auto">
            <a:xfrm>
              <a:off x="1643042" y="5643578"/>
              <a:ext cx="639762" cy="641350"/>
            </a:xfrm>
            <a:custGeom>
              <a:avLst/>
              <a:gdLst/>
              <a:ahLst/>
              <a:cxnLst>
                <a:cxn ang="0">
                  <a:pos x="2764" y="1445"/>
                </a:cxn>
                <a:cxn ang="0">
                  <a:pos x="2837" y="1566"/>
                </a:cxn>
                <a:cxn ang="0">
                  <a:pos x="2824" y="1541"/>
                </a:cxn>
                <a:cxn ang="0">
                  <a:pos x="2767" y="1399"/>
                </a:cxn>
                <a:cxn ang="0">
                  <a:pos x="2704" y="1184"/>
                </a:cxn>
                <a:cxn ang="0">
                  <a:pos x="2634" y="975"/>
                </a:cxn>
                <a:cxn ang="0">
                  <a:pos x="2817" y="1186"/>
                </a:cxn>
                <a:cxn ang="0">
                  <a:pos x="2975" y="1405"/>
                </a:cxn>
                <a:cxn ang="0">
                  <a:pos x="3083" y="1589"/>
                </a:cxn>
                <a:cxn ang="0">
                  <a:pos x="3166" y="1780"/>
                </a:cxn>
                <a:cxn ang="0">
                  <a:pos x="3213" y="1980"/>
                </a:cxn>
                <a:cxn ang="0">
                  <a:pos x="3216" y="2186"/>
                </a:cxn>
                <a:cxn ang="0">
                  <a:pos x="3167" y="2402"/>
                </a:cxn>
                <a:cxn ang="0">
                  <a:pos x="2998" y="2709"/>
                </a:cxn>
                <a:cxn ang="0">
                  <a:pos x="2732" y="2966"/>
                </a:cxn>
                <a:cxn ang="0">
                  <a:pos x="2402" y="3136"/>
                </a:cxn>
                <a:cxn ang="0">
                  <a:pos x="2036" y="3219"/>
                </a:cxn>
                <a:cxn ang="0">
                  <a:pos x="1654" y="3218"/>
                </a:cxn>
                <a:cxn ang="0">
                  <a:pos x="1281" y="3136"/>
                </a:cxn>
                <a:cxn ang="0">
                  <a:pos x="937" y="2974"/>
                </a:cxn>
                <a:cxn ang="0">
                  <a:pos x="648" y="2734"/>
                </a:cxn>
                <a:cxn ang="0">
                  <a:pos x="550" y="2609"/>
                </a:cxn>
                <a:cxn ang="0">
                  <a:pos x="453" y="2439"/>
                </a:cxn>
                <a:cxn ang="0">
                  <a:pos x="374" y="2306"/>
                </a:cxn>
                <a:cxn ang="0">
                  <a:pos x="303" y="2211"/>
                </a:cxn>
                <a:cxn ang="0">
                  <a:pos x="222" y="2137"/>
                </a:cxn>
                <a:cxn ang="0">
                  <a:pos x="130" y="2095"/>
                </a:cxn>
                <a:cxn ang="0">
                  <a:pos x="28" y="2097"/>
                </a:cxn>
                <a:cxn ang="0">
                  <a:pos x="164" y="2052"/>
                </a:cxn>
                <a:cxn ang="0">
                  <a:pos x="289" y="2021"/>
                </a:cxn>
                <a:cxn ang="0">
                  <a:pos x="413" y="2001"/>
                </a:cxn>
                <a:cxn ang="0">
                  <a:pos x="534" y="1992"/>
                </a:cxn>
                <a:cxn ang="0">
                  <a:pos x="656" y="1996"/>
                </a:cxn>
                <a:cxn ang="0">
                  <a:pos x="778" y="2013"/>
                </a:cxn>
                <a:cxn ang="0">
                  <a:pos x="903" y="2043"/>
                </a:cxn>
                <a:cxn ang="0">
                  <a:pos x="976" y="2015"/>
                </a:cxn>
                <a:cxn ang="0">
                  <a:pos x="860" y="1771"/>
                </a:cxn>
                <a:cxn ang="0">
                  <a:pos x="687" y="1464"/>
                </a:cxn>
                <a:cxn ang="0">
                  <a:pos x="516" y="1152"/>
                </a:cxn>
                <a:cxn ang="0">
                  <a:pos x="409" y="896"/>
                </a:cxn>
                <a:cxn ang="0">
                  <a:pos x="350" y="632"/>
                </a:cxn>
                <a:cxn ang="0">
                  <a:pos x="358" y="358"/>
                </a:cxn>
                <a:cxn ang="0">
                  <a:pos x="456" y="73"/>
                </a:cxn>
                <a:cxn ang="0">
                  <a:pos x="562" y="161"/>
                </a:cxn>
                <a:cxn ang="0">
                  <a:pos x="682" y="332"/>
                </a:cxn>
                <a:cxn ang="0">
                  <a:pos x="836" y="462"/>
                </a:cxn>
                <a:cxn ang="0">
                  <a:pos x="1014" y="557"/>
                </a:cxn>
                <a:cxn ang="0">
                  <a:pos x="1211" y="629"/>
                </a:cxn>
                <a:cxn ang="0">
                  <a:pos x="1417" y="685"/>
                </a:cxn>
                <a:cxn ang="0">
                  <a:pos x="1728" y="760"/>
                </a:cxn>
                <a:cxn ang="0">
                  <a:pos x="1911" y="811"/>
                </a:cxn>
                <a:cxn ang="0">
                  <a:pos x="2040" y="857"/>
                </a:cxn>
                <a:cxn ang="0">
                  <a:pos x="2160" y="911"/>
                </a:cxn>
                <a:cxn ang="0">
                  <a:pos x="2272" y="970"/>
                </a:cxn>
                <a:cxn ang="0">
                  <a:pos x="2376" y="1037"/>
                </a:cxn>
                <a:cxn ang="0">
                  <a:pos x="2473" y="1112"/>
                </a:cxn>
                <a:cxn ang="0">
                  <a:pos x="2563" y="1195"/>
                </a:cxn>
                <a:cxn ang="0">
                  <a:pos x="2646" y="1286"/>
                </a:cxn>
              </a:cxnLst>
              <a:rect l="0" t="0" r="r" b="b"/>
              <a:pathLst>
                <a:path w="3221" h="3229">
                  <a:moveTo>
                    <a:pt x="2705" y="1360"/>
                  </a:moveTo>
                  <a:lnTo>
                    <a:pt x="2725" y="1388"/>
                  </a:lnTo>
                  <a:lnTo>
                    <a:pt x="2745" y="1416"/>
                  </a:lnTo>
                  <a:lnTo>
                    <a:pt x="2764" y="1445"/>
                  </a:lnTo>
                  <a:lnTo>
                    <a:pt x="2782" y="1474"/>
                  </a:lnTo>
                  <a:lnTo>
                    <a:pt x="2801" y="1504"/>
                  </a:lnTo>
                  <a:lnTo>
                    <a:pt x="2819" y="1535"/>
                  </a:lnTo>
                  <a:lnTo>
                    <a:pt x="2837" y="1566"/>
                  </a:lnTo>
                  <a:lnTo>
                    <a:pt x="2854" y="1598"/>
                  </a:lnTo>
                  <a:lnTo>
                    <a:pt x="2843" y="1579"/>
                  </a:lnTo>
                  <a:lnTo>
                    <a:pt x="2833" y="1560"/>
                  </a:lnTo>
                  <a:lnTo>
                    <a:pt x="2824" y="1541"/>
                  </a:lnTo>
                  <a:lnTo>
                    <a:pt x="2815" y="1522"/>
                  </a:lnTo>
                  <a:lnTo>
                    <a:pt x="2797" y="1482"/>
                  </a:lnTo>
                  <a:lnTo>
                    <a:pt x="2782" y="1440"/>
                  </a:lnTo>
                  <a:lnTo>
                    <a:pt x="2767" y="1399"/>
                  </a:lnTo>
                  <a:lnTo>
                    <a:pt x="2754" y="1356"/>
                  </a:lnTo>
                  <a:lnTo>
                    <a:pt x="2741" y="1314"/>
                  </a:lnTo>
                  <a:lnTo>
                    <a:pt x="2728" y="1270"/>
                  </a:lnTo>
                  <a:lnTo>
                    <a:pt x="2704" y="1184"/>
                  </a:lnTo>
                  <a:lnTo>
                    <a:pt x="2679" y="1099"/>
                  </a:lnTo>
                  <a:lnTo>
                    <a:pt x="2665" y="1056"/>
                  </a:lnTo>
                  <a:lnTo>
                    <a:pt x="2651" y="1015"/>
                  </a:lnTo>
                  <a:lnTo>
                    <a:pt x="2634" y="975"/>
                  </a:lnTo>
                  <a:lnTo>
                    <a:pt x="2617" y="936"/>
                  </a:lnTo>
                  <a:lnTo>
                    <a:pt x="2683" y="1017"/>
                  </a:lnTo>
                  <a:lnTo>
                    <a:pt x="2750" y="1101"/>
                  </a:lnTo>
                  <a:lnTo>
                    <a:pt x="2817" y="1186"/>
                  </a:lnTo>
                  <a:lnTo>
                    <a:pt x="2881" y="1272"/>
                  </a:lnTo>
                  <a:lnTo>
                    <a:pt x="2913" y="1316"/>
                  </a:lnTo>
                  <a:lnTo>
                    <a:pt x="2944" y="1360"/>
                  </a:lnTo>
                  <a:lnTo>
                    <a:pt x="2975" y="1405"/>
                  </a:lnTo>
                  <a:lnTo>
                    <a:pt x="3003" y="1451"/>
                  </a:lnTo>
                  <a:lnTo>
                    <a:pt x="3031" y="1496"/>
                  </a:lnTo>
                  <a:lnTo>
                    <a:pt x="3058" y="1543"/>
                  </a:lnTo>
                  <a:lnTo>
                    <a:pt x="3083" y="1589"/>
                  </a:lnTo>
                  <a:lnTo>
                    <a:pt x="3106" y="1636"/>
                  </a:lnTo>
                  <a:lnTo>
                    <a:pt x="3128" y="1684"/>
                  </a:lnTo>
                  <a:lnTo>
                    <a:pt x="3148" y="1731"/>
                  </a:lnTo>
                  <a:lnTo>
                    <a:pt x="3166" y="1780"/>
                  </a:lnTo>
                  <a:lnTo>
                    <a:pt x="3181" y="1830"/>
                  </a:lnTo>
                  <a:lnTo>
                    <a:pt x="3194" y="1878"/>
                  </a:lnTo>
                  <a:lnTo>
                    <a:pt x="3205" y="1929"/>
                  </a:lnTo>
                  <a:lnTo>
                    <a:pt x="3213" y="1980"/>
                  </a:lnTo>
                  <a:lnTo>
                    <a:pt x="3219" y="2030"/>
                  </a:lnTo>
                  <a:lnTo>
                    <a:pt x="3221" y="2082"/>
                  </a:lnTo>
                  <a:lnTo>
                    <a:pt x="3221" y="2134"/>
                  </a:lnTo>
                  <a:lnTo>
                    <a:pt x="3216" y="2186"/>
                  </a:lnTo>
                  <a:lnTo>
                    <a:pt x="3209" y="2240"/>
                  </a:lnTo>
                  <a:lnTo>
                    <a:pt x="3198" y="2294"/>
                  </a:lnTo>
                  <a:lnTo>
                    <a:pt x="3184" y="2347"/>
                  </a:lnTo>
                  <a:lnTo>
                    <a:pt x="3167" y="2402"/>
                  </a:lnTo>
                  <a:lnTo>
                    <a:pt x="3145" y="2458"/>
                  </a:lnTo>
                  <a:lnTo>
                    <a:pt x="3101" y="2547"/>
                  </a:lnTo>
                  <a:lnTo>
                    <a:pt x="3052" y="2631"/>
                  </a:lnTo>
                  <a:lnTo>
                    <a:pt x="2998" y="2709"/>
                  </a:lnTo>
                  <a:lnTo>
                    <a:pt x="2938" y="2782"/>
                  </a:lnTo>
                  <a:lnTo>
                    <a:pt x="2873" y="2849"/>
                  </a:lnTo>
                  <a:lnTo>
                    <a:pt x="2804" y="2911"/>
                  </a:lnTo>
                  <a:lnTo>
                    <a:pt x="2732" y="2966"/>
                  </a:lnTo>
                  <a:lnTo>
                    <a:pt x="2654" y="3017"/>
                  </a:lnTo>
                  <a:lnTo>
                    <a:pt x="2573" y="3062"/>
                  </a:lnTo>
                  <a:lnTo>
                    <a:pt x="2490" y="3101"/>
                  </a:lnTo>
                  <a:lnTo>
                    <a:pt x="2402" y="3136"/>
                  </a:lnTo>
                  <a:lnTo>
                    <a:pt x="2313" y="3164"/>
                  </a:lnTo>
                  <a:lnTo>
                    <a:pt x="2222" y="3187"/>
                  </a:lnTo>
                  <a:lnTo>
                    <a:pt x="2130" y="3206"/>
                  </a:lnTo>
                  <a:lnTo>
                    <a:pt x="2036" y="3219"/>
                  </a:lnTo>
                  <a:lnTo>
                    <a:pt x="1942" y="3226"/>
                  </a:lnTo>
                  <a:lnTo>
                    <a:pt x="1846" y="3229"/>
                  </a:lnTo>
                  <a:lnTo>
                    <a:pt x="1750" y="3226"/>
                  </a:lnTo>
                  <a:lnTo>
                    <a:pt x="1654" y="3218"/>
                  </a:lnTo>
                  <a:lnTo>
                    <a:pt x="1559" y="3205"/>
                  </a:lnTo>
                  <a:lnTo>
                    <a:pt x="1465" y="3187"/>
                  </a:lnTo>
                  <a:lnTo>
                    <a:pt x="1372" y="3164"/>
                  </a:lnTo>
                  <a:lnTo>
                    <a:pt x="1281" y="3136"/>
                  </a:lnTo>
                  <a:lnTo>
                    <a:pt x="1190" y="3102"/>
                  </a:lnTo>
                  <a:lnTo>
                    <a:pt x="1103" y="3065"/>
                  </a:lnTo>
                  <a:lnTo>
                    <a:pt x="1019" y="3022"/>
                  </a:lnTo>
                  <a:lnTo>
                    <a:pt x="937" y="2974"/>
                  </a:lnTo>
                  <a:lnTo>
                    <a:pt x="859" y="2921"/>
                  </a:lnTo>
                  <a:lnTo>
                    <a:pt x="784" y="2864"/>
                  </a:lnTo>
                  <a:lnTo>
                    <a:pt x="715" y="2801"/>
                  </a:lnTo>
                  <a:lnTo>
                    <a:pt x="648" y="2734"/>
                  </a:lnTo>
                  <a:lnTo>
                    <a:pt x="587" y="2662"/>
                  </a:lnTo>
                  <a:lnTo>
                    <a:pt x="575" y="2646"/>
                  </a:lnTo>
                  <a:lnTo>
                    <a:pt x="562" y="2628"/>
                  </a:lnTo>
                  <a:lnTo>
                    <a:pt x="550" y="2609"/>
                  </a:lnTo>
                  <a:lnTo>
                    <a:pt x="536" y="2586"/>
                  </a:lnTo>
                  <a:lnTo>
                    <a:pt x="510" y="2541"/>
                  </a:lnTo>
                  <a:lnTo>
                    <a:pt x="482" y="2490"/>
                  </a:lnTo>
                  <a:lnTo>
                    <a:pt x="453" y="2439"/>
                  </a:lnTo>
                  <a:lnTo>
                    <a:pt x="423" y="2385"/>
                  </a:lnTo>
                  <a:lnTo>
                    <a:pt x="407" y="2358"/>
                  </a:lnTo>
                  <a:lnTo>
                    <a:pt x="391" y="2332"/>
                  </a:lnTo>
                  <a:lnTo>
                    <a:pt x="374" y="2306"/>
                  </a:lnTo>
                  <a:lnTo>
                    <a:pt x="357" y="2280"/>
                  </a:lnTo>
                  <a:lnTo>
                    <a:pt x="339" y="2256"/>
                  </a:lnTo>
                  <a:lnTo>
                    <a:pt x="321" y="2233"/>
                  </a:lnTo>
                  <a:lnTo>
                    <a:pt x="303" y="2211"/>
                  </a:lnTo>
                  <a:lnTo>
                    <a:pt x="283" y="2190"/>
                  </a:lnTo>
                  <a:lnTo>
                    <a:pt x="263" y="2171"/>
                  </a:lnTo>
                  <a:lnTo>
                    <a:pt x="243" y="2153"/>
                  </a:lnTo>
                  <a:lnTo>
                    <a:pt x="222" y="2137"/>
                  </a:lnTo>
                  <a:lnTo>
                    <a:pt x="200" y="2123"/>
                  </a:lnTo>
                  <a:lnTo>
                    <a:pt x="178" y="2111"/>
                  </a:lnTo>
                  <a:lnTo>
                    <a:pt x="155" y="2102"/>
                  </a:lnTo>
                  <a:lnTo>
                    <a:pt x="130" y="2095"/>
                  </a:lnTo>
                  <a:lnTo>
                    <a:pt x="106" y="2091"/>
                  </a:lnTo>
                  <a:lnTo>
                    <a:pt x="81" y="2090"/>
                  </a:lnTo>
                  <a:lnTo>
                    <a:pt x="54" y="2092"/>
                  </a:lnTo>
                  <a:lnTo>
                    <a:pt x="28" y="2097"/>
                  </a:lnTo>
                  <a:lnTo>
                    <a:pt x="0" y="2106"/>
                  </a:lnTo>
                  <a:lnTo>
                    <a:pt x="67" y="2083"/>
                  </a:lnTo>
                  <a:lnTo>
                    <a:pt x="131" y="2062"/>
                  </a:lnTo>
                  <a:lnTo>
                    <a:pt x="164" y="2052"/>
                  </a:lnTo>
                  <a:lnTo>
                    <a:pt x="195" y="2043"/>
                  </a:lnTo>
                  <a:lnTo>
                    <a:pt x="227" y="2035"/>
                  </a:lnTo>
                  <a:lnTo>
                    <a:pt x="258" y="2027"/>
                  </a:lnTo>
                  <a:lnTo>
                    <a:pt x="289" y="2021"/>
                  </a:lnTo>
                  <a:lnTo>
                    <a:pt x="321" y="2015"/>
                  </a:lnTo>
                  <a:lnTo>
                    <a:pt x="351" y="2009"/>
                  </a:lnTo>
                  <a:lnTo>
                    <a:pt x="383" y="2004"/>
                  </a:lnTo>
                  <a:lnTo>
                    <a:pt x="413" y="2001"/>
                  </a:lnTo>
                  <a:lnTo>
                    <a:pt x="443" y="1997"/>
                  </a:lnTo>
                  <a:lnTo>
                    <a:pt x="474" y="1995"/>
                  </a:lnTo>
                  <a:lnTo>
                    <a:pt x="504" y="1993"/>
                  </a:lnTo>
                  <a:lnTo>
                    <a:pt x="534" y="1992"/>
                  </a:lnTo>
                  <a:lnTo>
                    <a:pt x="565" y="1992"/>
                  </a:lnTo>
                  <a:lnTo>
                    <a:pt x="595" y="1992"/>
                  </a:lnTo>
                  <a:lnTo>
                    <a:pt x="626" y="1994"/>
                  </a:lnTo>
                  <a:lnTo>
                    <a:pt x="656" y="1996"/>
                  </a:lnTo>
                  <a:lnTo>
                    <a:pt x="686" y="1999"/>
                  </a:lnTo>
                  <a:lnTo>
                    <a:pt x="717" y="2003"/>
                  </a:lnTo>
                  <a:lnTo>
                    <a:pt x="748" y="2007"/>
                  </a:lnTo>
                  <a:lnTo>
                    <a:pt x="778" y="2013"/>
                  </a:lnTo>
                  <a:lnTo>
                    <a:pt x="809" y="2019"/>
                  </a:lnTo>
                  <a:lnTo>
                    <a:pt x="840" y="2026"/>
                  </a:lnTo>
                  <a:lnTo>
                    <a:pt x="872" y="2034"/>
                  </a:lnTo>
                  <a:lnTo>
                    <a:pt x="903" y="2043"/>
                  </a:lnTo>
                  <a:lnTo>
                    <a:pt x="934" y="2054"/>
                  </a:lnTo>
                  <a:lnTo>
                    <a:pt x="967" y="2065"/>
                  </a:lnTo>
                  <a:lnTo>
                    <a:pt x="998" y="2077"/>
                  </a:lnTo>
                  <a:lnTo>
                    <a:pt x="976" y="2015"/>
                  </a:lnTo>
                  <a:lnTo>
                    <a:pt x="951" y="1954"/>
                  </a:lnTo>
                  <a:lnTo>
                    <a:pt x="922" y="1893"/>
                  </a:lnTo>
                  <a:lnTo>
                    <a:pt x="893" y="1832"/>
                  </a:lnTo>
                  <a:lnTo>
                    <a:pt x="860" y="1771"/>
                  </a:lnTo>
                  <a:lnTo>
                    <a:pt x="828" y="1710"/>
                  </a:lnTo>
                  <a:lnTo>
                    <a:pt x="794" y="1648"/>
                  </a:lnTo>
                  <a:lnTo>
                    <a:pt x="758" y="1587"/>
                  </a:lnTo>
                  <a:lnTo>
                    <a:pt x="687" y="1464"/>
                  </a:lnTo>
                  <a:lnTo>
                    <a:pt x="616" y="1340"/>
                  </a:lnTo>
                  <a:lnTo>
                    <a:pt x="582" y="1278"/>
                  </a:lnTo>
                  <a:lnTo>
                    <a:pt x="549" y="1216"/>
                  </a:lnTo>
                  <a:lnTo>
                    <a:pt x="516" y="1152"/>
                  </a:lnTo>
                  <a:lnTo>
                    <a:pt x="486" y="1089"/>
                  </a:lnTo>
                  <a:lnTo>
                    <a:pt x="458" y="1025"/>
                  </a:lnTo>
                  <a:lnTo>
                    <a:pt x="432" y="961"/>
                  </a:lnTo>
                  <a:lnTo>
                    <a:pt x="409" y="896"/>
                  </a:lnTo>
                  <a:lnTo>
                    <a:pt x="389" y="831"/>
                  </a:lnTo>
                  <a:lnTo>
                    <a:pt x="372" y="766"/>
                  </a:lnTo>
                  <a:lnTo>
                    <a:pt x="359" y="699"/>
                  </a:lnTo>
                  <a:lnTo>
                    <a:pt x="350" y="632"/>
                  </a:lnTo>
                  <a:lnTo>
                    <a:pt x="345" y="565"/>
                  </a:lnTo>
                  <a:lnTo>
                    <a:pt x="344" y="497"/>
                  </a:lnTo>
                  <a:lnTo>
                    <a:pt x="349" y="428"/>
                  </a:lnTo>
                  <a:lnTo>
                    <a:pt x="358" y="358"/>
                  </a:lnTo>
                  <a:lnTo>
                    <a:pt x="374" y="288"/>
                  </a:lnTo>
                  <a:lnTo>
                    <a:pt x="395" y="217"/>
                  </a:lnTo>
                  <a:lnTo>
                    <a:pt x="422" y="146"/>
                  </a:lnTo>
                  <a:lnTo>
                    <a:pt x="456" y="73"/>
                  </a:lnTo>
                  <a:lnTo>
                    <a:pt x="497" y="0"/>
                  </a:lnTo>
                  <a:lnTo>
                    <a:pt x="515" y="57"/>
                  </a:lnTo>
                  <a:lnTo>
                    <a:pt x="537" y="111"/>
                  </a:lnTo>
                  <a:lnTo>
                    <a:pt x="562" y="161"/>
                  </a:lnTo>
                  <a:lnTo>
                    <a:pt x="588" y="208"/>
                  </a:lnTo>
                  <a:lnTo>
                    <a:pt x="617" y="253"/>
                  </a:lnTo>
                  <a:lnTo>
                    <a:pt x="649" y="293"/>
                  </a:lnTo>
                  <a:lnTo>
                    <a:pt x="682" y="332"/>
                  </a:lnTo>
                  <a:lnTo>
                    <a:pt x="718" y="368"/>
                  </a:lnTo>
                  <a:lnTo>
                    <a:pt x="755" y="402"/>
                  </a:lnTo>
                  <a:lnTo>
                    <a:pt x="795" y="432"/>
                  </a:lnTo>
                  <a:lnTo>
                    <a:pt x="836" y="462"/>
                  </a:lnTo>
                  <a:lnTo>
                    <a:pt x="879" y="488"/>
                  </a:lnTo>
                  <a:lnTo>
                    <a:pt x="922" y="513"/>
                  </a:lnTo>
                  <a:lnTo>
                    <a:pt x="968" y="536"/>
                  </a:lnTo>
                  <a:lnTo>
                    <a:pt x="1014" y="557"/>
                  </a:lnTo>
                  <a:lnTo>
                    <a:pt x="1063" y="577"/>
                  </a:lnTo>
                  <a:lnTo>
                    <a:pt x="1112" y="595"/>
                  </a:lnTo>
                  <a:lnTo>
                    <a:pt x="1161" y="613"/>
                  </a:lnTo>
                  <a:lnTo>
                    <a:pt x="1211" y="629"/>
                  </a:lnTo>
                  <a:lnTo>
                    <a:pt x="1262" y="643"/>
                  </a:lnTo>
                  <a:lnTo>
                    <a:pt x="1313" y="657"/>
                  </a:lnTo>
                  <a:lnTo>
                    <a:pt x="1365" y="671"/>
                  </a:lnTo>
                  <a:lnTo>
                    <a:pt x="1417" y="685"/>
                  </a:lnTo>
                  <a:lnTo>
                    <a:pt x="1469" y="697"/>
                  </a:lnTo>
                  <a:lnTo>
                    <a:pt x="1574" y="722"/>
                  </a:lnTo>
                  <a:lnTo>
                    <a:pt x="1677" y="746"/>
                  </a:lnTo>
                  <a:lnTo>
                    <a:pt x="1728" y="760"/>
                  </a:lnTo>
                  <a:lnTo>
                    <a:pt x="1779" y="773"/>
                  </a:lnTo>
                  <a:lnTo>
                    <a:pt x="1829" y="786"/>
                  </a:lnTo>
                  <a:lnTo>
                    <a:pt x="1878" y="800"/>
                  </a:lnTo>
                  <a:lnTo>
                    <a:pt x="1911" y="811"/>
                  </a:lnTo>
                  <a:lnTo>
                    <a:pt x="1945" y="822"/>
                  </a:lnTo>
                  <a:lnTo>
                    <a:pt x="1977" y="834"/>
                  </a:lnTo>
                  <a:lnTo>
                    <a:pt x="2009" y="845"/>
                  </a:lnTo>
                  <a:lnTo>
                    <a:pt x="2040" y="857"/>
                  </a:lnTo>
                  <a:lnTo>
                    <a:pt x="2071" y="870"/>
                  </a:lnTo>
                  <a:lnTo>
                    <a:pt x="2102" y="883"/>
                  </a:lnTo>
                  <a:lnTo>
                    <a:pt x="2131" y="896"/>
                  </a:lnTo>
                  <a:lnTo>
                    <a:pt x="2160" y="911"/>
                  </a:lnTo>
                  <a:lnTo>
                    <a:pt x="2189" y="925"/>
                  </a:lnTo>
                  <a:lnTo>
                    <a:pt x="2217" y="939"/>
                  </a:lnTo>
                  <a:lnTo>
                    <a:pt x="2246" y="954"/>
                  </a:lnTo>
                  <a:lnTo>
                    <a:pt x="2272" y="970"/>
                  </a:lnTo>
                  <a:lnTo>
                    <a:pt x="2299" y="987"/>
                  </a:lnTo>
                  <a:lnTo>
                    <a:pt x="2325" y="1003"/>
                  </a:lnTo>
                  <a:lnTo>
                    <a:pt x="2351" y="1020"/>
                  </a:lnTo>
                  <a:lnTo>
                    <a:pt x="2376" y="1037"/>
                  </a:lnTo>
                  <a:lnTo>
                    <a:pt x="2401" y="1055"/>
                  </a:lnTo>
                  <a:lnTo>
                    <a:pt x="2426" y="1074"/>
                  </a:lnTo>
                  <a:lnTo>
                    <a:pt x="2450" y="1093"/>
                  </a:lnTo>
                  <a:lnTo>
                    <a:pt x="2473" y="1112"/>
                  </a:lnTo>
                  <a:lnTo>
                    <a:pt x="2497" y="1132"/>
                  </a:lnTo>
                  <a:lnTo>
                    <a:pt x="2519" y="1153"/>
                  </a:lnTo>
                  <a:lnTo>
                    <a:pt x="2541" y="1174"/>
                  </a:lnTo>
                  <a:lnTo>
                    <a:pt x="2563" y="1195"/>
                  </a:lnTo>
                  <a:lnTo>
                    <a:pt x="2585" y="1218"/>
                  </a:lnTo>
                  <a:lnTo>
                    <a:pt x="2606" y="1240"/>
                  </a:lnTo>
                  <a:lnTo>
                    <a:pt x="2626" y="1263"/>
                  </a:lnTo>
                  <a:lnTo>
                    <a:pt x="2646" y="1286"/>
                  </a:lnTo>
                  <a:lnTo>
                    <a:pt x="2667" y="1311"/>
                  </a:lnTo>
                  <a:lnTo>
                    <a:pt x="2686" y="1335"/>
                  </a:lnTo>
                  <a:lnTo>
                    <a:pt x="2705" y="136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2" name="Freeform 143"/>
            <p:cNvSpPr>
              <a:spLocks/>
            </p:cNvSpPr>
            <p:nvPr/>
          </p:nvSpPr>
          <p:spPr bwMode="auto">
            <a:xfrm>
              <a:off x="2232005" y="5173678"/>
              <a:ext cx="107950" cy="112713"/>
            </a:xfrm>
            <a:custGeom>
              <a:avLst/>
              <a:gdLst/>
              <a:ahLst/>
              <a:cxnLst>
                <a:cxn ang="0">
                  <a:pos x="536" y="4"/>
                </a:cxn>
                <a:cxn ang="0">
                  <a:pos x="509" y="14"/>
                </a:cxn>
                <a:cxn ang="0">
                  <a:pos x="483" y="27"/>
                </a:cxn>
                <a:cxn ang="0">
                  <a:pos x="460" y="42"/>
                </a:cxn>
                <a:cxn ang="0">
                  <a:pos x="438" y="59"/>
                </a:cxn>
                <a:cxn ang="0">
                  <a:pos x="418" y="79"/>
                </a:cxn>
                <a:cxn ang="0">
                  <a:pos x="390" y="110"/>
                </a:cxn>
                <a:cxn ang="0">
                  <a:pos x="358" y="157"/>
                </a:cxn>
                <a:cxn ang="0">
                  <a:pos x="328" y="207"/>
                </a:cxn>
                <a:cxn ang="0">
                  <a:pos x="289" y="284"/>
                </a:cxn>
                <a:cxn ang="0">
                  <a:pos x="243" y="367"/>
                </a:cxn>
                <a:cxn ang="0">
                  <a:pos x="200" y="431"/>
                </a:cxn>
                <a:cxn ang="0">
                  <a:pos x="165" y="476"/>
                </a:cxn>
                <a:cxn ang="0">
                  <a:pos x="142" y="501"/>
                </a:cxn>
                <a:cxn ang="0">
                  <a:pos x="119" y="524"/>
                </a:cxn>
                <a:cxn ang="0">
                  <a:pos x="96" y="542"/>
                </a:cxn>
                <a:cxn ang="0">
                  <a:pos x="74" y="554"/>
                </a:cxn>
                <a:cxn ang="0">
                  <a:pos x="55" y="561"/>
                </a:cxn>
                <a:cxn ang="0">
                  <a:pos x="38" y="561"/>
                </a:cxn>
                <a:cxn ang="0">
                  <a:pos x="24" y="553"/>
                </a:cxn>
                <a:cxn ang="0">
                  <a:pos x="12" y="536"/>
                </a:cxn>
                <a:cxn ang="0">
                  <a:pos x="4" y="510"/>
                </a:cxn>
                <a:cxn ang="0">
                  <a:pos x="0" y="474"/>
                </a:cxn>
                <a:cxn ang="0">
                  <a:pos x="1" y="427"/>
                </a:cxn>
                <a:cxn ang="0">
                  <a:pos x="7" y="374"/>
                </a:cxn>
                <a:cxn ang="0">
                  <a:pos x="19" y="325"/>
                </a:cxn>
                <a:cxn ang="0">
                  <a:pos x="34" y="280"/>
                </a:cxn>
                <a:cxn ang="0">
                  <a:pos x="55" y="239"/>
                </a:cxn>
                <a:cxn ang="0">
                  <a:pos x="79" y="200"/>
                </a:cxn>
                <a:cxn ang="0">
                  <a:pos x="109" y="166"/>
                </a:cxn>
                <a:cxn ang="0">
                  <a:pos x="141" y="134"/>
                </a:cxn>
                <a:cxn ang="0">
                  <a:pos x="177" y="106"/>
                </a:cxn>
                <a:cxn ang="0">
                  <a:pos x="215" y="82"/>
                </a:cxn>
                <a:cxn ang="0">
                  <a:pos x="256" y="60"/>
                </a:cxn>
                <a:cxn ang="0">
                  <a:pos x="298" y="42"/>
                </a:cxn>
                <a:cxn ang="0">
                  <a:pos x="343" y="27"/>
                </a:cxn>
                <a:cxn ang="0">
                  <a:pos x="388" y="16"/>
                </a:cxn>
                <a:cxn ang="0">
                  <a:pos x="434" y="7"/>
                </a:cxn>
                <a:cxn ang="0">
                  <a:pos x="481" y="2"/>
                </a:cxn>
                <a:cxn ang="0">
                  <a:pos x="528" y="0"/>
                </a:cxn>
              </a:cxnLst>
              <a:rect l="0" t="0" r="r" b="b"/>
              <a:pathLst>
                <a:path w="551" h="562">
                  <a:moveTo>
                    <a:pt x="551" y="0"/>
                  </a:moveTo>
                  <a:lnTo>
                    <a:pt x="536" y="4"/>
                  </a:lnTo>
                  <a:lnTo>
                    <a:pt x="522" y="9"/>
                  </a:lnTo>
                  <a:lnTo>
                    <a:pt x="509" y="14"/>
                  </a:lnTo>
                  <a:lnTo>
                    <a:pt x="495" y="20"/>
                  </a:lnTo>
                  <a:lnTo>
                    <a:pt x="483" y="27"/>
                  </a:lnTo>
                  <a:lnTo>
                    <a:pt x="471" y="34"/>
                  </a:lnTo>
                  <a:lnTo>
                    <a:pt x="460" y="42"/>
                  </a:lnTo>
                  <a:lnTo>
                    <a:pt x="449" y="50"/>
                  </a:lnTo>
                  <a:lnTo>
                    <a:pt x="438" y="59"/>
                  </a:lnTo>
                  <a:lnTo>
                    <a:pt x="428" y="69"/>
                  </a:lnTo>
                  <a:lnTo>
                    <a:pt x="418" y="79"/>
                  </a:lnTo>
                  <a:lnTo>
                    <a:pt x="408" y="89"/>
                  </a:lnTo>
                  <a:lnTo>
                    <a:pt x="390" y="110"/>
                  </a:lnTo>
                  <a:lnTo>
                    <a:pt x="374" y="132"/>
                  </a:lnTo>
                  <a:lnTo>
                    <a:pt x="358" y="157"/>
                  </a:lnTo>
                  <a:lnTo>
                    <a:pt x="343" y="182"/>
                  </a:lnTo>
                  <a:lnTo>
                    <a:pt x="328" y="207"/>
                  </a:lnTo>
                  <a:lnTo>
                    <a:pt x="315" y="233"/>
                  </a:lnTo>
                  <a:lnTo>
                    <a:pt x="289" y="284"/>
                  </a:lnTo>
                  <a:lnTo>
                    <a:pt x="262" y="335"/>
                  </a:lnTo>
                  <a:lnTo>
                    <a:pt x="243" y="367"/>
                  </a:lnTo>
                  <a:lnTo>
                    <a:pt x="222" y="400"/>
                  </a:lnTo>
                  <a:lnTo>
                    <a:pt x="200" y="431"/>
                  </a:lnTo>
                  <a:lnTo>
                    <a:pt x="177" y="462"/>
                  </a:lnTo>
                  <a:lnTo>
                    <a:pt x="165" y="476"/>
                  </a:lnTo>
                  <a:lnTo>
                    <a:pt x="153" y="489"/>
                  </a:lnTo>
                  <a:lnTo>
                    <a:pt x="142" y="501"/>
                  </a:lnTo>
                  <a:lnTo>
                    <a:pt x="130" y="513"/>
                  </a:lnTo>
                  <a:lnTo>
                    <a:pt x="119" y="524"/>
                  </a:lnTo>
                  <a:lnTo>
                    <a:pt x="107" y="534"/>
                  </a:lnTo>
                  <a:lnTo>
                    <a:pt x="96" y="542"/>
                  </a:lnTo>
                  <a:lnTo>
                    <a:pt x="85" y="549"/>
                  </a:lnTo>
                  <a:lnTo>
                    <a:pt x="74" y="554"/>
                  </a:lnTo>
                  <a:lnTo>
                    <a:pt x="65" y="558"/>
                  </a:lnTo>
                  <a:lnTo>
                    <a:pt x="55" y="561"/>
                  </a:lnTo>
                  <a:lnTo>
                    <a:pt x="46" y="562"/>
                  </a:lnTo>
                  <a:lnTo>
                    <a:pt x="38" y="561"/>
                  </a:lnTo>
                  <a:lnTo>
                    <a:pt x="30" y="558"/>
                  </a:lnTo>
                  <a:lnTo>
                    <a:pt x="24" y="553"/>
                  </a:lnTo>
                  <a:lnTo>
                    <a:pt x="18" y="546"/>
                  </a:lnTo>
                  <a:lnTo>
                    <a:pt x="12" y="536"/>
                  </a:lnTo>
                  <a:lnTo>
                    <a:pt x="7" y="525"/>
                  </a:lnTo>
                  <a:lnTo>
                    <a:pt x="4" y="510"/>
                  </a:lnTo>
                  <a:lnTo>
                    <a:pt x="1" y="493"/>
                  </a:lnTo>
                  <a:lnTo>
                    <a:pt x="0" y="474"/>
                  </a:lnTo>
                  <a:lnTo>
                    <a:pt x="0" y="452"/>
                  </a:lnTo>
                  <a:lnTo>
                    <a:pt x="1" y="427"/>
                  </a:lnTo>
                  <a:lnTo>
                    <a:pt x="4" y="399"/>
                  </a:lnTo>
                  <a:lnTo>
                    <a:pt x="7" y="374"/>
                  </a:lnTo>
                  <a:lnTo>
                    <a:pt x="13" y="349"/>
                  </a:lnTo>
                  <a:lnTo>
                    <a:pt x="19" y="325"/>
                  </a:lnTo>
                  <a:lnTo>
                    <a:pt x="26" y="303"/>
                  </a:lnTo>
                  <a:lnTo>
                    <a:pt x="34" y="280"/>
                  </a:lnTo>
                  <a:lnTo>
                    <a:pt x="44" y="259"/>
                  </a:lnTo>
                  <a:lnTo>
                    <a:pt x="55" y="239"/>
                  </a:lnTo>
                  <a:lnTo>
                    <a:pt x="67" y="220"/>
                  </a:lnTo>
                  <a:lnTo>
                    <a:pt x="79" y="200"/>
                  </a:lnTo>
                  <a:lnTo>
                    <a:pt x="94" y="183"/>
                  </a:lnTo>
                  <a:lnTo>
                    <a:pt x="109" y="166"/>
                  </a:lnTo>
                  <a:lnTo>
                    <a:pt x="125" y="150"/>
                  </a:lnTo>
                  <a:lnTo>
                    <a:pt x="141" y="134"/>
                  </a:lnTo>
                  <a:lnTo>
                    <a:pt x="158" y="120"/>
                  </a:lnTo>
                  <a:lnTo>
                    <a:pt x="177" y="106"/>
                  </a:lnTo>
                  <a:lnTo>
                    <a:pt x="196" y="94"/>
                  </a:lnTo>
                  <a:lnTo>
                    <a:pt x="215" y="82"/>
                  </a:lnTo>
                  <a:lnTo>
                    <a:pt x="235" y="71"/>
                  </a:lnTo>
                  <a:lnTo>
                    <a:pt x="256" y="60"/>
                  </a:lnTo>
                  <a:lnTo>
                    <a:pt x="277" y="50"/>
                  </a:lnTo>
                  <a:lnTo>
                    <a:pt x="298" y="42"/>
                  </a:lnTo>
                  <a:lnTo>
                    <a:pt x="320" y="34"/>
                  </a:lnTo>
                  <a:lnTo>
                    <a:pt x="343" y="27"/>
                  </a:lnTo>
                  <a:lnTo>
                    <a:pt x="365" y="21"/>
                  </a:lnTo>
                  <a:lnTo>
                    <a:pt x="388" y="16"/>
                  </a:lnTo>
                  <a:lnTo>
                    <a:pt x="410" y="11"/>
                  </a:lnTo>
                  <a:lnTo>
                    <a:pt x="434" y="7"/>
                  </a:lnTo>
                  <a:lnTo>
                    <a:pt x="457" y="4"/>
                  </a:lnTo>
                  <a:lnTo>
                    <a:pt x="481" y="2"/>
                  </a:lnTo>
                  <a:lnTo>
                    <a:pt x="505" y="1"/>
                  </a:lnTo>
                  <a:lnTo>
                    <a:pt x="528" y="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3" name="Freeform 144"/>
            <p:cNvSpPr>
              <a:spLocks/>
            </p:cNvSpPr>
            <p:nvPr/>
          </p:nvSpPr>
          <p:spPr bwMode="auto">
            <a:xfrm>
              <a:off x="1600180" y="5241941"/>
              <a:ext cx="9525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5"/>
                </a:cxn>
                <a:cxn ang="0">
                  <a:pos x="21" y="13"/>
                </a:cxn>
                <a:cxn ang="0">
                  <a:pos x="34" y="23"/>
                </a:cxn>
                <a:cxn ang="0">
                  <a:pos x="47" y="37"/>
                </a:cxn>
                <a:cxn ang="0">
                  <a:pos x="77" y="68"/>
                </a:cxn>
                <a:cxn ang="0">
                  <a:pos x="111" y="106"/>
                </a:cxn>
                <a:cxn ang="0">
                  <a:pos x="146" y="147"/>
                </a:cxn>
                <a:cxn ang="0">
                  <a:pos x="183" y="190"/>
                </a:cxn>
                <a:cxn ang="0">
                  <a:pos x="221" y="233"/>
                </a:cxn>
                <a:cxn ang="0">
                  <a:pos x="259" y="274"/>
                </a:cxn>
                <a:cxn ang="0">
                  <a:pos x="279" y="293"/>
                </a:cxn>
                <a:cxn ang="0">
                  <a:pos x="298" y="310"/>
                </a:cxn>
                <a:cxn ang="0">
                  <a:pos x="316" y="326"/>
                </a:cxn>
                <a:cxn ang="0">
                  <a:pos x="333" y="341"/>
                </a:cxn>
                <a:cxn ang="0">
                  <a:pos x="350" y="353"/>
                </a:cxn>
                <a:cxn ang="0">
                  <a:pos x="368" y="362"/>
                </a:cxn>
                <a:cxn ang="0">
                  <a:pos x="384" y="369"/>
                </a:cxn>
                <a:cxn ang="0">
                  <a:pos x="399" y="373"/>
                </a:cxn>
                <a:cxn ang="0">
                  <a:pos x="412" y="374"/>
                </a:cxn>
                <a:cxn ang="0">
                  <a:pos x="425" y="372"/>
                </a:cxn>
                <a:cxn ang="0">
                  <a:pos x="438" y="366"/>
                </a:cxn>
                <a:cxn ang="0">
                  <a:pos x="449" y="356"/>
                </a:cxn>
                <a:cxn ang="0">
                  <a:pos x="458" y="342"/>
                </a:cxn>
                <a:cxn ang="0">
                  <a:pos x="466" y="323"/>
                </a:cxn>
                <a:cxn ang="0">
                  <a:pos x="472" y="300"/>
                </a:cxn>
                <a:cxn ang="0">
                  <a:pos x="476" y="272"/>
                </a:cxn>
                <a:cxn ang="0">
                  <a:pos x="478" y="247"/>
                </a:cxn>
                <a:cxn ang="0">
                  <a:pos x="478" y="225"/>
                </a:cxn>
                <a:cxn ang="0">
                  <a:pos x="475" y="204"/>
                </a:cxn>
                <a:cxn ang="0">
                  <a:pos x="471" y="185"/>
                </a:cxn>
                <a:cxn ang="0">
                  <a:pos x="464" y="167"/>
                </a:cxn>
                <a:cxn ang="0">
                  <a:pos x="456" y="151"/>
                </a:cxn>
                <a:cxn ang="0">
                  <a:pos x="446" y="137"/>
                </a:cxn>
                <a:cxn ang="0">
                  <a:pos x="435" y="123"/>
                </a:cxn>
                <a:cxn ang="0">
                  <a:pos x="421" y="111"/>
                </a:cxn>
                <a:cxn ang="0">
                  <a:pos x="407" y="100"/>
                </a:cxn>
                <a:cxn ang="0">
                  <a:pos x="391" y="90"/>
                </a:cxn>
                <a:cxn ang="0">
                  <a:pos x="375" y="81"/>
                </a:cxn>
                <a:cxn ang="0">
                  <a:pos x="358" y="74"/>
                </a:cxn>
                <a:cxn ang="0">
                  <a:pos x="338" y="67"/>
                </a:cxn>
                <a:cxn ang="0">
                  <a:pos x="319" y="60"/>
                </a:cxn>
                <a:cxn ang="0">
                  <a:pos x="300" y="55"/>
                </a:cxn>
                <a:cxn ang="0">
                  <a:pos x="259" y="46"/>
                </a:cxn>
                <a:cxn ang="0">
                  <a:pos x="217" y="39"/>
                </a:cxn>
                <a:cxn ang="0">
                  <a:pos x="175" y="33"/>
                </a:cxn>
                <a:cxn ang="0">
                  <a:pos x="135" y="26"/>
                </a:cxn>
                <a:cxn ang="0">
                  <a:pos x="95" y="21"/>
                </a:cxn>
                <a:cxn ang="0">
                  <a:pos x="60" y="16"/>
                </a:cxn>
                <a:cxn ang="0">
                  <a:pos x="43" y="12"/>
                </a:cxn>
                <a:cxn ang="0">
                  <a:pos x="27" y="9"/>
                </a:cxn>
                <a:cxn ang="0">
                  <a:pos x="13" y="5"/>
                </a:cxn>
                <a:cxn ang="0">
                  <a:pos x="0" y="0"/>
                </a:cxn>
              </a:cxnLst>
              <a:rect l="0" t="0" r="r" b="b"/>
              <a:pathLst>
                <a:path w="478" h="374">
                  <a:moveTo>
                    <a:pt x="0" y="0"/>
                  </a:moveTo>
                  <a:lnTo>
                    <a:pt x="10" y="5"/>
                  </a:lnTo>
                  <a:lnTo>
                    <a:pt x="21" y="13"/>
                  </a:lnTo>
                  <a:lnTo>
                    <a:pt x="34" y="23"/>
                  </a:lnTo>
                  <a:lnTo>
                    <a:pt x="47" y="37"/>
                  </a:lnTo>
                  <a:lnTo>
                    <a:pt x="77" y="68"/>
                  </a:lnTo>
                  <a:lnTo>
                    <a:pt x="111" y="106"/>
                  </a:lnTo>
                  <a:lnTo>
                    <a:pt x="146" y="147"/>
                  </a:lnTo>
                  <a:lnTo>
                    <a:pt x="183" y="190"/>
                  </a:lnTo>
                  <a:lnTo>
                    <a:pt x="221" y="233"/>
                  </a:lnTo>
                  <a:lnTo>
                    <a:pt x="259" y="274"/>
                  </a:lnTo>
                  <a:lnTo>
                    <a:pt x="279" y="293"/>
                  </a:lnTo>
                  <a:lnTo>
                    <a:pt x="298" y="310"/>
                  </a:lnTo>
                  <a:lnTo>
                    <a:pt x="316" y="326"/>
                  </a:lnTo>
                  <a:lnTo>
                    <a:pt x="333" y="341"/>
                  </a:lnTo>
                  <a:lnTo>
                    <a:pt x="350" y="353"/>
                  </a:lnTo>
                  <a:lnTo>
                    <a:pt x="368" y="362"/>
                  </a:lnTo>
                  <a:lnTo>
                    <a:pt x="384" y="369"/>
                  </a:lnTo>
                  <a:lnTo>
                    <a:pt x="399" y="373"/>
                  </a:lnTo>
                  <a:lnTo>
                    <a:pt x="412" y="374"/>
                  </a:lnTo>
                  <a:lnTo>
                    <a:pt x="425" y="372"/>
                  </a:lnTo>
                  <a:lnTo>
                    <a:pt x="438" y="366"/>
                  </a:lnTo>
                  <a:lnTo>
                    <a:pt x="449" y="356"/>
                  </a:lnTo>
                  <a:lnTo>
                    <a:pt x="458" y="342"/>
                  </a:lnTo>
                  <a:lnTo>
                    <a:pt x="466" y="323"/>
                  </a:lnTo>
                  <a:lnTo>
                    <a:pt x="472" y="300"/>
                  </a:lnTo>
                  <a:lnTo>
                    <a:pt x="476" y="272"/>
                  </a:lnTo>
                  <a:lnTo>
                    <a:pt x="478" y="247"/>
                  </a:lnTo>
                  <a:lnTo>
                    <a:pt x="478" y="225"/>
                  </a:lnTo>
                  <a:lnTo>
                    <a:pt x="475" y="204"/>
                  </a:lnTo>
                  <a:lnTo>
                    <a:pt x="471" y="185"/>
                  </a:lnTo>
                  <a:lnTo>
                    <a:pt x="464" y="167"/>
                  </a:lnTo>
                  <a:lnTo>
                    <a:pt x="456" y="151"/>
                  </a:lnTo>
                  <a:lnTo>
                    <a:pt x="446" y="137"/>
                  </a:lnTo>
                  <a:lnTo>
                    <a:pt x="435" y="123"/>
                  </a:lnTo>
                  <a:lnTo>
                    <a:pt x="421" y="111"/>
                  </a:lnTo>
                  <a:lnTo>
                    <a:pt x="407" y="100"/>
                  </a:lnTo>
                  <a:lnTo>
                    <a:pt x="391" y="90"/>
                  </a:lnTo>
                  <a:lnTo>
                    <a:pt x="375" y="81"/>
                  </a:lnTo>
                  <a:lnTo>
                    <a:pt x="358" y="74"/>
                  </a:lnTo>
                  <a:lnTo>
                    <a:pt x="338" y="67"/>
                  </a:lnTo>
                  <a:lnTo>
                    <a:pt x="319" y="60"/>
                  </a:lnTo>
                  <a:lnTo>
                    <a:pt x="300" y="55"/>
                  </a:lnTo>
                  <a:lnTo>
                    <a:pt x="259" y="46"/>
                  </a:lnTo>
                  <a:lnTo>
                    <a:pt x="217" y="39"/>
                  </a:lnTo>
                  <a:lnTo>
                    <a:pt x="175" y="33"/>
                  </a:lnTo>
                  <a:lnTo>
                    <a:pt x="135" y="26"/>
                  </a:lnTo>
                  <a:lnTo>
                    <a:pt x="95" y="21"/>
                  </a:lnTo>
                  <a:lnTo>
                    <a:pt x="60" y="16"/>
                  </a:lnTo>
                  <a:lnTo>
                    <a:pt x="43" y="12"/>
                  </a:lnTo>
                  <a:lnTo>
                    <a:pt x="27" y="9"/>
                  </a:lnTo>
                  <a:lnTo>
                    <a:pt x="1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4" name="Freeform 145"/>
            <p:cNvSpPr>
              <a:spLocks/>
            </p:cNvSpPr>
            <p:nvPr/>
          </p:nvSpPr>
          <p:spPr bwMode="auto">
            <a:xfrm>
              <a:off x="1184255" y="5637228"/>
              <a:ext cx="47625" cy="165100"/>
            </a:xfrm>
            <a:custGeom>
              <a:avLst/>
              <a:gdLst/>
              <a:ahLst/>
              <a:cxnLst>
                <a:cxn ang="0">
                  <a:pos x="208" y="831"/>
                </a:cxn>
                <a:cxn ang="0">
                  <a:pos x="180" y="814"/>
                </a:cxn>
                <a:cxn ang="0">
                  <a:pos x="155" y="795"/>
                </a:cxn>
                <a:cxn ang="0">
                  <a:pos x="132" y="774"/>
                </a:cxn>
                <a:cxn ang="0">
                  <a:pos x="111" y="753"/>
                </a:cxn>
                <a:cxn ang="0">
                  <a:pos x="91" y="730"/>
                </a:cxn>
                <a:cxn ang="0">
                  <a:pos x="75" y="706"/>
                </a:cxn>
                <a:cxn ang="0">
                  <a:pos x="60" y="682"/>
                </a:cxn>
                <a:cxn ang="0">
                  <a:pos x="47" y="657"/>
                </a:cxn>
                <a:cxn ang="0">
                  <a:pos x="35" y="630"/>
                </a:cxn>
                <a:cxn ang="0">
                  <a:pos x="26" y="604"/>
                </a:cxn>
                <a:cxn ang="0">
                  <a:pos x="17" y="576"/>
                </a:cxn>
                <a:cxn ang="0">
                  <a:pos x="10" y="548"/>
                </a:cxn>
                <a:cxn ang="0">
                  <a:pos x="6" y="520"/>
                </a:cxn>
                <a:cxn ang="0">
                  <a:pos x="2" y="491"/>
                </a:cxn>
                <a:cxn ang="0">
                  <a:pos x="1" y="462"/>
                </a:cxn>
                <a:cxn ang="0">
                  <a:pos x="0" y="433"/>
                </a:cxn>
                <a:cxn ang="0">
                  <a:pos x="1" y="404"/>
                </a:cxn>
                <a:cxn ang="0">
                  <a:pos x="4" y="373"/>
                </a:cxn>
                <a:cxn ang="0">
                  <a:pos x="7" y="344"/>
                </a:cxn>
                <a:cxn ang="0">
                  <a:pos x="12" y="314"/>
                </a:cxn>
                <a:cxn ang="0">
                  <a:pos x="17" y="286"/>
                </a:cxn>
                <a:cxn ang="0">
                  <a:pos x="25" y="257"/>
                </a:cxn>
                <a:cxn ang="0">
                  <a:pos x="33" y="228"/>
                </a:cxn>
                <a:cxn ang="0">
                  <a:pos x="42" y="200"/>
                </a:cxn>
                <a:cxn ang="0">
                  <a:pos x="52" y="173"/>
                </a:cxn>
                <a:cxn ang="0">
                  <a:pos x="62" y="145"/>
                </a:cxn>
                <a:cxn ang="0">
                  <a:pos x="73" y="119"/>
                </a:cxn>
                <a:cxn ang="0">
                  <a:pos x="86" y="93"/>
                </a:cxn>
                <a:cxn ang="0">
                  <a:pos x="98" y="69"/>
                </a:cxn>
                <a:cxn ang="0">
                  <a:pos x="113" y="45"/>
                </a:cxn>
                <a:cxn ang="0">
                  <a:pos x="127" y="23"/>
                </a:cxn>
                <a:cxn ang="0">
                  <a:pos x="141" y="0"/>
                </a:cxn>
                <a:cxn ang="0">
                  <a:pos x="137" y="25"/>
                </a:cxn>
                <a:cxn ang="0">
                  <a:pos x="134" y="49"/>
                </a:cxn>
                <a:cxn ang="0">
                  <a:pos x="132" y="73"/>
                </a:cxn>
                <a:cxn ang="0">
                  <a:pos x="132" y="98"/>
                </a:cxn>
                <a:cxn ang="0">
                  <a:pos x="132" y="122"/>
                </a:cxn>
                <a:cxn ang="0">
                  <a:pos x="133" y="146"/>
                </a:cxn>
                <a:cxn ang="0">
                  <a:pos x="135" y="170"/>
                </a:cxn>
                <a:cxn ang="0">
                  <a:pos x="138" y="195"/>
                </a:cxn>
                <a:cxn ang="0">
                  <a:pos x="142" y="220"/>
                </a:cxn>
                <a:cxn ang="0">
                  <a:pos x="146" y="244"/>
                </a:cxn>
                <a:cxn ang="0">
                  <a:pos x="151" y="270"/>
                </a:cxn>
                <a:cxn ang="0">
                  <a:pos x="157" y="294"/>
                </a:cxn>
                <a:cxn ang="0">
                  <a:pos x="168" y="344"/>
                </a:cxn>
                <a:cxn ang="0">
                  <a:pos x="181" y="393"/>
                </a:cxn>
                <a:cxn ang="0">
                  <a:pos x="195" y="444"/>
                </a:cxn>
                <a:cxn ang="0">
                  <a:pos x="208" y="495"/>
                </a:cxn>
                <a:cxn ang="0">
                  <a:pos x="220" y="544"/>
                </a:cxn>
                <a:cxn ang="0">
                  <a:pos x="230" y="595"/>
                </a:cxn>
                <a:cxn ang="0">
                  <a:pos x="234" y="620"/>
                </a:cxn>
                <a:cxn ang="0">
                  <a:pos x="238" y="646"/>
                </a:cxn>
                <a:cxn ang="0">
                  <a:pos x="240" y="671"/>
                </a:cxn>
                <a:cxn ang="0">
                  <a:pos x="243" y="696"/>
                </a:cxn>
                <a:cxn ang="0">
                  <a:pos x="244" y="722"/>
                </a:cxn>
                <a:cxn ang="0">
                  <a:pos x="244" y="747"/>
                </a:cxn>
                <a:cxn ang="0">
                  <a:pos x="243" y="772"/>
                </a:cxn>
                <a:cxn ang="0">
                  <a:pos x="241" y="798"/>
                </a:cxn>
                <a:cxn ang="0">
                  <a:pos x="208" y="831"/>
                </a:cxn>
              </a:cxnLst>
              <a:rect l="0" t="0" r="r" b="b"/>
              <a:pathLst>
                <a:path w="244" h="831">
                  <a:moveTo>
                    <a:pt x="208" y="831"/>
                  </a:moveTo>
                  <a:lnTo>
                    <a:pt x="180" y="814"/>
                  </a:lnTo>
                  <a:lnTo>
                    <a:pt x="155" y="795"/>
                  </a:lnTo>
                  <a:lnTo>
                    <a:pt x="132" y="774"/>
                  </a:lnTo>
                  <a:lnTo>
                    <a:pt x="111" y="753"/>
                  </a:lnTo>
                  <a:lnTo>
                    <a:pt x="91" y="730"/>
                  </a:lnTo>
                  <a:lnTo>
                    <a:pt x="75" y="706"/>
                  </a:lnTo>
                  <a:lnTo>
                    <a:pt x="60" y="682"/>
                  </a:lnTo>
                  <a:lnTo>
                    <a:pt x="47" y="657"/>
                  </a:lnTo>
                  <a:lnTo>
                    <a:pt x="35" y="630"/>
                  </a:lnTo>
                  <a:lnTo>
                    <a:pt x="26" y="604"/>
                  </a:lnTo>
                  <a:lnTo>
                    <a:pt x="17" y="576"/>
                  </a:lnTo>
                  <a:lnTo>
                    <a:pt x="10" y="548"/>
                  </a:lnTo>
                  <a:lnTo>
                    <a:pt x="6" y="520"/>
                  </a:lnTo>
                  <a:lnTo>
                    <a:pt x="2" y="491"/>
                  </a:lnTo>
                  <a:lnTo>
                    <a:pt x="1" y="462"/>
                  </a:lnTo>
                  <a:lnTo>
                    <a:pt x="0" y="433"/>
                  </a:lnTo>
                  <a:lnTo>
                    <a:pt x="1" y="404"/>
                  </a:lnTo>
                  <a:lnTo>
                    <a:pt x="4" y="373"/>
                  </a:lnTo>
                  <a:lnTo>
                    <a:pt x="7" y="344"/>
                  </a:lnTo>
                  <a:lnTo>
                    <a:pt x="12" y="314"/>
                  </a:lnTo>
                  <a:lnTo>
                    <a:pt x="17" y="286"/>
                  </a:lnTo>
                  <a:lnTo>
                    <a:pt x="25" y="257"/>
                  </a:lnTo>
                  <a:lnTo>
                    <a:pt x="33" y="228"/>
                  </a:lnTo>
                  <a:lnTo>
                    <a:pt x="42" y="200"/>
                  </a:lnTo>
                  <a:lnTo>
                    <a:pt x="52" y="173"/>
                  </a:lnTo>
                  <a:lnTo>
                    <a:pt x="62" y="145"/>
                  </a:lnTo>
                  <a:lnTo>
                    <a:pt x="73" y="119"/>
                  </a:lnTo>
                  <a:lnTo>
                    <a:pt x="86" y="93"/>
                  </a:lnTo>
                  <a:lnTo>
                    <a:pt x="98" y="69"/>
                  </a:lnTo>
                  <a:lnTo>
                    <a:pt x="113" y="45"/>
                  </a:lnTo>
                  <a:lnTo>
                    <a:pt x="127" y="23"/>
                  </a:lnTo>
                  <a:lnTo>
                    <a:pt x="141" y="0"/>
                  </a:lnTo>
                  <a:lnTo>
                    <a:pt x="137" y="25"/>
                  </a:lnTo>
                  <a:lnTo>
                    <a:pt x="134" y="49"/>
                  </a:lnTo>
                  <a:lnTo>
                    <a:pt x="132" y="73"/>
                  </a:lnTo>
                  <a:lnTo>
                    <a:pt x="132" y="98"/>
                  </a:lnTo>
                  <a:lnTo>
                    <a:pt x="132" y="122"/>
                  </a:lnTo>
                  <a:lnTo>
                    <a:pt x="133" y="146"/>
                  </a:lnTo>
                  <a:lnTo>
                    <a:pt x="135" y="170"/>
                  </a:lnTo>
                  <a:lnTo>
                    <a:pt x="138" y="195"/>
                  </a:lnTo>
                  <a:lnTo>
                    <a:pt x="142" y="220"/>
                  </a:lnTo>
                  <a:lnTo>
                    <a:pt x="146" y="244"/>
                  </a:lnTo>
                  <a:lnTo>
                    <a:pt x="151" y="270"/>
                  </a:lnTo>
                  <a:lnTo>
                    <a:pt x="157" y="294"/>
                  </a:lnTo>
                  <a:lnTo>
                    <a:pt x="168" y="344"/>
                  </a:lnTo>
                  <a:lnTo>
                    <a:pt x="181" y="393"/>
                  </a:lnTo>
                  <a:lnTo>
                    <a:pt x="195" y="444"/>
                  </a:lnTo>
                  <a:lnTo>
                    <a:pt x="208" y="495"/>
                  </a:lnTo>
                  <a:lnTo>
                    <a:pt x="220" y="544"/>
                  </a:lnTo>
                  <a:lnTo>
                    <a:pt x="230" y="595"/>
                  </a:lnTo>
                  <a:lnTo>
                    <a:pt x="234" y="620"/>
                  </a:lnTo>
                  <a:lnTo>
                    <a:pt x="238" y="646"/>
                  </a:lnTo>
                  <a:lnTo>
                    <a:pt x="240" y="671"/>
                  </a:lnTo>
                  <a:lnTo>
                    <a:pt x="243" y="696"/>
                  </a:lnTo>
                  <a:lnTo>
                    <a:pt x="244" y="722"/>
                  </a:lnTo>
                  <a:lnTo>
                    <a:pt x="244" y="747"/>
                  </a:lnTo>
                  <a:lnTo>
                    <a:pt x="243" y="772"/>
                  </a:lnTo>
                  <a:lnTo>
                    <a:pt x="241" y="798"/>
                  </a:lnTo>
                  <a:lnTo>
                    <a:pt x="208" y="831"/>
                  </a:lnTo>
                  <a:close/>
                </a:path>
              </a:pathLst>
            </a:custGeom>
            <a:solidFill>
              <a:srgbClr val="CF6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5" name="Freeform 164"/>
            <p:cNvSpPr>
              <a:spLocks/>
            </p:cNvSpPr>
            <p:nvPr/>
          </p:nvSpPr>
          <p:spPr bwMode="auto">
            <a:xfrm>
              <a:off x="1498580" y="5862653"/>
              <a:ext cx="152400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"/>
                </a:cxn>
                <a:cxn ang="0">
                  <a:pos x="3" y="60"/>
                </a:cxn>
                <a:cxn ang="0">
                  <a:pos x="7" y="129"/>
                </a:cxn>
                <a:cxn ang="0">
                  <a:pos x="15" y="221"/>
                </a:cxn>
                <a:cxn ang="0">
                  <a:pos x="21" y="274"/>
                </a:cxn>
                <a:cxn ang="0">
                  <a:pos x="28" y="330"/>
                </a:cxn>
                <a:cxn ang="0">
                  <a:pos x="36" y="392"/>
                </a:cxn>
                <a:cxn ang="0">
                  <a:pos x="46" y="456"/>
                </a:cxn>
                <a:cxn ang="0">
                  <a:pos x="58" y="524"/>
                </a:cxn>
                <a:cxn ang="0">
                  <a:pos x="71" y="594"/>
                </a:cxn>
                <a:cxn ang="0">
                  <a:pos x="87" y="666"/>
                </a:cxn>
                <a:cxn ang="0">
                  <a:pos x="104" y="740"/>
                </a:cxn>
                <a:cxn ang="0">
                  <a:pos x="123" y="815"/>
                </a:cxn>
                <a:cxn ang="0">
                  <a:pos x="145" y="891"/>
                </a:cxn>
                <a:cxn ang="0">
                  <a:pos x="169" y="968"/>
                </a:cxn>
                <a:cxn ang="0">
                  <a:pos x="196" y="1045"/>
                </a:cxn>
                <a:cxn ang="0">
                  <a:pos x="226" y="1121"/>
                </a:cxn>
                <a:cxn ang="0">
                  <a:pos x="258" y="1196"/>
                </a:cxn>
                <a:cxn ang="0">
                  <a:pos x="292" y="1271"/>
                </a:cxn>
                <a:cxn ang="0">
                  <a:pos x="331" y="1343"/>
                </a:cxn>
                <a:cxn ang="0">
                  <a:pos x="372" y="1414"/>
                </a:cxn>
                <a:cxn ang="0">
                  <a:pos x="417" y="1482"/>
                </a:cxn>
                <a:cxn ang="0">
                  <a:pos x="466" y="1547"/>
                </a:cxn>
                <a:cxn ang="0">
                  <a:pos x="517" y="1609"/>
                </a:cxn>
                <a:cxn ang="0">
                  <a:pos x="572" y="1668"/>
                </a:cxn>
                <a:cxn ang="0">
                  <a:pos x="632" y="1722"/>
                </a:cxn>
                <a:cxn ang="0">
                  <a:pos x="694" y="1771"/>
                </a:cxn>
                <a:cxn ang="0">
                  <a:pos x="762" y="1816"/>
                </a:cxn>
                <a:cxn ang="0">
                  <a:pos x="754" y="1807"/>
                </a:cxn>
                <a:cxn ang="0">
                  <a:pos x="734" y="1777"/>
                </a:cxn>
                <a:cxn ang="0">
                  <a:pos x="702" y="1731"/>
                </a:cxn>
                <a:cxn ang="0">
                  <a:pos x="659" y="1668"/>
                </a:cxn>
                <a:cxn ang="0">
                  <a:pos x="634" y="1630"/>
                </a:cxn>
                <a:cxn ang="0">
                  <a:pos x="607" y="1589"/>
                </a:cxn>
                <a:cxn ang="0">
                  <a:pos x="580" y="1544"/>
                </a:cxn>
                <a:cxn ang="0">
                  <a:pos x="551" y="1496"/>
                </a:cxn>
                <a:cxn ang="0">
                  <a:pos x="520" y="1444"/>
                </a:cxn>
                <a:cxn ang="0">
                  <a:pos x="488" y="1389"/>
                </a:cxn>
                <a:cxn ang="0">
                  <a:pos x="455" y="1330"/>
                </a:cxn>
                <a:cxn ang="0">
                  <a:pos x="423" y="1270"/>
                </a:cxn>
                <a:cxn ang="0">
                  <a:pos x="390" y="1206"/>
                </a:cxn>
                <a:cxn ang="0">
                  <a:pos x="356" y="1139"/>
                </a:cxn>
                <a:cxn ang="0">
                  <a:pos x="323" y="1070"/>
                </a:cxn>
                <a:cxn ang="0">
                  <a:pos x="290" y="998"/>
                </a:cxn>
                <a:cxn ang="0">
                  <a:pos x="258" y="924"/>
                </a:cxn>
                <a:cxn ang="0">
                  <a:pos x="227" y="848"/>
                </a:cxn>
                <a:cxn ang="0">
                  <a:pos x="196" y="770"/>
                </a:cxn>
                <a:cxn ang="0">
                  <a:pos x="167" y="690"/>
                </a:cxn>
                <a:cxn ang="0">
                  <a:pos x="139" y="609"/>
                </a:cxn>
                <a:cxn ang="0">
                  <a:pos x="112" y="526"/>
                </a:cxn>
                <a:cxn ang="0">
                  <a:pos x="88" y="441"/>
                </a:cxn>
                <a:cxn ang="0">
                  <a:pos x="65" y="355"/>
                </a:cxn>
                <a:cxn ang="0">
                  <a:pos x="44" y="268"/>
                </a:cxn>
                <a:cxn ang="0">
                  <a:pos x="27" y="179"/>
                </a:cxn>
                <a:cxn ang="0">
                  <a:pos x="12" y="90"/>
                </a:cxn>
                <a:cxn ang="0">
                  <a:pos x="0" y="0"/>
                </a:cxn>
              </a:cxnLst>
              <a:rect l="0" t="0" r="r" b="b"/>
              <a:pathLst>
                <a:path w="762" h="1816">
                  <a:moveTo>
                    <a:pt x="0" y="0"/>
                  </a:moveTo>
                  <a:lnTo>
                    <a:pt x="1" y="15"/>
                  </a:lnTo>
                  <a:lnTo>
                    <a:pt x="3" y="60"/>
                  </a:lnTo>
                  <a:lnTo>
                    <a:pt x="7" y="129"/>
                  </a:lnTo>
                  <a:lnTo>
                    <a:pt x="15" y="221"/>
                  </a:lnTo>
                  <a:lnTo>
                    <a:pt x="21" y="274"/>
                  </a:lnTo>
                  <a:lnTo>
                    <a:pt x="28" y="330"/>
                  </a:lnTo>
                  <a:lnTo>
                    <a:pt x="36" y="392"/>
                  </a:lnTo>
                  <a:lnTo>
                    <a:pt x="46" y="456"/>
                  </a:lnTo>
                  <a:lnTo>
                    <a:pt x="58" y="524"/>
                  </a:lnTo>
                  <a:lnTo>
                    <a:pt x="71" y="594"/>
                  </a:lnTo>
                  <a:lnTo>
                    <a:pt x="87" y="666"/>
                  </a:lnTo>
                  <a:lnTo>
                    <a:pt x="104" y="740"/>
                  </a:lnTo>
                  <a:lnTo>
                    <a:pt x="123" y="815"/>
                  </a:lnTo>
                  <a:lnTo>
                    <a:pt x="145" y="891"/>
                  </a:lnTo>
                  <a:lnTo>
                    <a:pt x="169" y="968"/>
                  </a:lnTo>
                  <a:lnTo>
                    <a:pt x="196" y="1045"/>
                  </a:lnTo>
                  <a:lnTo>
                    <a:pt x="226" y="1121"/>
                  </a:lnTo>
                  <a:lnTo>
                    <a:pt x="258" y="1196"/>
                  </a:lnTo>
                  <a:lnTo>
                    <a:pt x="292" y="1271"/>
                  </a:lnTo>
                  <a:lnTo>
                    <a:pt x="331" y="1343"/>
                  </a:lnTo>
                  <a:lnTo>
                    <a:pt x="372" y="1414"/>
                  </a:lnTo>
                  <a:lnTo>
                    <a:pt x="417" y="1482"/>
                  </a:lnTo>
                  <a:lnTo>
                    <a:pt x="466" y="1547"/>
                  </a:lnTo>
                  <a:lnTo>
                    <a:pt x="517" y="1609"/>
                  </a:lnTo>
                  <a:lnTo>
                    <a:pt x="572" y="1668"/>
                  </a:lnTo>
                  <a:lnTo>
                    <a:pt x="632" y="1722"/>
                  </a:lnTo>
                  <a:lnTo>
                    <a:pt x="694" y="1771"/>
                  </a:lnTo>
                  <a:lnTo>
                    <a:pt x="762" y="1816"/>
                  </a:lnTo>
                  <a:lnTo>
                    <a:pt x="754" y="1807"/>
                  </a:lnTo>
                  <a:lnTo>
                    <a:pt x="734" y="1777"/>
                  </a:lnTo>
                  <a:lnTo>
                    <a:pt x="702" y="1731"/>
                  </a:lnTo>
                  <a:lnTo>
                    <a:pt x="659" y="1668"/>
                  </a:lnTo>
                  <a:lnTo>
                    <a:pt x="634" y="1630"/>
                  </a:lnTo>
                  <a:lnTo>
                    <a:pt x="607" y="1589"/>
                  </a:lnTo>
                  <a:lnTo>
                    <a:pt x="580" y="1544"/>
                  </a:lnTo>
                  <a:lnTo>
                    <a:pt x="551" y="1496"/>
                  </a:lnTo>
                  <a:lnTo>
                    <a:pt x="520" y="1444"/>
                  </a:lnTo>
                  <a:lnTo>
                    <a:pt x="488" y="1389"/>
                  </a:lnTo>
                  <a:lnTo>
                    <a:pt x="455" y="1330"/>
                  </a:lnTo>
                  <a:lnTo>
                    <a:pt x="423" y="1270"/>
                  </a:lnTo>
                  <a:lnTo>
                    <a:pt x="390" y="1206"/>
                  </a:lnTo>
                  <a:lnTo>
                    <a:pt x="356" y="1139"/>
                  </a:lnTo>
                  <a:lnTo>
                    <a:pt x="323" y="1070"/>
                  </a:lnTo>
                  <a:lnTo>
                    <a:pt x="290" y="998"/>
                  </a:lnTo>
                  <a:lnTo>
                    <a:pt x="258" y="924"/>
                  </a:lnTo>
                  <a:lnTo>
                    <a:pt x="227" y="848"/>
                  </a:lnTo>
                  <a:lnTo>
                    <a:pt x="196" y="770"/>
                  </a:lnTo>
                  <a:lnTo>
                    <a:pt x="167" y="690"/>
                  </a:lnTo>
                  <a:lnTo>
                    <a:pt x="139" y="609"/>
                  </a:lnTo>
                  <a:lnTo>
                    <a:pt x="112" y="526"/>
                  </a:lnTo>
                  <a:lnTo>
                    <a:pt x="88" y="441"/>
                  </a:lnTo>
                  <a:lnTo>
                    <a:pt x="65" y="355"/>
                  </a:lnTo>
                  <a:lnTo>
                    <a:pt x="44" y="268"/>
                  </a:lnTo>
                  <a:lnTo>
                    <a:pt x="27" y="179"/>
                  </a:lnTo>
                  <a:lnTo>
                    <a:pt x="12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6" name="Freeform 167"/>
            <p:cNvSpPr>
              <a:spLocks/>
            </p:cNvSpPr>
            <p:nvPr/>
          </p:nvSpPr>
          <p:spPr bwMode="auto">
            <a:xfrm>
              <a:off x="1279505" y="5354653"/>
              <a:ext cx="201612" cy="37465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05" y="15"/>
                </a:cxn>
                <a:cxn ang="0">
                  <a:pos x="181" y="58"/>
                </a:cxn>
                <a:cxn ang="0">
                  <a:pos x="165" y="91"/>
                </a:cxn>
                <a:cxn ang="0">
                  <a:pos x="147" y="127"/>
                </a:cxn>
                <a:cxn ang="0">
                  <a:pos x="128" y="171"/>
                </a:cxn>
                <a:cxn ang="0">
                  <a:pos x="108" y="219"/>
                </a:cxn>
                <a:cxn ang="0">
                  <a:pos x="88" y="271"/>
                </a:cxn>
                <a:cxn ang="0">
                  <a:pos x="69" y="329"/>
                </a:cxn>
                <a:cxn ang="0">
                  <a:pos x="51" y="390"/>
                </a:cxn>
                <a:cxn ang="0">
                  <a:pos x="35" y="454"/>
                </a:cxn>
                <a:cxn ang="0">
                  <a:pos x="21" y="521"/>
                </a:cxn>
                <a:cxn ang="0">
                  <a:pos x="10" y="592"/>
                </a:cxn>
                <a:cxn ang="0">
                  <a:pos x="3" y="665"/>
                </a:cxn>
                <a:cxn ang="0">
                  <a:pos x="0" y="740"/>
                </a:cxn>
                <a:cxn ang="0">
                  <a:pos x="1" y="816"/>
                </a:cxn>
                <a:cxn ang="0">
                  <a:pos x="8" y="894"/>
                </a:cxn>
                <a:cxn ang="0">
                  <a:pos x="21" y="972"/>
                </a:cxn>
                <a:cxn ang="0">
                  <a:pos x="42" y="1051"/>
                </a:cxn>
                <a:cxn ang="0">
                  <a:pos x="69" y="1129"/>
                </a:cxn>
                <a:cxn ang="0">
                  <a:pos x="103" y="1208"/>
                </a:cxn>
                <a:cxn ang="0">
                  <a:pos x="147" y="1285"/>
                </a:cxn>
                <a:cxn ang="0">
                  <a:pos x="200" y="1362"/>
                </a:cxn>
                <a:cxn ang="0">
                  <a:pos x="262" y="1437"/>
                </a:cxn>
                <a:cxn ang="0">
                  <a:pos x="334" y="1509"/>
                </a:cxn>
                <a:cxn ang="0">
                  <a:pos x="418" y="1580"/>
                </a:cxn>
                <a:cxn ang="0">
                  <a:pos x="513" y="1648"/>
                </a:cxn>
                <a:cxn ang="0">
                  <a:pos x="620" y="1713"/>
                </a:cxn>
                <a:cxn ang="0">
                  <a:pos x="740" y="1774"/>
                </a:cxn>
                <a:cxn ang="0">
                  <a:pos x="873" y="1831"/>
                </a:cxn>
                <a:cxn ang="0">
                  <a:pos x="1021" y="1883"/>
                </a:cxn>
                <a:cxn ang="0">
                  <a:pos x="1010" y="1875"/>
                </a:cxn>
                <a:cxn ang="0">
                  <a:pos x="977" y="1852"/>
                </a:cxn>
                <a:cxn ang="0">
                  <a:pos x="955" y="1835"/>
                </a:cxn>
                <a:cxn ang="0">
                  <a:pos x="929" y="1813"/>
                </a:cxn>
                <a:cxn ang="0">
                  <a:pos x="899" y="1788"/>
                </a:cxn>
                <a:cxn ang="0">
                  <a:pos x="866" y="1760"/>
                </a:cxn>
                <a:cxn ang="0">
                  <a:pos x="830" y="1727"/>
                </a:cxn>
                <a:cxn ang="0">
                  <a:pos x="793" y="1691"/>
                </a:cxn>
                <a:cxn ang="0">
                  <a:pos x="753" y="1650"/>
                </a:cxn>
                <a:cxn ang="0">
                  <a:pos x="712" y="1607"/>
                </a:cxn>
                <a:cxn ang="0">
                  <a:pos x="670" y="1559"/>
                </a:cxn>
                <a:cxn ang="0">
                  <a:pos x="627" y="1508"/>
                </a:cxn>
                <a:cxn ang="0">
                  <a:pos x="584" y="1454"/>
                </a:cxn>
                <a:cxn ang="0">
                  <a:pos x="542" y="1396"/>
                </a:cxn>
                <a:cxn ang="0">
                  <a:pos x="499" y="1334"/>
                </a:cxn>
                <a:cxn ang="0">
                  <a:pos x="458" y="1269"/>
                </a:cxn>
                <a:cxn ang="0">
                  <a:pos x="418" y="1200"/>
                </a:cxn>
                <a:cxn ang="0">
                  <a:pos x="381" y="1128"/>
                </a:cxn>
                <a:cxn ang="0">
                  <a:pos x="344" y="1052"/>
                </a:cxn>
                <a:cxn ang="0">
                  <a:pos x="312" y="973"/>
                </a:cxn>
                <a:cxn ang="0">
                  <a:pos x="282" y="891"/>
                </a:cxn>
                <a:cxn ang="0">
                  <a:pos x="255" y="805"/>
                </a:cxn>
                <a:cxn ang="0">
                  <a:pos x="232" y="716"/>
                </a:cxn>
                <a:cxn ang="0">
                  <a:pos x="214" y="624"/>
                </a:cxn>
                <a:cxn ang="0">
                  <a:pos x="200" y="528"/>
                </a:cxn>
                <a:cxn ang="0">
                  <a:pos x="190" y="428"/>
                </a:cxn>
                <a:cxn ang="0">
                  <a:pos x="187" y="326"/>
                </a:cxn>
                <a:cxn ang="0">
                  <a:pos x="189" y="221"/>
                </a:cxn>
                <a:cxn ang="0">
                  <a:pos x="199" y="112"/>
                </a:cxn>
                <a:cxn ang="0">
                  <a:pos x="214" y="0"/>
                </a:cxn>
              </a:cxnLst>
              <a:rect l="0" t="0" r="r" b="b"/>
              <a:pathLst>
                <a:path w="1021" h="1883">
                  <a:moveTo>
                    <a:pt x="214" y="0"/>
                  </a:moveTo>
                  <a:lnTo>
                    <a:pt x="205" y="15"/>
                  </a:lnTo>
                  <a:lnTo>
                    <a:pt x="181" y="58"/>
                  </a:lnTo>
                  <a:lnTo>
                    <a:pt x="165" y="91"/>
                  </a:lnTo>
                  <a:lnTo>
                    <a:pt x="147" y="127"/>
                  </a:lnTo>
                  <a:lnTo>
                    <a:pt x="128" y="171"/>
                  </a:lnTo>
                  <a:lnTo>
                    <a:pt x="108" y="219"/>
                  </a:lnTo>
                  <a:lnTo>
                    <a:pt x="88" y="271"/>
                  </a:lnTo>
                  <a:lnTo>
                    <a:pt x="69" y="329"/>
                  </a:lnTo>
                  <a:lnTo>
                    <a:pt x="51" y="390"/>
                  </a:lnTo>
                  <a:lnTo>
                    <a:pt x="35" y="454"/>
                  </a:lnTo>
                  <a:lnTo>
                    <a:pt x="21" y="521"/>
                  </a:lnTo>
                  <a:lnTo>
                    <a:pt x="10" y="592"/>
                  </a:lnTo>
                  <a:lnTo>
                    <a:pt x="3" y="665"/>
                  </a:lnTo>
                  <a:lnTo>
                    <a:pt x="0" y="740"/>
                  </a:lnTo>
                  <a:lnTo>
                    <a:pt x="1" y="816"/>
                  </a:lnTo>
                  <a:lnTo>
                    <a:pt x="8" y="894"/>
                  </a:lnTo>
                  <a:lnTo>
                    <a:pt x="21" y="972"/>
                  </a:lnTo>
                  <a:lnTo>
                    <a:pt x="42" y="1051"/>
                  </a:lnTo>
                  <a:lnTo>
                    <a:pt x="69" y="1129"/>
                  </a:lnTo>
                  <a:lnTo>
                    <a:pt x="103" y="1208"/>
                  </a:lnTo>
                  <a:lnTo>
                    <a:pt x="147" y="1285"/>
                  </a:lnTo>
                  <a:lnTo>
                    <a:pt x="200" y="1362"/>
                  </a:lnTo>
                  <a:lnTo>
                    <a:pt x="262" y="1437"/>
                  </a:lnTo>
                  <a:lnTo>
                    <a:pt x="334" y="1509"/>
                  </a:lnTo>
                  <a:lnTo>
                    <a:pt x="418" y="1580"/>
                  </a:lnTo>
                  <a:lnTo>
                    <a:pt x="513" y="1648"/>
                  </a:lnTo>
                  <a:lnTo>
                    <a:pt x="620" y="1713"/>
                  </a:lnTo>
                  <a:lnTo>
                    <a:pt x="740" y="1774"/>
                  </a:lnTo>
                  <a:lnTo>
                    <a:pt x="873" y="1831"/>
                  </a:lnTo>
                  <a:lnTo>
                    <a:pt x="1021" y="1883"/>
                  </a:lnTo>
                  <a:lnTo>
                    <a:pt x="1010" y="1875"/>
                  </a:lnTo>
                  <a:lnTo>
                    <a:pt x="977" y="1852"/>
                  </a:lnTo>
                  <a:lnTo>
                    <a:pt x="955" y="1835"/>
                  </a:lnTo>
                  <a:lnTo>
                    <a:pt x="929" y="1813"/>
                  </a:lnTo>
                  <a:lnTo>
                    <a:pt x="899" y="1788"/>
                  </a:lnTo>
                  <a:lnTo>
                    <a:pt x="866" y="1760"/>
                  </a:lnTo>
                  <a:lnTo>
                    <a:pt x="830" y="1727"/>
                  </a:lnTo>
                  <a:lnTo>
                    <a:pt x="793" y="1691"/>
                  </a:lnTo>
                  <a:lnTo>
                    <a:pt x="753" y="1650"/>
                  </a:lnTo>
                  <a:lnTo>
                    <a:pt x="712" y="1607"/>
                  </a:lnTo>
                  <a:lnTo>
                    <a:pt x="670" y="1559"/>
                  </a:lnTo>
                  <a:lnTo>
                    <a:pt x="627" y="1508"/>
                  </a:lnTo>
                  <a:lnTo>
                    <a:pt x="584" y="1454"/>
                  </a:lnTo>
                  <a:lnTo>
                    <a:pt x="542" y="1396"/>
                  </a:lnTo>
                  <a:lnTo>
                    <a:pt x="499" y="1334"/>
                  </a:lnTo>
                  <a:lnTo>
                    <a:pt x="458" y="1269"/>
                  </a:lnTo>
                  <a:lnTo>
                    <a:pt x="418" y="1200"/>
                  </a:lnTo>
                  <a:lnTo>
                    <a:pt x="381" y="1128"/>
                  </a:lnTo>
                  <a:lnTo>
                    <a:pt x="344" y="1052"/>
                  </a:lnTo>
                  <a:lnTo>
                    <a:pt x="312" y="973"/>
                  </a:lnTo>
                  <a:lnTo>
                    <a:pt x="282" y="891"/>
                  </a:lnTo>
                  <a:lnTo>
                    <a:pt x="255" y="805"/>
                  </a:lnTo>
                  <a:lnTo>
                    <a:pt x="232" y="716"/>
                  </a:lnTo>
                  <a:lnTo>
                    <a:pt x="214" y="624"/>
                  </a:lnTo>
                  <a:lnTo>
                    <a:pt x="200" y="528"/>
                  </a:lnTo>
                  <a:lnTo>
                    <a:pt x="190" y="428"/>
                  </a:lnTo>
                  <a:lnTo>
                    <a:pt x="187" y="326"/>
                  </a:lnTo>
                  <a:lnTo>
                    <a:pt x="189" y="221"/>
                  </a:lnTo>
                  <a:lnTo>
                    <a:pt x="199" y="11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98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29" name="그룹 1928"/>
          <p:cNvGrpSpPr/>
          <p:nvPr/>
        </p:nvGrpSpPr>
        <p:grpSpPr>
          <a:xfrm>
            <a:off x="142844" y="142852"/>
            <a:ext cx="2500330" cy="1571635"/>
            <a:chOff x="4572000" y="251099"/>
            <a:chExt cx="2643206" cy="1606265"/>
          </a:xfrm>
        </p:grpSpPr>
        <p:sp>
          <p:nvSpPr>
            <p:cNvPr id="1930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1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2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3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4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5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6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37" name="그룹 1936"/>
          <p:cNvGrpSpPr/>
          <p:nvPr/>
        </p:nvGrpSpPr>
        <p:grpSpPr>
          <a:xfrm>
            <a:off x="4286248" y="2786058"/>
            <a:ext cx="1285884" cy="642942"/>
            <a:chOff x="4572000" y="251099"/>
            <a:chExt cx="2643206" cy="1606265"/>
          </a:xfrm>
        </p:grpSpPr>
        <p:sp>
          <p:nvSpPr>
            <p:cNvPr id="1938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9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0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1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2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3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4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45" name="TextBox 1944"/>
          <p:cNvSpPr txBox="1"/>
          <p:nvPr/>
        </p:nvSpPr>
        <p:spPr>
          <a:xfrm>
            <a:off x="571472" y="496653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Tahoma" pitchFamily="34" charset="0"/>
                <a:cs typeface="Tahoma" pitchFamily="34" charset="0"/>
              </a:rPr>
              <a:t>리더십의</a:t>
            </a:r>
            <a:r>
              <a:rPr lang="ko-KR" altLang="en-US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천국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과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지옥</a:t>
            </a:r>
            <a:endParaRPr lang="ko-KR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953" name="타원 1952"/>
          <p:cNvSpPr/>
          <p:nvPr/>
        </p:nvSpPr>
        <p:spPr>
          <a:xfrm>
            <a:off x="2500298" y="4357694"/>
            <a:ext cx="285752" cy="285752"/>
          </a:xfrm>
          <a:prstGeom prst="ellipse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타원 1955"/>
          <p:cNvSpPr/>
          <p:nvPr/>
        </p:nvSpPr>
        <p:spPr>
          <a:xfrm>
            <a:off x="3214678" y="4786322"/>
            <a:ext cx="285752" cy="285752"/>
          </a:xfrm>
          <a:prstGeom prst="ellipse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타원 1957"/>
          <p:cNvSpPr/>
          <p:nvPr/>
        </p:nvSpPr>
        <p:spPr>
          <a:xfrm>
            <a:off x="3929059" y="5214950"/>
            <a:ext cx="285752" cy="285752"/>
          </a:xfrm>
          <a:prstGeom prst="ellipse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타원 1962"/>
          <p:cNvSpPr/>
          <p:nvPr/>
        </p:nvSpPr>
        <p:spPr>
          <a:xfrm>
            <a:off x="2500298" y="3214686"/>
            <a:ext cx="285752" cy="285752"/>
          </a:xfrm>
          <a:prstGeom prst="ellipse">
            <a:avLst/>
          </a:prstGeom>
          <a:solidFill>
            <a:schemeClr val="tx2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0" name="직선 연결선 1969"/>
          <p:cNvCxnSpPr>
            <a:endCxn id="1963" idx="6"/>
          </p:cNvCxnSpPr>
          <p:nvPr/>
        </p:nvCxnSpPr>
        <p:spPr>
          <a:xfrm rot="10800000">
            <a:off x="2786050" y="3357562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9" name="타원 1978"/>
          <p:cNvSpPr/>
          <p:nvPr/>
        </p:nvSpPr>
        <p:spPr>
          <a:xfrm>
            <a:off x="4214810" y="2357430"/>
            <a:ext cx="285752" cy="285752"/>
          </a:xfrm>
          <a:prstGeom prst="ellipse">
            <a:avLst/>
          </a:prstGeom>
          <a:solidFill>
            <a:schemeClr val="tx2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0" name="직선 연결선 1979"/>
          <p:cNvCxnSpPr>
            <a:endCxn id="1979" idx="6"/>
          </p:cNvCxnSpPr>
          <p:nvPr/>
        </p:nvCxnSpPr>
        <p:spPr>
          <a:xfrm rot="10800000">
            <a:off x="4500562" y="2500306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1" name="타원 1980"/>
          <p:cNvSpPr/>
          <p:nvPr/>
        </p:nvSpPr>
        <p:spPr>
          <a:xfrm>
            <a:off x="5024378" y="1892989"/>
            <a:ext cx="285752" cy="285752"/>
          </a:xfrm>
          <a:prstGeom prst="ellipse">
            <a:avLst/>
          </a:prstGeom>
          <a:solidFill>
            <a:schemeClr val="tx2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2" name="직선 연결선 1981"/>
          <p:cNvCxnSpPr>
            <a:endCxn id="1981" idx="6"/>
          </p:cNvCxnSpPr>
          <p:nvPr/>
        </p:nvCxnSpPr>
        <p:spPr>
          <a:xfrm rot="10800000">
            <a:off x="5310130" y="2035865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직선 연결선 1982"/>
          <p:cNvCxnSpPr>
            <a:stCxn id="1953" idx="2"/>
          </p:cNvCxnSpPr>
          <p:nvPr/>
        </p:nvCxnSpPr>
        <p:spPr>
          <a:xfrm rot="10800000">
            <a:off x="1785918" y="4500570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직선 연결선 1985"/>
          <p:cNvCxnSpPr>
            <a:stCxn id="1956" idx="2"/>
          </p:cNvCxnSpPr>
          <p:nvPr/>
        </p:nvCxnSpPr>
        <p:spPr>
          <a:xfrm rot="10800000">
            <a:off x="2571736" y="4929198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직선 연결선 1989"/>
          <p:cNvCxnSpPr>
            <a:stCxn id="1958" idx="2"/>
          </p:cNvCxnSpPr>
          <p:nvPr/>
        </p:nvCxnSpPr>
        <p:spPr>
          <a:xfrm rot="10800000">
            <a:off x="3286117" y="5357826"/>
            <a:ext cx="642943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3" name="타원 1992"/>
          <p:cNvSpPr/>
          <p:nvPr/>
        </p:nvSpPr>
        <p:spPr>
          <a:xfrm>
            <a:off x="5857884" y="1452486"/>
            <a:ext cx="285752" cy="285752"/>
          </a:xfrm>
          <a:prstGeom prst="ellipse">
            <a:avLst/>
          </a:prstGeom>
          <a:solidFill>
            <a:schemeClr val="tx2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4" name="직선 연결선 1993"/>
          <p:cNvCxnSpPr>
            <a:endCxn id="1993" idx="6"/>
          </p:cNvCxnSpPr>
          <p:nvPr/>
        </p:nvCxnSpPr>
        <p:spPr>
          <a:xfrm rot="10800000">
            <a:off x="6143636" y="1595362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5" name="TextBox 1994"/>
          <p:cNvSpPr txBox="1"/>
          <p:nvPr/>
        </p:nvSpPr>
        <p:spPr>
          <a:xfrm>
            <a:off x="3428992" y="3214686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긍정적 피드</a:t>
            </a:r>
            <a:r>
              <a:rPr lang="ko-KR" altLang="en-US" sz="1400" b="1" dirty="0"/>
              <a:t>백</a:t>
            </a:r>
          </a:p>
        </p:txBody>
      </p:sp>
      <p:sp>
        <p:nvSpPr>
          <p:cNvPr id="1996" name="TextBox 1995"/>
          <p:cNvSpPr txBox="1"/>
          <p:nvPr/>
        </p:nvSpPr>
        <p:spPr>
          <a:xfrm>
            <a:off x="5143504" y="2357430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신뢰 구축</a:t>
            </a:r>
            <a:endParaRPr lang="ko-KR" altLang="en-US" sz="1400" b="1" dirty="0"/>
          </a:p>
        </p:txBody>
      </p:sp>
      <p:sp>
        <p:nvSpPr>
          <p:cNvPr id="1997" name="TextBox 1996"/>
          <p:cNvSpPr txBox="1"/>
          <p:nvPr/>
        </p:nvSpPr>
        <p:spPr>
          <a:xfrm>
            <a:off x="5929322" y="1906777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충성도 증가</a:t>
            </a:r>
            <a:endParaRPr lang="ko-KR" altLang="en-US" sz="1400" b="1" dirty="0"/>
          </a:p>
        </p:txBody>
      </p:sp>
      <p:sp>
        <p:nvSpPr>
          <p:cNvPr id="1998" name="TextBox 1997"/>
          <p:cNvSpPr txBox="1"/>
          <p:nvPr/>
        </p:nvSpPr>
        <p:spPr>
          <a:xfrm>
            <a:off x="6786578" y="1428736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열정 발휘</a:t>
            </a:r>
            <a:endParaRPr lang="ko-KR" altLang="en-US" sz="1400" b="1" dirty="0"/>
          </a:p>
        </p:txBody>
      </p:sp>
      <p:sp>
        <p:nvSpPr>
          <p:cNvPr id="1999" name="TextBox 1998"/>
          <p:cNvSpPr txBox="1"/>
          <p:nvPr/>
        </p:nvSpPr>
        <p:spPr>
          <a:xfrm>
            <a:off x="428596" y="4357694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의사소통 부재</a:t>
            </a:r>
            <a:endParaRPr lang="ko-KR" altLang="en-US" sz="1400" b="1" dirty="0"/>
          </a:p>
        </p:txBody>
      </p:sp>
      <p:sp>
        <p:nvSpPr>
          <p:cNvPr id="2000" name="TextBox 1999"/>
          <p:cNvSpPr txBox="1"/>
          <p:nvPr/>
        </p:nvSpPr>
        <p:spPr>
          <a:xfrm>
            <a:off x="1285852" y="47863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신뢰 상실</a:t>
            </a:r>
            <a:endParaRPr lang="ko-KR" altLang="en-US" sz="1400" b="1" dirty="0"/>
          </a:p>
        </p:txBody>
      </p:sp>
      <p:sp>
        <p:nvSpPr>
          <p:cNvPr id="2001" name="TextBox 2000"/>
          <p:cNvSpPr txBox="1"/>
          <p:nvPr/>
        </p:nvSpPr>
        <p:spPr>
          <a:xfrm>
            <a:off x="2357422" y="519292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의욕 없음</a:t>
            </a:r>
            <a:endParaRPr lang="ko-KR" altLang="en-US" sz="1400" b="1" dirty="0"/>
          </a:p>
        </p:txBody>
      </p:sp>
      <p:sp>
        <p:nvSpPr>
          <p:cNvPr id="2002" name="TextBox 2001"/>
          <p:cNvSpPr txBox="1"/>
          <p:nvPr/>
        </p:nvSpPr>
        <p:spPr>
          <a:xfrm>
            <a:off x="3428992" y="557214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퇴사</a:t>
            </a:r>
            <a:r>
              <a:rPr lang="en-US" altLang="ko-KR" sz="1400" b="1" dirty="0" smtClean="0"/>
              <a:t>!</a:t>
            </a:r>
            <a:endParaRPr lang="ko-KR" altLang="en-US" sz="1400" b="1" dirty="0"/>
          </a:p>
        </p:txBody>
      </p:sp>
      <p:sp>
        <p:nvSpPr>
          <p:cNvPr id="2006" name="타원 2005"/>
          <p:cNvSpPr/>
          <p:nvPr/>
        </p:nvSpPr>
        <p:spPr>
          <a:xfrm>
            <a:off x="4714876" y="5572140"/>
            <a:ext cx="285752" cy="285752"/>
          </a:xfrm>
          <a:prstGeom prst="ellipse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7" name="직선 연결선 2006"/>
          <p:cNvCxnSpPr>
            <a:stCxn id="2006" idx="2"/>
          </p:cNvCxnSpPr>
          <p:nvPr/>
        </p:nvCxnSpPr>
        <p:spPr>
          <a:xfrm rot="10800000">
            <a:off x="4071934" y="5715016"/>
            <a:ext cx="642943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8" name="타원 2007"/>
          <p:cNvSpPr/>
          <p:nvPr/>
        </p:nvSpPr>
        <p:spPr>
          <a:xfrm>
            <a:off x="6715140" y="1023858"/>
            <a:ext cx="285752" cy="285752"/>
          </a:xfrm>
          <a:prstGeom prst="ellipse">
            <a:avLst/>
          </a:prstGeom>
          <a:solidFill>
            <a:schemeClr val="tx2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9" name="직선 연결선 2008"/>
          <p:cNvCxnSpPr>
            <a:endCxn id="2008" idx="6"/>
          </p:cNvCxnSpPr>
          <p:nvPr/>
        </p:nvCxnSpPr>
        <p:spPr>
          <a:xfrm rot="10800000">
            <a:off x="7000892" y="1166734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TextBox 2009"/>
          <p:cNvSpPr txBox="1"/>
          <p:nvPr/>
        </p:nvSpPr>
        <p:spPr>
          <a:xfrm>
            <a:off x="7643834" y="100010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뛰어난 성과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2008-09-28T08:31:13Z</dcterms:created>
  <dcterms:modified xsi:type="dcterms:W3CDTF">2009-06-07T11:42:33Z</dcterms:modified>
</cp:coreProperties>
</file>