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5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AE41-1BDE-49D6-B5D8-95446418AF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4A28-495F-41FF-A671-38C164595A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AE41-1BDE-49D6-B5D8-95446418AF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4A28-495F-41FF-A671-38C164595A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AE41-1BDE-49D6-B5D8-95446418AF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4A28-495F-41FF-A671-38C164595A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AE41-1BDE-49D6-B5D8-95446418AF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4A28-495F-41FF-A671-38C164595A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AE41-1BDE-49D6-B5D8-95446418AF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4A28-495F-41FF-A671-38C164595A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AE41-1BDE-49D6-B5D8-95446418AF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4A28-495F-41FF-A671-38C164595A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AE41-1BDE-49D6-B5D8-95446418AF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4A28-495F-41FF-A671-38C164595A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AE41-1BDE-49D6-B5D8-95446418AF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4A28-495F-41FF-A671-38C164595A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AE41-1BDE-49D6-B5D8-95446418AF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4A28-495F-41FF-A671-38C164595A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AE41-1BDE-49D6-B5D8-95446418AF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4A28-495F-41FF-A671-38C164595A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AE41-1BDE-49D6-B5D8-95446418AF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24A28-495F-41FF-A671-38C164595A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4AE41-1BDE-49D6-B5D8-95446418AF7C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24A28-495F-41FF-A671-38C164595A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9000">
              <a:schemeClr val="bg1">
                <a:lumMod val="85000"/>
                <a:lumOff val="1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직선 연결선 138"/>
          <p:cNvCxnSpPr>
            <a:stCxn id="128" idx="0"/>
          </p:cNvCxnSpPr>
          <p:nvPr/>
        </p:nvCxnSpPr>
        <p:spPr>
          <a:xfrm rot="16200000" flipH="1" flipV="1">
            <a:off x="2331201" y="901516"/>
            <a:ext cx="801894" cy="2437364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129" idx="0"/>
          </p:cNvCxnSpPr>
          <p:nvPr/>
        </p:nvCxnSpPr>
        <p:spPr>
          <a:xfrm rot="16200000" flipH="1" flipV="1">
            <a:off x="3128924" y="313343"/>
            <a:ext cx="806657" cy="3608946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stCxn id="128" idx="0"/>
          </p:cNvCxnSpPr>
          <p:nvPr/>
        </p:nvCxnSpPr>
        <p:spPr>
          <a:xfrm rot="16200000" flipH="1" flipV="1">
            <a:off x="3030413" y="1579553"/>
            <a:ext cx="780719" cy="1060114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129" idx="0"/>
          </p:cNvCxnSpPr>
          <p:nvPr/>
        </p:nvCxnSpPr>
        <p:spPr>
          <a:xfrm rot="16200000" flipH="1" flipV="1">
            <a:off x="3828137" y="991381"/>
            <a:ext cx="785482" cy="2231696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>
            <a:stCxn id="128" idx="0"/>
          </p:cNvCxnSpPr>
          <p:nvPr/>
        </p:nvCxnSpPr>
        <p:spPr>
          <a:xfrm rot="16200000" flipH="1">
            <a:off x="3674272" y="1995808"/>
            <a:ext cx="824687" cy="271573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>
            <a:stCxn id="129" idx="0"/>
          </p:cNvCxnSpPr>
          <p:nvPr/>
        </p:nvCxnSpPr>
        <p:spPr>
          <a:xfrm rot="16200000" flipH="1" flipV="1">
            <a:off x="4471997" y="1679208"/>
            <a:ext cx="829450" cy="900009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128" idx="0"/>
          </p:cNvCxnSpPr>
          <p:nvPr/>
        </p:nvCxnSpPr>
        <p:spPr>
          <a:xfrm rot="16200000" flipH="1">
            <a:off x="4461178" y="1208903"/>
            <a:ext cx="752754" cy="177345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>
            <a:stCxn id="129" idx="0"/>
          </p:cNvCxnSpPr>
          <p:nvPr/>
        </p:nvCxnSpPr>
        <p:spPr>
          <a:xfrm rot="16200000" flipH="1">
            <a:off x="5258901" y="1792312"/>
            <a:ext cx="757517" cy="601868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5225213" y="871804"/>
            <a:ext cx="315243" cy="842684"/>
            <a:chOff x="4376227" y="3462317"/>
            <a:chExt cx="1014097" cy="2692829"/>
          </a:xfrm>
          <a:gradFill>
            <a:gsLst>
              <a:gs pos="0">
                <a:schemeClr val="accent5"/>
              </a:gs>
              <a:gs pos="100000">
                <a:schemeClr val="accent1"/>
              </a:gs>
            </a:gsLst>
            <a:lin ang="5400000" scaled="1"/>
          </a:gradFill>
          <a:effectLst>
            <a:outerShdw blurRad="76200" dist="190500" dir="21540000" sx="82000" sy="82000" kx="-1200000" algn="bl" rotWithShape="0">
              <a:prstClr val="black">
                <a:alpha val="40000"/>
              </a:prstClr>
            </a:outerShdw>
          </a:effectLst>
        </p:grpSpPr>
        <p:sp>
          <p:nvSpPr>
            <p:cNvPr id="15" name="타원 14"/>
            <p:cNvSpPr/>
            <p:nvPr/>
          </p:nvSpPr>
          <p:spPr>
            <a:xfrm>
              <a:off x="4660081" y="3462317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654621" y="4116761"/>
              <a:ext cx="460128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0581805">
              <a:off x="5176010" y="4086141"/>
              <a:ext cx="214314" cy="9303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905061">
              <a:off x="4376227" y="4098635"/>
              <a:ext cx="214314" cy="9153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4660372" y="4986755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4946124" y="4999447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2" name="순서도: 지연 21"/>
            <p:cNvSpPr/>
            <p:nvPr/>
          </p:nvSpPr>
          <p:spPr>
            <a:xfrm rot="16200000">
              <a:off x="4661904" y="3804656"/>
              <a:ext cx="428628" cy="820324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3" name="이등변 삼각형 22"/>
            <p:cNvSpPr/>
            <p:nvPr/>
          </p:nvSpPr>
          <p:spPr>
            <a:xfrm>
              <a:off x="4466056" y="4043187"/>
              <a:ext cx="857256" cy="11430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873058" y="2222034"/>
            <a:ext cx="309498" cy="888939"/>
            <a:chOff x="4376227" y="3462317"/>
            <a:chExt cx="1014097" cy="2692829"/>
          </a:xfr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effectLst>
            <a:outerShdw blurRad="76200" dist="190500" dir="21540000" sx="82000" sy="82000" kx="-1200000" algn="bl" rotWithShape="0">
              <a:prstClr val="black">
                <a:alpha val="40000"/>
              </a:prstClr>
            </a:outerShdw>
          </a:effectLst>
        </p:grpSpPr>
        <p:sp>
          <p:nvSpPr>
            <p:cNvPr id="52" name="타원 51"/>
            <p:cNvSpPr/>
            <p:nvPr/>
          </p:nvSpPr>
          <p:spPr>
            <a:xfrm>
              <a:off x="4660081" y="3462317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4654621" y="4116761"/>
              <a:ext cx="460128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4" name="모서리가 둥근 직사각형 53"/>
            <p:cNvSpPr/>
            <p:nvPr/>
          </p:nvSpPr>
          <p:spPr>
            <a:xfrm rot="20581805">
              <a:off x="5176010" y="4086141"/>
              <a:ext cx="214314" cy="9303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5" name="모서리가 둥근 직사각형 54"/>
            <p:cNvSpPr/>
            <p:nvPr/>
          </p:nvSpPr>
          <p:spPr>
            <a:xfrm rot="905061">
              <a:off x="4376227" y="4098635"/>
              <a:ext cx="214314" cy="9153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4660372" y="4986755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4946124" y="4999447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8" name="순서도: 지연 57"/>
            <p:cNvSpPr/>
            <p:nvPr/>
          </p:nvSpPr>
          <p:spPr>
            <a:xfrm rot="16200000">
              <a:off x="4661904" y="3804656"/>
              <a:ext cx="428628" cy="820324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9" name="이등변 삼각형 58"/>
            <p:cNvSpPr/>
            <p:nvPr/>
          </p:nvSpPr>
          <p:spPr>
            <a:xfrm>
              <a:off x="4466056" y="4043187"/>
              <a:ext cx="857256" cy="11430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501117" y="3821564"/>
            <a:ext cx="352477" cy="928692"/>
            <a:chOff x="4376227" y="3462317"/>
            <a:chExt cx="1014097" cy="2692829"/>
          </a:xfr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5400000" scaled="1"/>
          </a:gradFill>
          <a:effectLst>
            <a:outerShdw blurRad="76200" dist="190500" dir="21540000" sx="82000" sy="82000" kx="-1200000" algn="bl" rotWithShape="0">
              <a:prstClr val="black">
                <a:alpha val="40000"/>
              </a:prstClr>
            </a:outerShdw>
          </a:effectLst>
        </p:grpSpPr>
        <p:sp>
          <p:nvSpPr>
            <p:cNvPr id="103" name="타원 102"/>
            <p:cNvSpPr/>
            <p:nvPr/>
          </p:nvSpPr>
          <p:spPr>
            <a:xfrm>
              <a:off x="4660081" y="3462317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4654621" y="4116761"/>
              <a:ext cx="460128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5" name="모서리가 둥근 직사각형 104"/>
            <p:cNvSpPr/>
            <p:nvPr/>
          </p:nvSpPr>
          <p:spPr>
            <a:xfrm rot="20581805">
              <a:off x="5176010" y="4086141"/>
              <a:ext cx="214314" cy="9303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6" name="모서리가 둥근 직사각형 105"/>
            <p:cNvSpPr/>
            <p:nvPr/>
          </p:nvSpPr>
          <p:spPr>
            <a:xfrm rot="905061">
              <a:off x="4376227" y="4098635"/>
              <a:ext cx="214314" cy="9153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4660372" y="4986755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4946124" y="4999447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9" name="순서도: 지연 108"/>
            <p:cNvSpPr/>
            <p:nvPr/>
          </p:nvSpPr>
          <p:spPr>
            <a:xfrm rot="16200000">
              <a:off x="4661904" y="3804656"/>
              <a:ext cx="428628" cy="820324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10" name="이등변 삼각형 109"/>
            <p:cNvSpPr/>
            <p:nvPr/>
          </p:nvSpPr>
          <p:spPr>
            <a:xfrm>
              <a:off x="4466056" y="4043187"/>
              <a:ext cx="857256" cy="11430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113" name="원호 112"/>
          <p:cNvSpPr/>
          <p:nvPr/>
        </p:nvSpPr>
        <p:spPr>
          <a:xfrm>
            <a:off x="4022268" y="513181"/>
            <a:ext cx="1286199" cy="701241"/>
          </a:xfrm>
          <a:prstGeom prst="arc">
            <a:avLst>
              <a:gd name="adj1" fmla="val 11157930"/>
              <a:gd name="adj2" fmla="val 21100928"/>
            </a:avLst>
          </a:prstGeom>
          <a:ln w="222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1921</a:t>
            </a:r>
            <a:endParaRPr lang="ko-KR" altLang="en-US" sz="1100" dirty="0"/>
          </a:p>
        </p:txBody>
      </p:sp>
      <p:grpSp>
        <p:nvGrpSpPr>
          <p:cNvPr id="119" name="그룹 118"/>
          <p:cNvGrpSpPr/>
          <p:nvPr/>
        </p:nvGrpSpPr>
        <p:grpSpPr>
          <a:xfrm>
            <a:off x="4158942" y="2230211"/>
            <a:ext cx="309498" cy="888939"/>
            <a:chOff x="4376227" y="3462317"/>
            <a:chExt cx="1014097" cy="2692829"/>
          </a:xfr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effectLst>
            <a:outerShdw blurRad="76200" dist="190500" dir="21540000" sx="82000" sy="82000" kx="-1200000" algn="bl" rotWithShape="0">
              <a:prstClr val="black">
                <a:alpha val="40000"/>
              </a:prstClr>
            </a:outerShdw>
          </a:effectLst>
        </p:grpSpPr>
        <p:sp>
          <p:nvSpPr>
            <p:cNvPr id="120" name="타원 119"/>
            <p:cNvSpPr/>
            <p:nvPr/>
          </p:nvSpPr>
          <p:spPr>
            <a:xfrm>
              <a:off x="4660081" y="3462317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4654621" y="4116761"/>
              <a:ext cx="460128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22" name="모서리가 둥근 직사각형 121"/>
            <p:cNvSpPr/>
            <p:nvPr/>
          </p:nvSpPr>
          <p:spPr>
            <a:xfrm rot="20581805">
              <a:off x="5176010" y="4086141"/>
              <a:ext cx="214314" cy="9303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23" name="모서리가 둥근 직사각형 122"/>
            <p:cNvSpPr/>
            <p:nvPr/>
          </p:nvSpPr>
          <p:spPr>
            <a:xfrm rot="905061">
              <a:off x="4376227" y="4098635"/>
              <a:ext cx="214314" cy="9153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24" name="모서리가 둥근 직사각형 123"/>
            <p:cNvSpPr/>
            <p:nvPr/>
          </p:nvSpPr>
          <p:spPr>
            <a:xfrm>
              <a:off x="4660372" y="4986755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4946124" y="4999447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26" name="순서도: 지연 125"/>
            <p:cNvSpPr/>
            <p:nvPr/>
          </p:nvSpPr>
          <p:spPr>
            <a:xfrm rot="16200000">
              <a:off x="4661904" y="3804656"/>
              <a:ext cx="428628" cy="820324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27" name="이등변 삼각형 126"/>
            <p:cNvSpPr/>
            <p:nvPr/>
          </p:nvSpPr>
          <p:spPr>
            <a:xfrm>
              <a:off x="4466056" y="4043187"/>
              <a:ext cx="857256" cy="11430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5783986" y="2230210"/>
            <a:ext cx="309984" cy="888940"/>
            <a:chOff x="3097205" y="3463505"/>
            <a:chExt cx="1015687" cy="2692830"/>
          </a:xfr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1"/>
            <a:tileRect/>
          </a:gradFill>
          <a:effectLst>
            <a:outerShdw blurRad="76200" dist="190500" dir="21540000" sx="82000" sy="82000" kx="-1200000" algn="bl" rotWithShape="0">
              <a:prstClr val="black">
                <a:alpha val="40000"/>
              </a:prstClr>
            </a:outerShdw>
          </a:effectLst>
        </p:grpSpPr>
        <p:sp>
          <p:nvSpPr>
            <p:cNvPr id="131" name="타원 130"/>
            <p:cNvSpPr/>
            <p:nvPr/>
          </p:nvSpPr>
          <p:spPr>
            <a:xfrm>
              <a:off x="3357266" y="3463505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3100560" y="3998106"/>
              <a:ext cx="1006457" cy="331808"/>
            </a:xfrm>
            <a:prstGeom prst="roundRect">
              <a:avLst>
                <a:gd name="adj" fmla="val 426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3" name="모서리가 둥근 직사각형 132"/>
            <p:cNvSpPr/>
            <p:nvPr/>
          </p:nvSpPr>
          <p:spPr>
            <a:xfrm>
              <a:off x="3357557" y="4135203"/>
              <a:ext cx="500067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3898578" y="4051305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3097205" y="4071943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6" name="모서리가 둥근 직사각형 135"/>
            <p:cNvSpPr/>
            <p:nvPr/>
          </p:nvSpPr>
          <p:spPr>
            <a:xfrm>
              <a:off x="3357556" y="498794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7" name="모서리가 둥근 직사각형 136"/>
            <p:cNvSpPr/>
            <p:nvPr/>
          </p:nvSpPr>
          <p:spPr>
            <a:xfrm>
              <a:off x="3643306" y="500063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3236450" y="2722100"/>
            <a:ext cx="133352" cy="371857"/>
            <a:chOff x="3097205" y="3463505"/>
            <a:chExt cx="1015687" cy="2692830"/>
          </a:xfr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1"/>
            <a:tileRect/>
          </a:gradFill>
          <a:effectLst>
            <a:outerShdw blurRad="76200" dist="190500" dir="21540000" sx="82000" sy="82000" kx="-1200000" algn="bl" rotWithShape="0">
              <a:prstClr val="black">
                <a:alpha val="40000"/>
              </a:prstClr>
            </a:outerShdw>
          </a:effectLst>
        </p:grpSpPr>
        <p:sp>
          <p:nvSpPr>
            <p:cNvPr id="199" name="타원 198"/>
            <p:cNvSpPr/>
            <p:nvPr/>
          </p:nvSpPr>
          <p:spPr>
            <a:xfrm>
              <a:off x="3357266" y="3463505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00" name="모서리가 둥근 직사각형 199"/>
            <p:cNvSpPr/>
            <p:nvPr/>
          </p:nvSpPr>
          <p:spPr>
            <a:xfrm>
              <a:off x="3100560" y="3998106"/>
              <a:ext cx="1006457" cy="331808"/>
            </a:xfrm>
            <a:prstGeom prst="roundRect">
              <a:avLst>
                <a:gd name="adj" fmla="val 426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01" name="모서리가 둥근 직사각형 200"/>
            <p:cNvSpPr/>
            <p:nvPr/>
          </p:nvSpPr>
          <p:spPr>
            <a:xfrm>
              <a:off x="3357557" y="4135203"/>
              <a:ext cx="500067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02" name="모서리가 둥근 직사각형 201"/>
            <p:cNvSpPr/>
            <p:nvPr/>
          </p:nvSpPr>
          <p:spPr>
            <a:xfrm>
              <a:off x="3898578" y="4051305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03" name="모서리가 둥근 직사각형 202"/>
            <p:cNvSpPr/>
            <p:nvPr/>
          </p:nvSpPr>
          <p:spPr>
            <a:xfrm>
              <a:off x="3097205" y="4071943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04" name="모서리가 둥근 직사각형 203"/>
            <p:cNvSpPr/>
            <p:nvPr/>
          </p:nvSpPr>
          <p:spPr>
            <a:xfrm>
              <a:off x="3357556" y="498794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05" name="모서리가 둥근 직사각형 204"/>
            <p:cNvSpPr/>
            <p:nvPr/>
          </p:nvSpPr>
          <p:spPr>
            <a:xfrm>
              <a:off x="3643306" y="500063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206" name="그룹 205"/>
          <p:cNvGrpSpPr/>
          <p:nvPr/>
        </p:nvGrpSpPr>
        <p:grpSpPr>
          <a:xfrm>
            <a:off x="3409436" y="2727835"/>
            <a:ext cx="127221" cy="355316"/>
            <a:chOff x="4376227" y="3462317"/>
            <a:chExt cx="1014097" cy="2692829"/>
          </a:xfr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effectLst>
            <a:outerShdw blurRad="76200" dist="190500" dir="21540000" sx="82000" sy="82000" kx="-1200000" algn="bl" rotWithShape="0">
              <a:prstClr val="black">
                <a:alpha val="40000"/>
              </a:prstClr>
            </a:outerShdw>
          </a:effectLst>
        </p:grpSpPr>
        <p:sp>
          <p:nvSpPr>
            <p:cNvPr id="207" name="타원 206"/>
            <p:cNvSpPr/>
            <p:nvPr/>
          </p:nvSpPr>
          <p:spPr>
            <a:xfrm>
              <a:off x="4660081" y="3462317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08" name="모서리가 둥근 직사각형 207"/>
            <p:cNvSpPr/>
            <p:nvPr/>
          </p:nvSpPr>
          <p:spPr>
            <a:xfrm>
              <a:off x="4654621" y="4116761"/>
              <a:ext cx="460128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09" name="모서리가 둥근 직사각형 208"/>
            <p:cNvSpPr/>
            <p:nvPr/>
          </p:nvSpPr>
          <p:spPr>
            <a:xfrm rot="20581805">
              <a:off x="5176010" y="4086141"/>
              <a:ext cx="214314" cy="9303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10" name="모서리가 둥근 직사각형 209"/>
            <p:cNvSpPr/>
            <p:nvPr/>
          </p:nvSpPr>
          <p:spPr>
            <a:xfrm rot="905061">
              <a:off x="4376227" y="4098635"/>
              <a:ext cx="214314" cy="9153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11" name="모서리가 둥근 직사각형 210"/>
            <p:cNvSpPr/>
            <p:nvPr/>
          </p:nvSpPr>
          <p:spPr>
            <a:xfrm>
              <a:off x="4660372" y="4986755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12" name="모서리가 둥근 직사각형 211"/>
            <p:cNvSpPr/>
            <p:nvPr/>
          </p:nvSpPr>
          <p:spPr>
            <a:xfrm>
              <a:off x="4946124" y="4999447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13" name="순서도: 지연 212"/>
            <p:cNvSpPr/>
            <p:nvPr/>
          </p:nvSpPr>
          <p:spPr>
            <a:xfrm rot="16200000">
              <a:off x="4661904" y="3804656"/>
              <a:ext cx="428628" cy="820324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14" name="이등변 삼각형 213"/>
            <p:cNvSpPr/>
            <p:nvPr/>
          </p:nvSpPr>
          <p:spPr>
            <a:xfrm>
              <a:off x="4466056" y="4043187"/>
              <a:ext cx="857256" cy="11430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248" name="그룹 247"/>
          <p:cNvGrpSpPr/>
          <p:nvPr/>
        </p:nvGrpSpPr>
        <p:grpSpPr>
          <a:xfrm>
            <a:off x="4496908" y="2737881"/>
            <a:ext cx="127221" cy="355316"/>
            <a:chOff x="4376227" y="3462317"/>
            <a:chExt cx="1014097" cy="2692829"/>
          </a:xfr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effectLst>
            <a:outerShdw blurRad="76200" dist="190500" dir="21540000" sx="82000" sy="82000" kx="-1200000" algn="bl" rotWithShape="0">
              <a:prstClr val="black">
                <a:alpha val="40000"/>
              </a:prstClr>
            </a:outerShdw>
          </a:effectLst>
        </p:grpSpPr>
        <p:sp>
          <p:nvSpPr>
            <p:cNvPr id="249" name="타원 248"/>
            <p:cNvSpPr/>
            <p:nvPr/>
          </p:nvSpPr>
          <p:spPr>
            <a:xfrm>
              <a:off x="4660081" y="3462317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50" name="모서리가 둥근 직사각형 249"/>
            <p:cNvSpPr/>
            <p:nvPr/>
          </p:nvSpPr>
          <p:spPr>
            <a:xfrm>
              <a:off x="4654621" y="4116761"/>
              <a:ext cx="460128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51" name="모서리가 둥근 직사각형 250"/>
            <p:cNvSpPr/>
            <p:nvPr/>
          </p:nvSpPr>
          <p:spPr>
            <a:xfrm rot="20581805">
              <a:off x="5176010" y="4086141"/>
              <a:ext cx="214314" cy="9303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52" name="모서리가 둥근 직사각형 251"/>
            <p:cNvSpPr/>
            <p:nvPr/>
          </p:nvSpPr>
          <p:spPr>
            <a:xfrm rot="905061">
              <a:off x="4376227" y="4098635"/>
              <a:ext cx="214314" cy="9153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53" name="모서리가 둥근 직사각형 252"/>
            <p:cNvSpPr/>
            <p:nvPr/>
          </p:nvSpPr>
          <p:spPr>
            <a:xfrm>
              <a:off x="4660372" y="4986755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54" name="모서리가 둥근 직사각형 253"/>
            <p:cNvSpPr/>
            <p:nvPr/>
          </p:nvSpPr>
          <p:spPr>
            <a:xfrm>
              <a:off x="4946124" y="4999447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55" name="순서도: 지연 254"/>
            <p:cNvSpPr/>
            <p:nvPr/>
          </p:nvSpPr>
          <p:spPr>
            <a:xfrm rot="16200000">
              <a:off x="4661904" y="3804656"/>
              <a:ext cx="428628" cy="820324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56" name="이등변 삼각형 255"/>
            <p:cNvSpPr/>
            <p:nvPr/>
          </p:nvSpPr>
          <p:spPr>
            <a:xfrm>
              <a:off x="4466056" y="4043187"/>
              <a:ext cx="857256" cy="11430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269" name="그룹 268"/>
          <p:cNvGrpSpPr/>
          <p:nvPr/>
        </p:nvGrpSpPr>
        <p:grpSpPr>
          <a:xfrm>
            <a:off x="7498984" y="2261789"/>
            <a:ext cx="309498" cy="888939"/>
            <a:chOff x="4376227" y="3462317"/>
            <a:chExt cx="1014097" cy="2692829"/>
          </a:xfr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effectLst>
            <a:outerShdw blurRad="76200" dist="190500" dir="21540000" sx="82000" sy="82000" kx="-1200000" algn="bl" rotWithShape="0">
              <a:prstClr val="black">
                <a:alpha val="40000"/>
              </a:prstClr>
            </a:outerShdw>
          </a:effectLst>
        </p:grpSpPr>
        <p:sp>
          <p:nvSpPr>
            <p:cNvPr id="270" name="타원 269"/>
            <p:cNvSpPr/>
            <p:nvPr/>
          </p:nvSpPr>
          <p:spPr>
            <a:xfrm>
              <a:off x="4660081" y="3462317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71" name="모서리가 둥근 직사각형 270"/>
            <p:cNvSpPr/>
            <p:nvPr/>
          </p:nvSpPr>
          <p:spPr>
            <a:xfrm>
              <a:off x="4654621" y="4116761"/>
              <a:ext cx="460128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72" name="모서리가 둥근 직사각형 271"/>
            <p:cNvSpPr/>
            <p:nvPr/>
          </p:nvSpPr>
          <p:spPr>
            <a:xfrm rot="20581805">
              <a:off x="5176010" y="4086141"/>
              <a:ext cx="214314" cy="9303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73" name="모서리가 둥근 직사각형 272"/>
            <p:cNvSpPr/>
            <p:nvPr/>
          </p:nvSpPr>
          <p:spPr>
            <a:xfrm rot="905061">
              <a:off x="4376227" y="4098635"/>
              <a:ext cx="214314" cy="9153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74" name="모서리가 둥근 직사각형 273"/>
            <p:cNvSpPr/>
            <p:nvPr/>
          </p:nvSpPr>
          <p:spPr>
            <a:xfrm>
              <a:off x="4660372" y="4986755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75" name="모서리가 둥근 직사각형 274"/>
            <p:cNvSpPr/>
            <p:nvPr/>
          </p:nvSpPr>
          <p:spPr>
            <a:xfrm>
              <a:off x="4946124" y="4999447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76" name="순서도: 지연 275"/>
            <p:cNvSpPr/>
            <p:nvPr/>
          </p:nvSpPr>
          <p:spPr>
            <a:xfrm rot="16200000">
              <a:off x="4661904" y="3804656"/>
              <a:ext cx="428628" cy="820324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77" name="이등변 삼각형 276"/>
            <p:cNvSpPr/>
            <p:nvPr/>
          </p:nvSpPr>
          <p:spPr>
            <a:xfrm>
              <a:off x="4466056" y="4043187"/>
              <a:ext cx="857256" cy="11430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278" name="원호 277"/>
          <p:cNvSpPr/>
          <p:nvPr/>
        </p:nvSpPr>
        <p:spPr>
          <a:xfrm>
            <a:off x="6022532" y="1864844"/>
            <a:ext cx="1571636" cy="1000132"/>
          </a:xfrm>
          <a:prstGeom prst="arc">
            <a:avLst>
              <a:gd name="adj1" fmla="val 11719773"/>
              <a:gd name="adj2" fmla="val 20994547"/>
            </a:avLst>
          </a:prstGeom>
          <a:ln w="222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1962</a:t>
            </a:r>
            <a:endParaRPr lang="ko-KR" altLang="en-US" sz="1100" dirty="0"/>
          </a:p>
        </p:txBody>
      </p:sp>
      <p:cxnSp>
        <p:nvCxnSpPr>
          <p:cNvPr id="289" name="직선 연결선 288"/>
          <p:cNvCxnSpPr>
            <a:stCxn id="260" idx="0"/>
          </p:cNvCxnSpPr>
          <p:nvPr/>
        </p:nvCxnSpPr>
        <p:spPr>
          <a:xfrm rot="16200000" flipH="1" flipV="1">
            <a:off x="4209065" y="2333972"/>
            <a:ext cx="904707" cy="2579351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/>
          <p:cNvCxnSpPr>
            <a:stCxn id="279" idx="0"/>
          </p:cNvCxnSpPr>
          <p:nvPr/>
        </p:nvCxnSpPr>
        <p:spPr>
          <a:xfrm rot="16200000" flipH="1" flipV="1">
            <a:off x="5029986" y="1511819"/>
            <a:ext cx="905940" cy="4222425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>
            <a:stCxn id="260" idx="0"/>
          </p:cNvCxnSpPr>
          <p:nvPr/>
        </p:nvCxnSpPr>
        <p:spPr>
          <a:xfrm rot="16200000" flipH="1" flipV="1">
            <a:off x="4940271" y="3113805"/>
            <a:ext cx="953333" cy="1068312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/>
          <p:cNvCxnSpPr>
            <a:stCxn id="279" idx="0"/>
          </p:cNvCxnSpPr>
          <p:nvPr/>
        </p:nvCxnSpPr>
        <p:spPr>
          <a:xfrm rot="16200000" flipH="1" flipV="1">
            <a:off x="5761192" y="2291652"/>
            <a:ext cx="954566" cy="2711386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그룹 303"/>
          <p:cNvGrpSpPr/>
          <p:nvPr/>
        </p:nvGrpSpPr>
        <p:grpSpPr>
          <a:xfrm>
            <a:off x="6145260" y="3807968"/>
            <a:ext cx="366452" cy="928693"/>
            <a:chOff x="3097205" y="3463505"/>
            <a:chExt cx="1015687" cy="2692830"/>
          </a:xfr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5400000" scaled="1"/>
            <a:tileRect/>
          </a:gradFill>
          <a:effectLst>
            <a:outerShdw blurRad="76200" dist="190500" dir="21540000" sx="82000" sy="82000" kx="-1200000" algn="bl" rotWithShape="0">
              <a:prstClr val="black">
                <a:alpha val="40000"/>
              </a:prstClr>
            </a:outerShdw>
          </a:effectLst>
        </p:grpSpPr>
        <p:sp>
          <p:nvSpPr>
            <p:cNvPr id="305" name="타원 304"/>
            <p:cNvSpPr/>
            <p:nvPr/>
          </p:nvSpPr>
          <p:spPr>
            <a:xfrm>
              <a:off x="3357266" y="3463505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06" name="모서리가 둥근 직사각형 305"/>
            <p:cNvSpPr/>
            <p:nvPr/>
          </p:nvSpPr>
          <p:spPr>
            <a:xfrm>
              <a:off x="3100560" y="3998106"/>
              <a:ext cx="1006457" cy="331808"/>
            </a:xfrm>
            <a:prstGeom prst="roundRect">
              <a:avLst>
                <a:gd name="adj" fmla="val 426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07" name="모서리가 둥근 직사각형 306"/>
            <p:cNvSpPr/>
            <p:nvPr/>
          </p:nvSpPr>
          <p:spPr>
            <a:xfrm>
              <a:off x="3357557" y="4135203"/>
              <a:ext cx="500067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08" name="모서리가 둥근 직사각형 307"/>
            <p:cNvSpPr/>
            <p:nvPr/>
          </p:nvSpPr>
          <p:spPr>
            <a:xfrm>
              <a:off x="3898578" y="4051305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09" name="모서리가 둥근 직사각형 308"/>
            <p:cNvSpPr/>
            <p:nvPr/>
          </p:nvSpPr>
          <p:spPr>
            <a:xfrm>
              <a:off x="3097205" y="4071943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10" name="모서리가 둥근 직사각형 309"/>
            <p:cNvSpPr/>
            <p:nvPr/>
          </p:nvSpPr>
          <p:spPr>
            <a:xfrm>
              <a:off x="3357556" y="498794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11" name="모서리가 둥근 직사각형 310"/>
            <p:cNvSpPr/>
            <p:nvPr/>
          </p:nvSpPr>
          <p:spPr>
            <a:xfrm>
              <a:off x="3643306" y="500063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cxnSp>
        <p:nvCxnSpPr>
          <p:cNvPr id="312" name="직선 연결선 311"/>
          <p:cNvCxnSpPr>
            <a:stCxn id="260" idx="0"/>
          </p:cNvCxnSpPr>
          <p:nvPr/>
        </p:nvCxnSpPr>
        <p:spPr>
          <a:xfrm rot="16200000" flipH="1">
            <a:off x="5839686" y="3282703"/>
            <a:ext cx="661364" cy="438548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연결선 312"/>
          <p:cNvCxnSpPr>
            <a:stCxn id="279" idx="0"/>
          </p:cNvCxnSpPr>
          <p:nvPr/>
        </p:nvCxnSpPr>
        <p:spPr>
          <a:xfrm rot="16200000" flipH="1" flipV="1">
            <a:off x="6660606" y="2899097"/>
            <a:ext cx="662597" cy="1204526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3" name="그룹 342"/>
          <p:cNvGrpSpPr/>
          <p:nvPr/>
        </p:nvGrpSpPr>
        <p:grpSpPr>
          <a:xfrm>
            <a:off x="4885646" y="4321630"/>
            <a:ext cx="176816" cy="428628"/>
            <a:chOff x="3097205" y="3463505"/>
            <a:chExt cx="1015687" cy="2692830"/>
          </a:xfr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5400000" scaled="1"/>
            <a:tileRect/>
          </a:gradFill>
          <a:effectLst>
            <a:outerShdw blurRad="76200" dist="190500" dir="21540000" sx="82000" sy="82000" kx="-1200000" algn="bl" rotWithShape="0">
              <a:prstClr val="black">
                <a:alpha val="40000"/>
              </a:prstClr>
            </a:outerShdw>
          </a:effectLst>
        </p:grpSpPr>
        <p:sp>
          <p:nvSpPr>
            <p:cNvPr id="344" name="타원 343"/>
            <p:cNvSpPr/>
            <p:nvPr/>
          </p:nvSpPr>
          <p:spPr>
            <a:xfrm>
              <a:off x="3357266" y="3463505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45" name="모서리가 둥근 직사각형 344"/>
            <p:cNvSpPr/>
            <p:nvPr/>
          </p:nvSpPr>
          <p:spPr>
            <a:xfrm>
              <a:off x="3100560" y="3998106"/>
              <a:ext cx="1006457" cy="331808"/>
            </a:xfrm>
            <a:prstGeom prst="roundRect">
              <a:avLst>
                <a:gd name="adj" fmla="val 426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46" name="모서리가 둥근 직사각형 345"/>
            <p:cNvSpPr/>
            <p:nvPr/>
          </p:nvSpPr>
          <p:spPr>
            <a:xfrm>
              <a:off x="3357557" y="4135203"/>
              <a:ext cx="500067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47" name="모서리가 둥근 직사각형 346"/>
            <p:cNvSpPr/>
            <p:nvPr/>
          </p:nvSpPr>
          <p:spPr>
            <a:xfrm>
              <a:off x="3898578" y="4051305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48" name="모서리가 둥근 직사각형 347"/>
            <p:cNvSpPr/>
            <p:nvPr/>
          </p:nvSpPr>
          <p:spPr>
            <a:xfrm>
              <a:off x="3097205" y="4071943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49" name="모서리가 둥근 직사각형 348"/>
            <p:cNvSpPr/>
            <p:nvPr/>
          </p:nvSpPr>
          <p:spPr>
            <a:xfrm>
              <a:off x="3357556" y="498794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50" name="모서리가 둥근 직사각형 349"/>
            <p:cNvSpPr/>
            <p:nvPr/>
          </p:nvSpPr>
          <p:spPr>
            <a:xfrm>
              <a:off x="3643306" y="500063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354" name="그룹 353"/>
          <p:cNvGrpSpPr/>
          <p:nvPr/>
        </p:nvGrpSpPr>
        <p:grpSpPr>
          <a:xfrm>
            <a:off x="7730922" y="3761012"/>
            <a:ext cx="343862" cy="960377"/>
            <a:chOff x="4376227" y="3462317"/>
            <a:chExt cx="1014097" cy="2692829"/>
          </a:xfr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1"/>
          </a:gradFill>
          <a:effectLst>
            <a:outerShdw blurRad="76200" dist="190500" dir="21540000" sx="82000" sy="82000" kx="-1200000" algn="bl" rotWithShape="0">
              <a:prstClr val="black">
                <a:alpha val="40000"/>
              </a:prstClr>
            </a:outerShdw>
          </a:effectLst>
        </p:grpSpPr>
        <p:sp>
          <p:nvSpPr>
            <p:cNvPr id="355" name="타원 354"/>
            <p:cNvSpPr/>
            <p:nvPr/>
          </p:nvSpPr>
          <p:spPr>
            <a:xfrm>
              <a:off x="4660081" y="3462317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56" name="모서리가 둥근 직사각형 355"/>
            <p:cNvSpPr/>
            <p:nvPr/>
          </p:nvSpPr>
          <p:spPr>
            <a:xfrm>
              <a:off x="4654621" y="4116761"/>
              <a:ext cx="460128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57" name="모서리가 둥근 직사각형 356"/>
            <p:cNvSpPr/>
            <p:nvPr/>
          </p:nvSpPr>
          <p:spPr>
            <a:xfrm rot="20581805">
              <a:off x="5176010" y="4086141"/>
              <a:ext cx="214314" cy="9303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58" name="모서리가 둥근 직사각형 357"/>
            <p:cNvSpPr/>
            <p:nvPr/>
          </p:nvSpPr>
          <p:spPr>
            <a:xfrm rot="905061">
              <a:off x="4376227" y="4098635"/>
              <a:ext cx="214314" cy="9153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59" name="모서리가 둥근 직사각형 358"/>
            <p:cNvSpPr/>
            <p:nvPr/>
          </p:nvSpPr>
          <p:spPr>
            <a:xfrm>
              <a:off x="4660372" y="4986755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60" name="모서리가 둥근 직사각형 359"/>
            <p:cNvSpPr/>
            <p:nvPr/>
          </p:nvSpPr>
          <p:spPr>
            <a:xfrm>
              <a:off x="4946124" y="4999447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61" name="순서도: 지연 360"/>
            <p:cNvSpPr/>
            <p:nvPr/>
          </p:nvSpPr>
          <p:spPr>
            <a:xfrm rot="16200000">
              <a:off x="4661904" y="3804656"/>
              <a:ext cx="428628" cy="820324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62" name="이등변 삼각형 361"/>
            <p:cNvSpPr/>
            <p:nvPr/>
          </p:nvSpPr>
          <p:spPr>
            <a:xfrm>
              <a:off x="4466056" y="4043187"/>
              <a:ext cx="857256" cy="11430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374" name="원호 373"/>
          <p:cNvSpPr/>
          <p:nvPr/>
        </p:nvSpPr>
        <p:spPr>
          <a:xfrm>
            <a:off x="6379722" y="3554868"/>
            <a:ext cx="1494076" cy="1055920"/>
          </a:xfrm>
          <a:prstGeom prst="arc">
            <a:avLst>
              <a:gd name="adj1" fmla="val 12035625"/>
              <a:gd name="adj2" fmla="val 20300726"/>
            </a:avLst>
          </a:prstGeom>
          <a:ln w="222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1996</a:t>
            </a:r>
            <a:endParaRPr lang="ko-KR" altLang="en-US" sz="1100" dirty="0"/>
          </a:p>
        </p:txBody>
      </p:sp>
      <p:grpSp>
        <p:nvGrpSpPr>
          <p:cNvPr id="383" name="그룹 382"/>
          <p:cNvGrpSpPr/>
          <p:nvPr/>
        </p:nvGrpSpPr>
        <p:grpSpPr>
          <a:xfrm>
            <a:off x="5451028" y="5290251"/>
            <a:ext cx="352477" cy="928692"/>
            <a:chOff x="4376227" y="3462317"/>
            <a:chExt cx="1014097" cy="2692829"/>
          </a:xfr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</a:gradFill>
          <a:effectLst>
            <a:outerShdw blurRad="76200" dist="190500" dir="21540000" sx="82000" sy="82000" kx="-1200000" algn="bl" rotWithShape="0">
              <a:prstClr val="black">
                <a:alpha val="40000"/>
              </a:prstClr>
            </a:outerShdw>
          </a:effectLst>
        </p:grpSpPr>
        <p:sp>
          <p:nvSpPr>
            <p:cNvPr id="384" name="타원 383"/>
            <p:cNvSpPr/>
            <p:nvPr/>
          </p:nvSpPr>
          <p:spPr>
            <a:xfrm>
              <a:off x="4660081" y="3462317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85" name="모서리가 둥근 직사각형 384"/>
            <p:cNvSpPr/>
            <p:nvPr/>
          </p:nvSpPr>
          <p:spPr>
            <a:xfrm>
              <a:off x="4654621" y="4116761"/>
              <a:ext cx="460128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86" name="모서리가 둥근 직사각형 385"/>
            <p:cNvSpPr/>
            <p:nvPr/>
          </p:nvSpPr>
          <p:spPr>
            <a:xfrm rot="20581805">
              <a:off x="5176010" y="4086141"/>
              <a:ext cx="214314" cy="9303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87" name="모서리가 둥근 직사각형 386"/>
            <p:cNvSpPr/>
            <p:nvPr/>
          </p:nvSpPr>
          <p:spPr>
            <a:xfrm rot="905061">
              <a:off x="4376227" y="4098635"/>
              <a:ext cx="214314" cy="9153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88" name="모서리가 둥근 직사각형 387"/>
            <p:cNvSpPr/>
            <p:nvPr/>
          </p:nvSpPr>
          <p:spPr>
            <a:xfrm>
              <a:off x="4660372" y="4986755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89" name="모서리가 둥근 직사각형 388"/>
            <p:cNvSpPr/>
            <p:nvPr/>
          </p:nvSpPr>
          <p:spPr>
            <a:xfrm>
              <a:off x="4946124" y="4999447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90" name="순서도: 지연 389"/>
            <p:cNvSpPr/>
            <p:nvPr/>
          </p:nvSpPr>
          <p:spPr>
            <a:xfrm rot="16200000">
              <a:off x="4661904" y="3804656"/>
              <a:ext cx="428628" cy="820324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91" name="이등변 삼각형 390"/>
            <p:cNvSpPr/>
            <p:nvPr/>
          </p:nvSpPr>
          <p:spPr>
            <a:xfrm>
              <a:off x="4466056" y="4043187"/>
              <a:ext cx="857256" cy="11430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cxnSp>
        <p:nvCxnSpPr>
          <p:cNvPr id="394" name="직선 연결선 393"/>
          <p:cNvCxnSpPr>
            <a:stCxn id="353" idx="0"/>
          </p:cNvCxnSpPr>
          <p:nvPr/>
        </p:nvCxnSpPr>
        <p:spPr>
          <a:xfrm rot="16200000" flipH="1" flipV="1">
            <a:off x="5669278" y="4873564"/>
            <a:ext cx="774306" cy="578107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직선 연결선 394"/>
          <p:cNvCxnSpPr>
            <a:stCxn id="363" idx="0"/>
          </p:cNvCxnSpPr>
          <p:nvPr/>
        </p:nvCxnSpPr>
        <p:spPr>
          <a:xfrm rot="16200000" flipH="1" flipV="1">
            <a:off x="6465055" y="4085239"/>
            <a:ext cx="766854" cy="216220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직선 연결선 400"/>
          <p:cNvCxnSpPr>
            <a:stCxn id="353" idx="0"/>
          </p:cNvCxnSpPr>
          <p:nvPr/>
        </p:nvCxnSpPr>
        <p:spPr>
          <a:xfrm rot="16200000" flipH="1">
            <a:off x="6234749" y="4886200"/>
            <a:ext cx="724622" cy="503152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직선 연결선 401"/>
          <p:cNvCxnSpPr>
            <a:stCxn id="363" idx="0"/>
          </p:cNvCxnSpPr>
          <p:nvPr/>
        </p:nvCxnSpPr>
        <p:spPr>
          <a:xfrm rot="16200000" flipH="1" flipV="1">
            <a:off x="7030526" y="4601026"/>
            <a:ext cx="717170" cy="108095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3807955" y="857233"/>
            <a:ext cx="315737" cy="842684"/>
            <a:chOff x="3097205" y="3463505"/>
            <a:chExt cx="1015687" cy="2692830"/>
          </a:xfrm>
          <a:gradFill flip="none" rotWithShape="1">
            <a:gsLst>
              <a:gs pos="0">
                <a:schemeClr val="accent5"/>
              </a:gs>
              <a:gs pos="100000">
                <a:schemeClr val="accent1"/>
              </a:gs>
            </a:gsLst>
            <a:lin ang="5400000" scaled="1"/>
            <a:tileRect/>
          </a:gradFill>
          <a:effectLst>
            <a:outerShdw blurRad="76200" dist="190500" dir="21540000" sx="82000" sy="82000" kx="-1200000" algn="bl" rotWithShape="0">
              <a:prstClr val="black">
                <a:alpha val="40000"/>
              </a:prstClr>
            </a:outerShdw>
          </a:effectLst>
        </p:grpSpPr>
        <p:sp>
          <p:nvSpPr>
            <p:cNvPr id="5" name="타원 4"/>
            <p:cNvSpPr/>
            <p:nvPr/>
          </p:nvSpPr>
          <p:spPr>
            <a:xfrm>
              <a:off x="3357266" y="3463505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100560" y="3998106"/>
              <a:ext cx="1006457" cy="331808"/>
            </a:xfrm>
            <a:prstGeom prst="roundRect">
              <a:avLst>
                <a:gd name="adj" fmla="val 426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357557" y="4135203"/>
              <a:ext cx="500067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898578" y="4051305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3097205" y="4071943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3357556" y="498794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643306" y="500063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375" name="그룹 374"/>
          <p:cNvGrpSpPr/>
          <p:nvPr/>
        </p:nvGrpSpPr>
        <p:grpSpPr>
          <a:xfrm>
            <a:off x="6809974" y="5290251"/>
            <a:ext cx="366452" cy="928693"/>
            <a:chOff x="3097205" y="3463505"/>
            <a:chExt cx="1015687" cy="2692830"/>
          </a:xfr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effectLst>
            <a:outerShdw blurRad="76200" dist="190500" dir="21540000" sx="82000" sy="82000" kx="-1200000" algn="bl" rotWithShape="0">
              <a:prstClr val="black">
                <a:alpha val="40000"/>
              </a:prstClr>
            </a:outerShdw>
          </a:effectLst>
        </p:grpSpPr>
        <p:sp>
          <p:nvSpPr>
            <p:cNvPr id="376" name="타원 375"/>
            <p:cNvSpPr/>
            <p:nvPr/>
          </p:nvSpPr>
          <p:spPr>
            <a:xfrm>
              <a:off x="3357266" y="3463505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77" name="모서리가 둥근 직사각형 376"/>
            <p:cNvSpPr/>
            <p:nvPr/>
          </p:nvSpPr>
          <p:spPr>
            <a:xfrm>
              <a:off x="3100560" y="3998106"/>
              <a:ext cx="1006457" cy="331808"/>
            </a:xfrm>
            <a:prstGeom prst="roundRect">
              <a:avLst>
                <a:gd name="adj" fmla="val 426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78" name="모서리가 둥근 직사각형 377"/>
            <p:cNvSpPr/>
            <p:nvPr/>
          </p:nvSpPr>
          <p:spPr>
            <a:xfrm>
              <a:off x="3357557" y="4135203"/>
              <a:ext cx="500067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79" name="모서리가 둥근 직사각형 378"/>
            <p:cNvSpPr/>
            <p:nvPr/>
          </p:nvSpPr>
          <p:spPr>
            <a:xfrm>
              <a:off x="3898578" y="4051305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80" name="모서리가 둥근 직사각형 379"/>
            <p:cNvSpPr/>
            <p:nvPr/>
          </p:nvSpPr>
          <p:spPr>
            <a:xfrm>
              <a:off x="3097205" y="4071943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81" name="모서리가 둥근 직사각형 380"/>
            <p:cNvSpPr/>
            <p:nvPr/>
          </p:nvSpPr>
          <p:spPr>
            <a:xfrm>
              <a:off x="3357556" y="498794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82" name="모서리가 둥근 직사각형 381"/>
            <p:cNvSpPr/>
            <p:nvPr/>
          </p:nvSpPr>
          <p:spPr>
            <a:xfrm>
              <a:off x="3643306" y="500063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334" name="그룹 333"/>
          <p:cNvGrpSpPr/>
          <p:nvPr/>
        </p:nvGrpSpPr>
        <p:grpSpPr>
          <a:xfrm>
            <a:off x="5100081" y="4313800"/>
            <a:ext cx="162682" cy="428628"/>
            <a:chOff x="4376227" y="3462317"/>
            <a:chExt cx="1014097" cy="2692829"/>
          </a:xfr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5400000" scaled="1"/>
          </a:gradFill>
          <a:effectLst>
            <a:outerShdw blurRad="76200" dist="190500" dir="21540000" sx="82000" sy="82000" kx="-1200000" algn="bl" rotWithShape="0">
              <a:prstClr val="black">
                <a:alpha val="40000"/>
              </a:prstClr>
            </a:outerShdw>
          </a:effectLst>
        </p:grpSpPr>
        <p:sp>
          <p:nvSpPr>
            <p:cNvPr id="335" name="타원 334"/>
            <p:cNvSpPr/>
            <p:nvPr/>
          </p:nvSpPr>
          <p:spPr>
            <a:xfrm>
              <a:off x="4660081" y="3462317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36" name="모서리가 둥근 직사각형 335"/>
            <p:cNvSpPr/>
            <p:nvPr/>
          </p:nvSpPr>
          <p:spPr>
            <a:xfrm>
              <a:off x="4654621" y="4116761"/>
              <a:ext cx="460128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37" name="모서리가 둥근 직사각형 336"/>
            <p:cNvSpPr/>
            <p:nvPr/>
          </p:nvSpPr>
          <p:spPr>
            <a:xfrm rot="20581805">
              <a:off x="5176010" y="4086141"/>
              <a:ext cx="214314" cy="9303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38" name="모서리가 둥근 직사각형 337"/>
            <p:cNvSpPr/>
            <p:nvPr/>
          </p:nvSpPr>
          <p:spPr>
            <a:xfrm rot="905061">
              <a:off x="4376227" y="4098635"/>
              <a:ext cx="214314" cy="9153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39" name="모서리가 둥근 직사각형 338"/>
            <p:cNvSpPr/>
            <p:nvPr/>
          </p:nvSpPr>
          <p:spPr>
            <a:xfrm>
              <a:off x="4660372" y="4986755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40" name="모서리가 둥근 직사각형 339"/>
            <p:cNvSpPr/>
            <p:nvPr/>
          </p:nvSpPr>
          <p:spPr>
            <a:xfrm>
              <a:off x="4946124" y="4999447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41" name="순서도: 지연 340"/>
            <p:cNvSpPr/>
            <p:nvPr/>
          </p:nvSpPr>
          <p:spPr>
            <a:xfrm rot="16200000">
              <a:off x="4661904" y="3804656"/>
              <a:ext cx="428628" cy="820324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42" name="이등변 삼각형 341"/>
            <p:cNvSpPr/>
            <p:nvPr/>
          </p:nvSpPr>
          <p:spPr>
            <a:xfrm>
              <a:off x="4466056" y="4043187"/>
              <a:ext cx="857256" cy="11430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450500" y="2261788"/>
            <a:ext cx="309984" cy="888940"/>
            <a:chOff x="3097205" y="3463505"/>
            <a:chExt cx="1015687" cy="2692830"/>
          </a:xfr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1"/>
            <a:tileRect/>
          </a:gradFill>
          <a:effectLst>
            <a:outerShdw blurRad="76200" dist="190500" dir="21540000" sx="82000" sy="82000" kx="-1200000" algn="bl" rotWithShape="0">
              <a:prstClr val="black">
                <a:alpha val="40000"/>
              </a:prstClr>
            </a:outerShdw>
          </a:effectLst>
        </p:grpSpPr>
        <p:sp>
          <p:nvSpPr>
            <p:cNvPr id="44" name="타원 43"/>
            <p:cNvSpPr/>
            <p:nvPr/>
          </p:nvSpPr>
          <p:spPr>
            <a:xfrm>
              <a:off x="3357266" y="3463505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100560" y="3998106"/>
              <a:ext cx="1006457" cy="331808"/>
            </a:xfrm>
            <a:prstGeom prst="roundRect">
              <a:avLst>
                <a:gd name="adj" fmla="val 426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357557" y="4135203"/>
              <a:ext cx="500067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3898578" y="4051305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097205" y="4071943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357556" y="498794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3643306" y="500063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2978636" y="3829740"/>
            <a:ext cx="366452" cy="928693"/>
            <a:chOff x="3097205" y="3463505"/>
            <a:chExt cx="1015687" cy="2692830"/>
          </a:xfr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5400000" scaled="1"/>
            <a:tileRect/>
          </a:gradFill>
          <a:effectLst>
            <a:outerShdw blurRad="76200" dist="190500" dir="21540000" sx="82000" sy="82000" kx="-1200000" algn="bl" rotWithShape="0">
              <a:prstClr val="black">
                <a:alpha val="40000"/>
              </a:prstClr>
            </a:outerShdw>
          </a:effectLst>
        </p:grpSpPr>
        <p:sp>
          <p:nvSpPr>
            <p:cNvPr id="95" name="타원 94"/>
            <p:cNvSpPr/>
            <p:nvPr/>
          </p:nvSpPr>
          <p:spPr>
            <a:xfrm>
              <a:off x="3357266" y="3463505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3100560" y="3998106"/>
              <a:ext cx="1006457" cy="331808"/>
            </a:xfrm>
            <a:prstGeom prst="roundRect">
              <a:avLst>
                <a:gd name="adj" fmla="val 426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3357557" y="4135203"/>
              <a:ext cx="500067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3898578" y="4051305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3097205" y="4071943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3357556" y="498794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3643306" y="500063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1869604" y="2785587"/>
            <a:ext cx="133352" cy="371857"/>
            <a:chOff x="3097205" y="3463505"/>
            <a:chExt cx="1015687" cy="2692830"/>
          </a:xfr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1"/>
            <a:tileRect/>
          </a:gradFill>
          <a:effectLst>
            <a:outerShdw blurRad="76200" dist="190500" dir="21540000" sx="82000" sy="82000" kx="-1200000" algn="bl" rotWithShape="0">
              <a:prstClr val="black">
                <a:alpha val="40000"/>
              </a:prstClr>
            </a:outerShdw>
          </a:effectLst>
        </p:grpSpPr>
        <p:sp>
          <p:nvSpPr>
            <p:cNvPr id="166" name="타원 165"/>
            <p:cNvSpPr/>
            <p:nvPr/>
          </p:nvSpPr>
          <p:spPr>
            <a:xfrm>
              <a:off x="3357266" y="3463505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67" name="모서리가 둥근 직사각형 166"/>
            <p:cNvSpPr/>
            <p:nvPr/>
          </p:nvSpPr>
          <p:spPr>
            <a:xfrm>
              <a:off x="3100560" y="3998106"/>
              <a:ext cx="1006457" cy="331808"/>
            </a:xfrm>
            <a:prstGeom prst="roundRect">
              <a:avLst>
                <a:gd name="adj" fmla="val 426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68" name="모서리가 둥근 직사각형 167"/>
            <p:cNvSpPr/>
            <p:nvPr/>
          </p:nvSpPr>
          <p:spPr>
            <a:xfrm>
              <a:off x="3357557" y="4135203"/>
              <a:ext cx="500067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69" name="모서리가 둥근 직사각형 168"/>
            <p:cNvSpPr/>
            <p:nvPr/>
          </p:nvSpPr>
          <p:spPr>
            <a:xfrm>
              <a:off x="3898578" y="4051305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70" name="모서리가 둥근 직사각형 169"/>
            <p:cNvSpPr/>
            <p:nvPr/>
          </p:nvSpPr>
          <p:spPr>
            <a:xfrm>
              <a:off x="3097205" y="4071943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71" name="모서리가 둥근 직사각형 170"/>
            <p:cNvSpPr/>
            <p:nvPr/>
          </p:nvSpPr>
          <p:spPr>
            <a:xfrm>
              <a:off x="3357556" y="498794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72" name="모서리가 둥근 직사각형 171"/>
            <p:cNvSpPr/>
            <p:nvPr/>
          </p:nvSpPr>
          <p:spPr>
            <a:xfrm>
              <a:off x="3643306" y="500063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240" name="그룹 239"/>
          <p:cNvGrpSpPr/>
          <p:nvPr/>
        </p:nvGrpSpPr>
        <p:grpSpPr>
          <a:xfrm>
            <a:off x="2022004" y="2793538"/>
            <a:ext cx="133352" cy="371857"/>
            <a:chOff x="3097205" y="3463505"/>
            <a:chExt cx="1015687" cy="2692830"/>
          </a:xfr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1"/>
            <a:tileRect/>
          </a:gradFill>
          <a:effectLst>
            <a:outerShdw blurRad="76200" dist="190500" dir="21540000" sx="82000" sy="82000" kx="-1200000" algn="bl" rotWithShape="0">
              <a:prstClr val="black">
                <a:alpha val="40000"/>
              </a:prstClr>
            </a:outerShdw>
          </a:effectLst>
        </p:grpSpPr>
        <p:sp>
          <p:nvSpPr>
            <p:cNvPr id="241" name="타원 240"/>
            <p:cNvSpPr/>
            <p:nvPr/>
          </p:nvSpPr>
          <p:spPr>
            <a:xfrm>
              <a:off x="3357266" y="3463505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42" name="모서리가 둥근 직사각형 241"/>
            <p:cNvSpPr/>
            <p:nvPr/>
          </p:nvSpPr>
          <p:spPr>
            <a:xfrm>
              <a:off x="3100560" y="3998106"/>
              <a:ext cx="1006457" cy="331808"/>
            </a:xfrm>
            <a:prstGeom prst="roundRect">
              <a:avLst>
                <a:gd name="adj" fmla="val 426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43" name="모서리가 둥근 직사각형 242"/>
            <p:cNvSpPr/>
            <p:nvPr/>
          </p:nvSpPr>
          <p:spPr>
            <a:xfrm>
              <a:off x="3357557" y="4135203"/>
              <a:ext cx="500067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44" name="모서리가 둥근 직사각형 243"/>
            <p:cNvSpPr/>
            <p:nvPr/>
          </p:nvSpPr>
          <p:spPr>
            <a:xfrm>
              <a:off x="3898578" y="4051305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45" name="모서리가 둥근 직사각형 244"/>
            <p:cNvSpPr/>
            <p:nvPr/>
          </p:nvSpPr>
          <p:spPr>
            <a:xfrm>
              <a:off x="3097205" y="4071943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46" name="모서리가 둥근 직사각형 245"/>
            <p:cNvSpPr/>
            <p:nvPr/>
          </p:nvSpPr>
          <p:spPr>
            <a:xfrm>
              <a:off x="3357556" y="498794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47" name="모서리가 둥근 직사각형 246"/>
            <p:cNvSpPr/>
            <p:nvPr/>
          </p:nvSpPr>
          <p:spPr>
            <a:xfrm>
              <a:off x="3643306" y="500063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181" name="그룹 180"/>
          <p:cNvGrpSpPr/>
          <p:nvPr/>
        </p:nvGrpSpPr>
        <p:grpSpPr>
          <a:xfrm>
            <a:off x="2194990" y="2803198"/>
            <a:ext cx="127221" cy="355316"/>
            <a:chOff x="4376227" y="3462317"/>
            <a:chExt cx="1014097" cy="2692829"/>
          </a:xfr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effectLst>
            <a:outerShdw blurRad="76200" dist="190500" dir="21540000" sx="82000" sy="82000" kx="-1200000" algn="bl" rotWithShape="0">
              <a:prstClr val="black">
                <a:alpha val="40000"/>
              </a:prstClr>
            </a:outerShdw>
          </a:effectLst>
        </p:grpSpPr>
        <p:sp>
          <p:nvSpPr>
            <p:cNvPr id="182" name="타원 181"/>
            <p:cNvSpPr/>
            <p:nvPr/>
          </p:nvSpPr>
          <p:spPr>
            <a:xfrm>
              <a:off x="4660081" y="3462317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83" name="모서리가 둥근 직사각형 182"/>
            <p:cNvSpPr/>
            <p:nvPr/>
          </p:nvSpPr>
          <p:spPr>
            <a:xfrm>
              <a:off x="4654621" y="4116761"/>
              <a:ext cx="460128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84" name="모서리가 둥근 직사각형 183"/>
            <p:cNvSpPr/>
            <p:nvPr/>
          </p:nvSpPr>
          <p:spPr>
            <a:xfrm rot="20581805">
              <a:off x="5176010" y="4086141"/>
              <a:ext cx="214314" cy="9303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85" name="모서리가 둥근 직사각형 184"/>
            <p:cNvSpPr/>
            <p:nvPr/>
          </p:nvSpPr>
          <p:spPr>
            <a:xfrm rot="905061">
              <a:off x="4376227" y="4098635"/>
              <a:ext cx="214314" cy="9153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86" name="모서리가 둥근 직사각형 185"/>
            <p:cNvSpPr/>
            <p:nvPr/>
          </p:nvSpPr>
          <p:spPr>
            <a:xfrm>
              <a:off x="4660372" y="4986755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87" name="모서리가 둥근 직사각형 186"/>
            <p:cNvSpPr/>
            <p:nvPr/>
          </p:nvSpPr>
          <p:spPr>
            <a:xfrm>
              <a:off x="4946124" y="4999447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88" name="순서도: 지연 187"/>
            <p:cNvSpPr/>
            <p:nvPr/>
          </p:nvSpPr>
          <p:spPr>
            <a:xfrm rot="16200000">
              <a:off x="4661904" y="3804656"/>
              <a:ext cx="428628" cy="820324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89" name="이등변 삼각형 188"/>
            <p:cNvSpPr/>
            <p:nvPr/>
          </p:nvSpPr>
          <p:spPr>
            <a:xfrm>
              <a:off x="4466056" y="4043187"/>
              <a:ext cx="857256" cy="11430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223" name="그룹 222"/>
          <p:cNvGrpSpPr/>
          <p:nvPr/>
        </p:nvGrpSpPr>
        <p:grpSpPr>
          <a:xfrm>
            <a:off x="4689063" y="2737881"/>
            <a:ext cx="133352" cy="371857"/>
            <a:chOff x="3097205" y="3463505"/>
            <a:chExt cx="1015687" cy="2692830"/>
          </a:xfr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1"/>
            <a:tileRect/>
          </a:gradFill>
          <a:effectLst>
            <a:outerShdw blurRad="76200" dist="190500" dir="21540000" sx="82000" sy="82000" kx="-1200000" algn="bl" rotWithShape="0">
              <a:prstClr val="black">
                <a:alpha val="40000"/>
              </a:prstClr>
            </a:outerShdw>
          </a:effectLst>
        </p:grpSpPr>
        <p:sp>
          <p:nvSpPr>
            <p:cNvPr id="224" name="타원 223"/>
            <p:cNvSpPr/>
            <p:nvPr/>
          </p:nvSpPr>
          <p:spPr>
            <a:xfrm>
              <a:off x="3357266" y="3463505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25" name="모서리가 둥근 직사각형 224"/>
            <p:cNvSpPr/>
            <p:nvPr/>
          </p:nvSpPr>
          <p:spPr>
            <a:xfrm>
              <a:off x="3100560" y="3998106"/>
              <a:ext cx="1006457" cy="331808"/>
            </a:xfrm>
            <a:prstGeom prst="roundRect">
              <a:avLst>
                <a:gd name="adj" fmla="val 426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26" name="모서리가 둥근 직사각형 225"/>
            <p:cNvSpPr/>
            <p:nvPr/>
          </p:nvSpPr>
          <p:spPr>
            <a:xfrm>
              <a:off x="3357557" y="4135203"/>
              <a:ext cx="500067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27" name="모서리가 둥근 직사각형 226"/>
            <p:cNvSpPr/>
            <p:nvPr/>
          </p:nvSpPr>
          <p:spPr>
            <a:xfrm>
              <a:off x="3898578" y="4051305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28" name="모서리가 둥근 직사각형 227"/>
            <p:cNvSpPr/>
            <p:nvPr/>
          </p:nvSpPr>
          <p:spPr>
            <a:xfrm>
              <a:off x="3097205" y="4071943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29" name="모서리가 둥근 직사각형 228"/>
            <p:cNvSpPr/>
            <p:nvPr/>
          </p:nvSpPr>
          <p:spPr>
            <a:xfrm>
              <a:off x="3357556" y="498794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30" name="모서리가 둥근 직사각형 229"/>
            <p:cNvSpPr/>
            <p:nvPr/>
          </p:nvSpPr>
          <p:spPr>
            <a:xfrm>
              <a:off x="3643306" y="500063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231" name="그룹 230"/>
          <p:cNvGrpSpPr/>
          <p:nvPr/>
        </p:nvGrpSpPr>
        <p:grpSpPr>
          <a:xfrm>
            <a:off x="4862049" y="2743616"/>
            <a:ext cx="127221" cy="355316"/>
            <a:chOff x="4376227" y="3462317"/>
            <a:chExt cx="1014097" cy="2692829"/>
          </a:xfr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effectLst>
            <a:outerShdw blurRad="76200" dist="190500" dir="21540000" sx="82000" sy="82000" kx="-1200000" algn="bl" rotWithShape="0">
              <a:prstClr val="black">
                <a:alpha val="40000"/>
              </a:prstClr>
            </a:outerShdw>
          </a:effectLst>
        </p:grpSpPr>
        <p:sp>
          <p:nvSpPr>
            <p:cNvPr id="232" name="타원 231"/>
            <p:cNvSpPr/>
            <p:nvPr/>
          </p:nvSpPr>
          <p:spPr>
            <a:xfrm>
              <a:off x="4660081" y="3462317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33" name="모서리가 둥근 직사각형 232"/>
            <p:cNvSpPr/>
            <p:nvPr/>
          </p:nvSpPr>
          <p:spPr>
            <a:xfrm>
              <a:off x="4654621" y="4116761"/>
              <a:ext cx="460128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34" name="모서리가 둥근 직사각형 233"/>
            <p:cNvSpPr/>
            <p:nvPr/>
          </p:nvSpPr>
          <p:spPr>
            <a:xfrm rot="20581805">
              <a:off x="5176010" y="4086141"/>
              <a:ext cx="214314" cy="9303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35" name="모서리가 둥근 직사각형 234"/>
            <p:cNvSpPr/>
            <p:nvPr/>
          </p:nvSpPr>
          <p:spPr>
            <a:xfrm rot="905061">
              <a:off x="4376227" y="4098635"/>
              <a:ext cx="214314" cy="9153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36" name="모서리가 둥근 직사각형 235"/>
            <p:cNvSpPr/>
            <p:nvPr/>
          </p:nvSpPr>
          <p:spPr>
            <a:xfrm>
              <a:off x="4660372" y="4986755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37" name="모서리가 둥근 직사각형 236"/>
            <p:cNvSpPr/>
            <p:nvPr/>
          </p:nvSpPr>
          <p:spPr>
            <a:xfrm>
              <a:off x="4946124" y="4999447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38" name="순서도: 지연 237"/>
            <p:cNvSpPr/>
            <p:nvPr/>
          </p:nvSpPr>
          <p:spPr>
            <a:xfrm rot="16200000">
              <a:off x="4661904" y="3804656"/>
              <a:ext cx="428628" cy="820324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39" name="이등변 삼각형 238"/>
            <p:cNvSpPr/>
            <p:nvPr/>
          </p:nvSpPr>
          <p:spPr>
            <a:xfrm>
              <a:off x="4466056" y="4043187"/>
              <a:ext cx="857256" cy="11430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318" name="그룹 317"/>
          <p:cNvGrpSpPr/>
          <p:nvPr/>
        </p:nvGrpSpPr>
        <p:grpSpPr>
          <a:xfrm>
            <a:off x="3385448" y="4321630"/>
            <a:ext cx="176816" cy="428628"/>
            <a:chOff x="3097205" y="3463505"/>
            <a:chExt cx="1015687" cy="2692830"/>
          </a:xfr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5400000" scaled="1"/>
            <a:tileRect/>
          </a:gradFill>
          <a:effectLst>
            <a:outerShdw blurRad="76200" dist="190500" dir="21540000" sx="82000" sy="82000" kx="-1200000" algn="bl" rotWithShape="0">
              <a:prstClr val="black">
                <a:alpha val="40000"/>
              </a:prstClr>
            </a:outerShdw>
          </a:effectLst>
        </p:grpSpPr>
        <p:sp>
          <p:nvSpPr>
            <p:cNvPr id="319" name="타원 318"/>
            <p:cNvSpPr/>
            <p:nvPr/>
          </p:nvSpPr>
          <p:spPr>
            <a:xfrm>
              <a:off x="3357266" y="3463505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20" name="모서리가 둥근 직사각형 319"/>
            <p:cNvSpPr/>
            <p:nvPr/>
          </p:nvSpPr>
          <p:spPr>
            <a:xfrm>
              <a:off x="3100560" y="3998106"/>
              <a:ext cx="1006457" cy="331808"/>
            </a:xfrm>
            <a:prstGeom prst="roundRect">
              <a:avLst>
                <a:gd name="adj" fmla="val 426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21" name="모서리가 둥근 직사각형 320"/>
            <p:cNvSpPr/>
            <p:nvPr/>
          </p:nvSpPr>
          <p:spPr>
            <a:xfrm>
              <a:off x="3357557" y="4135203"/>
              <a:ext cx="500067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22" name="모서리가 둥근 직사각형 321"/>
            <p:cNvSpPr/>
            <p:nvPr/>
          </p:nvSpPr>
          <p:spPr>
            <a:xfrm>
              <a:off x="3898578" y="4051305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23" name="모서리가 둥근 직사각형 322"/>
            <p:cNvSpPr/>
            <p:nvPr/>
          </p:nvSpPr>
          <p:spPr>
            <a:xfrm>
              <a:off x="3097205" y="4071943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24" name="모서리가 둥근 직사각형 323"/>
            <p:cNvSpPr/>
            <p:nvPr/>
          </p:nvSpPr>
          <p:spPr>
            <a:xfrm>
              <a:off x="3357556" y="498794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25" name="모서리가 둥근 직사각형 324"/>
            <p:cNvSpPr/>
            <p:nvPr/>
          </p:nvSpPr>
          <p:spPr>
            <a:xfrm>
              <a:off x="3643306" y="500063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326" name="그룹 325"/>
          <p:cNvGrpSpPr/>
          <p:nvPr/>
        </p:nvGrpSpPr>
        <p:grpSpPr>
          <a:xfrm>
            <a:off x="3591810" y="4329459"/>
            <a:ext cx="176816" cy="428628"/>
            <a:chOff x="3097205" y="3463505"/>
            <a:chExt cx="1015687" cy="2692830"/>
          </a:xfr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5400000" scaled="1"/>
            <a:tileRect/>
          </a:gradFill>
          <a:effectLst>
            <a:outerShdw blurRad="76200" dist="190500" dir="21540000" sx="82000" sy="82000" kx="-1200000" algn="bl" rotWithShape="0">
              <a:prstClr val="black">
                <a:alpha val="40000"/>
              </a:prstClr>
            </a:outerShdw>
          </a:effectLst>
        </p:grpSpPr>
        <p:sp>
          <p:nvSpPr>
            <p:cNvPr id="327" name="타원 326"/>
            <p:cNvSpPr/>
            <p:nvPr/>
          </p:nvSpPr>
          <p:spPr>
            <a:xfrm>
              <a:off x="3357266" y="3463505"/>
              <a:ext cx="488883" cy="488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28" name="모서리가 둥근 직사각형 327"/>
            <p:cNvSpPr/>
            <p:nvPr/>
          </p:nvSpPr>
          <p:spPr>
            <a:xfrm>
              <a:off x="3100560" y="3998106"/>
              <a:ext cx="1006457" cy="331808"/>
            </a:xfrm>
            <a:prstGeom prst="roundRect">
              <a:avLst>
                <a:gd name="adj" fmla="val 426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29" name="모서리가 둥근 직사각형 328"/>
            <p:cNvSpPr/>
            <p:nvPr/>
          </p:nvSpPr>
          <p:spPr>
            <a:xfrm>
              <a:off x="3357557" y="4135203"/>
              <a:ext cx="500067" cy="10001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30" name="모서리가 둥근 직사각형 329"/>
            <p:cNvSpPr/>
            <p:nvPr/>
          </p:nvSpPr>
          <p:spPr>
            <a:xfrm>
              <a:off x="3898578" y="4051305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31" name="모서리가 둥근 직사각형 330"/>
            <p:cNvSpPr/>
            <p:nvPr/>
          </p:nvSpPr>
          <p:spPr>
            <a:xfrm>
              <a:off x="3097205" y="4071943"/>
              <a:ext cx="214314" cy="1000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32" name="모서리가 둥근 직사각형 331"/>
            <p:cNvSpPr/>
            <p:nvPr/>
          </p:nvSpPr>
          <p:spPr>
            <a:xfrm>
              <a:off x="3357556" y="498794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33" name="모서리가 둥근 직사각형 332"/>
            <p:cNvSpPr/>
            <p:nvPr/>
          </p:nvSpPr>
          <p:spPr>
            <a:xfrm>
              <a:off x="3643306" y="5000636"/>
              <a:ext cx="214314" cy="11556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379326" y="1719251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정희상</a:t>
            </a:r>
            <a:r>
              <a:rPr lang="en-US" altLang="ko-KR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1901~1946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765222" y="1714488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최명희</a:t>
            </a:r>
            <a:r>
              <a:rPr lang="en-US" altLang="ko-KR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1909~1952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1021872" y="3179246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정명조</a:t>
            </a:r>
            <a:r>
              <a:rPr lang="en-US" altLang="ko-KR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1922~1969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2434851" y="3154160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정다희</a:t>
            </a:r>
            <a:r>
              <a:rPr lang="en-US" altLang="ko-KR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1924~1984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3704833" y="3146209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정세희</a:t>
            </a:r>
            <a:r>
              <a:rPr lang="en-US" altLang="ko-KR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1927~1982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5379590" y="3171295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정명훈</a:t>
            </a:r>
            <a:r>
              <a:rPr lang="en-US" altLang="ko-KR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1930~1991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7022664" y="3170062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이지나</a:t>
            </a:r>
            <a:r>
              <a:rPr lang="en-US" altLang="ko-KR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1938~2005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2583123" y="4766160"/>
            <a:ext cx="1143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정사랑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1964~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4154759" y="4767514"/>
            <a:ext cx="1143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 마리아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1966~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5773980" y="4775465"/>
            <a:ext cx="1143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정진호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1972~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7358082" y="4782916"/>
            <a:ext cx="1143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이세라</a:t>
            </a: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1971~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2" name="TextBox 391"/>
          <p:cNvSpPr txBox="1"/>
          <p:nvPr/>
        </p:nvSpPr>
        <p:spPr>
          <a:xfrm>
            <a:off x="5093838" y="6212823"/>
            <a:ext cx="1143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정가은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1998~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6451160" y="6212823"/>
            <a:ext cx="1143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정준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2002~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" name="타원 408"/>
          <p:cNvSpPr/>
          <p:nvPr/>
        </p:nvSpPr>
        <p:spPr>
          <a:xfrm>
            <a:off x="5791210" y="3736524"/>
            <a:ext cx="1071570" cy="1071570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TextBox 410"/>
          <p:cNvSpPr txBox="1"/>
          <p:nvPr/>
        </p:nvSpPr>
        <p:spPr>
          <a:xfrm>
            <a:off x="642910" y="571480"/>
            <a:ext cx="2643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우리 집 </a:t>
            </a:r>
            <a:r>
              <a:rPr lang="ko-KR" altLang="en-US" sz="2800" b="1" dirty="0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가계도</a:t>
            </a:r>
            <a:endParaRPr lang="en-US" altLang="ko-KR" sz="2800" b="1" dirty="0" smtClean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2" name="포인트가 5개인 별 411"/>
          <p:cNvSpPr/>
          <p:nvPr/>
        </p:nvSpPr>
        <p:spPr>
          <a:xfrm>
            <a:off x="6182056" y="3485070"/>
            <a:ext cx="285752" cy="285752"/>
          </a:xfrm>
          <a:prstGeom prst="star5">
            <a:avLst>
              <a:gd name="adj" fmla="val 20179"/>
              <a:gd name="hf" fmla="val 105146"/>
              <a:gd name="vf" fmla="val 110557"/>
            </a:avLst>
          </a:prstGeom>
          <a:ln w="25400" cap="rnd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29</Words>
  <Application>Microsoft Office PowerPoint</Application>
  <PresentationFormat>화면 슬라이드 쇼(4:3)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10</cp:revision>
  <dcterms:created xsi:type="dcterms:W3CDTF">2009-03-22T05:33:32Z</dcterms:created>
  <dcterms:modified xsi:type="dcterms:W3CDTF">2009-10-25T04:57:30Z</dcterms:modified>
</cp:coreProperties>
</file>