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0"/>
    <a:srgbClr val="4B9DB3"/>
    <a:srgbClr val="FFFFFF"/>
    <a:srgbClr val="1B1F27"/>
    <a:srgbClr val="4A5972"/>
    <a:srgbClr val="425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23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E7B-D25B-4778-9027-CE1FD16F3253}" type="datetimeFigureOut">
              <a:rPr lang="ko-KR" altLang="en-US" smtClean="0"/>
              <a:pPr/>
              <a:t>2009-03-29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4A265-526E-48DF-A618-15B6253D0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B9DB3"/>
            </a:gs>
            <a:gs pos="100000">
              <a:srgbClr val="00415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8" name="Picture 60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4714884"/>
            <a:ext cx="1214446" cy="110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5" name="Picture 60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4005617"/>
            <a:ext cx="1239148" cy="112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4" name="Picture 60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3303138"/>
            <a:ext cx="1251978" cy="111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3" name="Picture 60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2663645"/>
            <a:ext cx="1285738" cy="105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5" name="Picture 60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2012463"/>
            <a:ext cx="1236270" cy="106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6" name="Picture 601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4473" y="1359353"/>
            <a:ext cx="1259600" cy="106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7" name="Picture 60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243" y="857232"/>
            <a:ext cx="1857388" cy="122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8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9202" y="2786058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0" name="Picture 601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6887" y="5069629"/>
            <a:ext cx="730050" cy="11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1" name="Picture 601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919" y="5069629"/>
            <a:ext cx="774356" cy="107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2" name="Picture 601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7468" y="5055341"/>
            <a:ext cx="768377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6" name="Picture 602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1135" y="1357298"/>
            <a:ext cx="785818" cy="10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7" name="Picture 602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7019" y="2143116"/>
            <a:ext cx="928694" cy="80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48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9763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051" name="그룹 7050"/>
          <p:cNvGrpSpPr/>
          <p:nvPr/>
        </p:nvGrpSpPr>
        <p:grpSpPr>
          <a:xfrm>
            <a:off x="397036" y="2769705"/>
            <a:ext cx="967179" cy="945047"/>
            <a:chOff x="428596" y="4000504"/>
            <a:chExt cx="1357322" cy="1326262"/>
          </a:xfrm>
        </p:grpSpPr>
        <p:pic>
          <p:nvPicPr>
            <p:cNvPr id="7039" name="Picture 6015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596" y="4000504"/>
              <a:ext cx="1357322" cy="132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049" name="자유형 7048"/>
            <p:cNvSpPr/>
            <p:nvPr/>
          </p:nvSpPr>
          <p:spPr>
            <a:xfrm>
              <a:off x="526026" y="4753897"/>
              <a:ext cx="550606" cy="317090"/>
            </a:xfrm>
            <a:custGeom>
              <a:avLst/>
              <a:gdLst>
                <a:gd name="connsiteX0" fmla="*/ 0 w 550606"/>
                <a:gd name="connsiteY0" fmla="*/ 164690 h 317090"/>
                <a:gd name="connsiteX1" fmla="*/ 152400 w 550606"/>
                <a:gd name="connsiteY1" fmla="*/ 98322 h 317090"/>
                <a:gd name="connsiteX2" fmla="*/ 272845 w 550606"/>
                <a:gd name="connsiteY2" fmla="*/ 17206 h 317090"/>
                <a:gd name="connsiteX3" fmla="*/ 290051 w 550606"/>
                <a:gd name="connsiteY3" fmla="*/ 0 h 317090"/>
                <a:gd name="connsiteX4" fmla="*/ 550606 w 550606"/>
                <a:gd name="connsiteY4" fmla="*/ 142568 h 317090"/>
                <a:gd name="connsiteX5" fmla="*/ 420329 w 550606"/>
                <a:gd name="connsiteY5" fmla="*/ 223684 h 317090"/>
                <a:gd name="connsiteX6" fmla="*/ 417871 w 550606"/>
                <a:gd name="connsiteY6" fmla="*/ 263013 h 317090"/>
                <a:gd name="connsiteX7" fmla="*/ 275303 w 550606"/>
                <a:gd name="connsiteY7" fmla="*/ 317090 h 317090"/>
                <a:gd name="connsiteX8" fmla="*/ 248264 w 550606"/>
                <a:gd name="connsiteY8" fmla="*/ 309716 h 317090"/>
                <a:gd name="connsiteX9" fmla="*/ 0 w 550606"/>
                <a:gd name="connsiteY9" fmla="*/ 164690 h 3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606" h="317090">
                  <a:moveTo>
                    <a:pt x="0" y="164690"/>
                  </a:moveTo>
                  <a:lnTo>
                    <a:pt x="152400" y="98322"/>
                  </a:lnTo>
                  <a:cubicBezTo>
                    <a:pt x="192287" y="70900"/>
                    <a:pt x="224441" y="17206"/>
                    <a:pt x="272845" y="17206"/>
                  </a:cubicBezTo>
                  <a:lnTo>
                    <a:pt x="290051" y="0"/>
                  </a:lnTo>
                  <a:lnTo>
                    <a:pt x="550606" y="142568"/>
                  </a:lnTo>
                  <a:lnTo>
                    <a:pt x="420329" y="223684"/>
                  </a:lnTo>
                  <a:lnTo>
                    <a:pt x="417871" y="263013"/>
                  </a:lnTo>
                  <a:cubicBezTo>
                    <a:pt x="370454" y="281314"/>
                    <a:pt x="326129" y="317090"/>
                    <a:pt x="275303" y="317090"/>
                  </a:cubicBezTo>
                  <a:cubicBezTo>
                    <a:pt x="251392" y="311777"/>
                    <a:pt x="259937" y="315552"/>
                    <a:pt x="248264" y="309716"/>
                  </a:cubicBezTo>
                  <a:lnTo>
                    <a:pt x="0" y="1646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50" name="자유형 7049"/>
            <p:cNvSpPr/>
            <p:nvPr/>
          </p:nvSpPr>
          <p:spPr>
            <a:xfrm>
              <a:off x="1248697" y="4058265"/>
              <a:ext cx="442451" cy="450986"/>
            </a:xfrm>
            <a:custGeom>
              <a:avLst/>
              <a:gdLst>
                <a:gd name="connsiteX0" fmla="*/ 0 w 442451"/>
                <a:gd name="connsiteY0" fmla="*/ 282677 h 450986"/>
                <a:gd name="connsiteX1" fmla="*/ 56535 w 442451"/>
                <a:gd name="connsiteY1" fmla="*/ 162232 h 450986"/>
                <a:gd name="connsiteX2" fmla="*/ 113071 w 442451"/>
                <a:gd name="connsiteY2" fmla="*/ 71283 h 450986"/>
                <a:gd name="connsiteX3" fmla="*/ 179438 w 442451"/>
                <a:gd name="connsiteY3" fmla="*/ 0 h 450986"/>
                <a:gd name="connsiteX4" fmla="*/ 442451 w 442451"/>
                <a:gd name="connsiteY4" fmla="*/ 162232 h 450986"/>
                <a:gd name="connsiteX5" fmla="*/ 390832 w 442451"/>
                <a:gd name="connsiteY5" fmla="*/ 223683 h 450986"/>
                <a:gd name="connsiteX6" fmla="*/ 329380 w 442451"/>
                <a:gd name="connsiteY6" fmla="*/ 307258 h 450986"/>
                <a:gd name="connsiteX7" fmla="*/ 280219 w 442451"/>
                <a:gd name="connsiteY7" fmla="*/ 410496 h 450986"/>
                <a:gd name="connsiteX8" fmla="*/ 265471 w 442451"/>
                <a:gd name="connsiteY8" fmla="*/ 437535 h 450986"/>
                <a:gd name="connsiteX9" fmla="*/ 0 w 442451"/>
                <a:gd name="connsiteY9" fmla="*/ 282677 h 4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2451" h="450986">
                  <a:moveTo>
                    <a:pt x="0" y="282677"/>
                  </a:moveTo>
                  <a:lnTo>
                    <a:pt x="56535" y="162232"/>
                  </a:lnTo>
                  <a:cubicBezTo>
                    <a:pt x="111032" y="70579"/>
                    <a:pt x="75342" y="71283"/>
                    <a:pt x="113071" y="71283"/>
                  </a:cubicBezTo>
                  <a:lnTo>
                    <a:pt x="179438" y="0"/>
                  </a:lnTo>
                  <a:lnTo>
                    <a:pt x="442451" y="162232"/>
                  </a:lnTo>
                  <a:lnTo>
                    <a:pt x="390832" y="223683"/>
                  </a:lnTo>
                  <a:lnTo>
                    <a:pt x="329380" y="307258"/>
                  </a:lnTo>
                  <a:cubicBezTo>
                    <a:pt x="279860" y="408774"/>
                    <a:pt x="280219" y="370661"/>
                    <a:pt x="280219" y="410496"/>
                  </a:cubicBezTo>
                  <a:cubicBezTo>
                    <a:pt x="265105" y="440726"/>
                    <a:pt x="265471" y="450986"/>
                    <a:pt x="265471" y="437535"/>
                  </a:cubicBezTo>
                  <a:lnTo>
                    <a:pt x="0" y="28267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059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1320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1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7896" y="2857496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2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8361" y="4357694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063" name="그룹 7062"/>
          <p:cNvGrpSpPr/>
          <p:nvPr/>
        </p:nvGrpSpPr>
        <p:grpSpPr>
          <a:xfrm>
            <a:off x="257145" y="4341341"/>
            <a:ext cx="967179" cy="945047"/>
            <a:chOff x="428596" y="4000504"/>
            <a:chExt cx="1357322" cy="1326262"/>
          </a:xfrm>
        </p:grpSpPr>
        <p:pic>
          <p:nvPicPr>
            <p:cNvPr id="7064" name="Picture 6015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596" y="4000504"/>
              <a:ext cx="1357322" cy="1326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065" name="자유형 7064"/>
            <p:cNvSpPr/>
            <p:nvPr/>
          </p:nvSpPr>
          <p:spPr>
            <a:xfrm>
              <a:off x="526026" y="4753897"/>
              <a:ext cx="550606" cy="317090"/>
            </a:xfrm>
            <a:custGeom>
              <a:avLst/>
              <a:gdLst>
                <a:gd name="connsiteX0" fmla="*/ 0 w 550606"/>
                <a:gd name="connsiteY0" fmla="*/ 164690 h 317090"/>
                <a:gd name="connsiteX1" fmla="*/ 152400 w 550606"/>
                <a:gd name="connsiteY1" fmla="*/ 98322 h 317090"/>
                <a:gd name="connsiteX2" fmla="*/ 272845 w 550606"/>
                <a:gd name="connsiteY2" fmla="*/ 17206 h 317090"/>
                <a:gd name="connsiteX3" fmla="*/ 290051 w 550606"/>
                <a:gd name="connsiteY3" fmla="*/ 0 h 317090"/>
                <a:gd name="connsiteX4" fmla="*/ 550606 w 550606"/>
                <a:gd name="connsiteY4" fmla="*/ 142568 h 317090"/>
                <a:gd name="connsiteX5" fmla="*/ 420329 w 550606"/>
                <a:gd name="connsiteY5" fmla="*/ 223684 h 317090"/>
                <a:gd name="connsiteX6" fmla="*/ 417871 w 550606"/>
                <a:gd name="connsiteY6" fmla="*/ 263013 h 317090"/>
                <a:gd name="connsiteX7" fmla="*/ 275303 w 550606"/>
                <a:gd name="connsiteY7" fmla="*/ 317090 h 317090"/>
                <a:gd name="connsiteX8" fmla="*/ 248264 w 550606"/>
                <a:gd name="connsiteY8" fmla="*/ 309716 h 317090"/>
                <a:gd name="connsiteX9" fmla="*/ 0 w 550606"/>
                <a:gd name="connsiteY9" fmla="*/ 164690 h 3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606" h="317090">
                  <a:moveTo>
                    <a:pt x="0" y="164690"/>
                  </a:moveTo>
                  <a:lnTo>
                    <a:pt x="152400" y="98322"/>
                  </a:lnTo>
                  <a:cubicBezTo>
                    <a:pt x="192287" y="70900"/>
                    <a:pt x="224441" y="17206"/>
                    <a:pt x="272845" y="17206"/>
                  </a:cubicBezTo>
                  <a:lnTo>
                    <a:pt x="290051" y="0"/>
                  </a:lnTo>
                  <a:lnTo>
                    <a:pt x="550606" y="142568"/>
                  </a:lnTo>
                  <a:lnTo>
                    <a:pt x="420329" y="223684"/>
                  </a:lnTo>
                  <a:lnTo>
                    <a:pt x="417871" y="263013"/>
                  </a:lnTo>
                  <a:cubicBezTo>
                    <a:pt x="370454" y="281314"/>
                    <a:pt x="326129" y="317090"/>
                    <a:pt x="275303" y="317090"/>
                  </a:cubicBezTo>
                  <a:cubicBezTo>
                    <a:pt x="251392" y="311777"/>
                    <a:pt x="259937" y="315552"/>
                    <a:pt x="248264" y="309716"/>
                  </a:cubicBezTo>
                  <a:lnTo>
                    <a:pt x="0" y="1646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6" name="자유형 7065"/>
            <p:cNvSpPr/>
            <p:nvPr/>
          </p:nvSpPr>
          <p:spPr>
            <a:xfrm>
              <a:off x="1248697" y="4058265"/>
              <a:ext cx="442451" cy="450986"/>
            </a:xfrm>
            <a:custGeom>
              <a:avLst/>
              <a:gdLst>
                <a:gd name="connsiteX0" fmla="*/ 0 w 442451"/>
                <a:gd name="connsiteY0" fmla="*/ 282677 h 450986"/>
                <a:gd name="connsiteX1" fmla="*/ 56535 w 442451"/>
                <a:gd name="connsiteY1" fmla="*/ 162232 h 450986"/>
                <a:gd name="connsiteX2" fmla="*/ 113071 w 442451"/>
                <a:gd name="connsiteY2" fmla="*/ 71283 h 450986"/>
                <a:gd name="connsiteX3" fmla="*/ 179438 w 442451"/>
                <a:gd name="connsiteY3" fmla="*/ 0 h 450986"/>
                <a:gd name="connsiteX4" fmla="*/ 442451 w 442451"/>
                <a:gd name="connsiteY4" fmla="*/ 162232 h 450986"/>
                <a:gd name="connsiteX5" fmla="*/ 390832 w 442451"/>
                <a:gd name="connsiteY5" fmla="*/ 223683 h 450986"/>
                <a:gd name="connsiteX6" fmla="*/ 329380 w 442451"/>
                <a:gd name="connsiteY6" fmla="*/ 307258 h 450986"/>
                <a:gd name="connsiteX7" fmla="*/ 280219 w 442451"/>
                <a:gd name="connsiteY7" fmla="*/ 410496 h 450986"/>
                <a:gd name="connsiteX8" fmla="*/ 265471 w 442451"/>
                <a:gd name="connsiteY8" fmla="*/ 437535 h 450986"/>
                <a:gd name="connsiteX9" fmla="*/ 0 w 442451"/>
                <a:gd name="connsiteY9" fmla="*/ 282677 h 4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2451" h="450986">
                  <a:moveTo>
                    <a:pt x="0" y="282677"/>
                  </a:moveTo>
                  <a:lnTo>
                    <a:pt x="56535" y="162232"/>
                  </a:lnTo>
                  <a:cubicBezTo>
                    <a:pt x="111032" y="70579"/>
                    <a:pt x="75342" y="71283"/>
                    <a:pt x="113071" y="71283"/>
                  </a:cubicBezTo>
                  <a:lnTo>
                    <a:pt x="179438" y="0"/>
                  </a:lnTo>
                  <a:lnTo>
                    <a:pt x="442451" y="162232"/>
                  </a:lnTo>
                  <a:lnTo>
                    <a:pt x="390832" y="223683"/>
                  </a:lnTo>
                  <a:lnTo>
                    <a:pt x="329380" y="307258"/>
                  </a:lnTo>
                  <a:cubicBezTo>
                    <a:pt x="279860" y="408774"/>
                    <a:pt x="280219" y="370661"/>
                    <a:pt x="280219" y="410496"/>
                  </a:cubicBezTo>
                  <a:cubicBezTo>
                    <a:pt x="265105" y="440726"/>
                    <a:pt x="265471" y="450986"/>
                    <a:pt x="265471" y="437535"/>
                  </a:cubicBezTo>
                  <a:lnTo>
                    <a:pt x="0" y="28267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067" name="Picture 60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76459" y="4429132"/>
            <a:ext cx="86040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025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7217" y="2571744"/>
            <a:ext cx="36644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71" name="Shape 7070"/>
          <p:cNvCxnSpPr>
            <a:endCxn id="7048" idx="1"/>
          </p:cNvCxnSpPr>
          <p:nvPr/>
        </p:nvCxnSpPr>
        <p:spPr>
          <a:xfrm rot="16200000" flipH="1">
            <a:off x="2028669" y="2566708"/>
            <a:ext cx="303051" cy="2599137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2" name="Shape 7071"/>
          <p:cNvCxnSpPr>
            <a:stCxn id="7038" idx="2"/>
            <a:endCxn id="7048" idx="1"/>
          </p:cNvCxnSpPr>
          <p:nvPr/>
        </p:nvCxnSpPr>
        <p:spPr>
          <a:xfrm rot="16200000" flipH="1">
            <a:off x="2477339" y="3015378"/>
            <a:ext cx="374489" cy="1630360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5" name="Shape 7074"/>
          <p:cNvCxnSpPr>
            <a:stCxn id="7061" idx="2"/>
            <a:endCxn id="7048" idx="1"/>
          </p:cNvCxnSpPr>
          <p:nvPr/>
        </p:nvCxnSpPr>
        <p:spPr>
          <a:xfrm rot="16200000" flipH="1">
            <a:off x="2977405" y="3515444"/>
            <a:ext cx="303051" cy="701666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8" name="Shape 7077"/>
          <p:cNvCxnSpPr>
            <a:stCxn id="7067" idx="0"/>
            <a:endCxn id="7048" idx="1"/>
          </p:cNvCxnSpPr>
          <p:nvPr/>
        </p:nvCxnSpPr>
        <p:spPr>
          <a:xfrm rot="5400000" flipH="1" flipV="1">
            <a:off x="2887547" y="3836917"/>
            <a:ext cx="411329" cy="77310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1" name="Shape 7080"/>
          <p:cNvCxnSpPr>
            <a:stCxn id="7062" idx="0"/>
            <a:endCxn id="7048" idx="1"/>
          </p:cNvCxnSpPr>
          <p:nvPr/>
        </p:nvCxnSpPr>
        <p:spPr>
          <a:xfrm rot="5400000" flipH="1" flipV="1">
            <a:off x="2434217" y="3312149"/>
            <a:ext cx="339891" cy="1751201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4" name="Shape 7083"/>
          <p:cNvCxnSpPr>
            <a:endCxn id="7048" idx="1"/>
          </p:cNvCxnSpPr>
          <p:nvPr/>
        </p:nvCxnSpPr>
        <p:spPr>
          <a:xfrm rot="5400000" flipH="1" flipV="1">
            <a:off x="1962767" y="2824346"/>
            <a:ext cx="323538" cy="271045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7" name="Shape 7086"/>
          <p:cNvCxnSpPr>
            <a:stCxn id="7040" idx="0"/>
            <a:endCxn id="7059" idx="2"/>
          </p:cNvCxnSpPr>
          <p:nvPr/>
        </p:nvCxnSpPr>
        <p:spPr>
          <a:xfrm rot="5400000" flipH="1" flipV="1">
            <a:off x="3880823" y="4141942"/>
            <a:ext cx="748776" cy="11065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0" name="Shape 7086"/>
          <p:cNvCxnSpPr>
            <a:stCxn id="7041" idx="0"/>
            <a:endCxn id="7059" idx="2"/>
          </p:cNvCxnSpPr>
          <p:nvPr/>
        </p:nvCxnSpPr>
        <p:spPr>
          <a:xfrm rot="5400000" flipH="1" flipV="1">
            <a:off x="4433415" y="4694535"/>
            <a:ext cx="748776" cy="1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3" name="Shape 7086"/>
          <p:cNvCxnSpPr>
            <a:stCxn id="7042" idx="0"/>
            <a:endCxn id="7059" idx="2"/>
          </p:cNvCxnSpPr>
          <p:nvPr/>
        </p:nvCxnSpPr>
        <p:spPr>
          <a:xfrm rot="16200000" flipV="1">
            <a:off x="4977840" y="4151523"/>
            <a:ext cx="734488" cy="10731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6" name="Shape 7086"/>
          <p:cNvCxnSpPr>
            <a:stCxn id="7036" idx="1"/>
            <a:endCxn id="7060" idx="3"/>
          </p:cNvCxnSpPr>
          <p:nvPr/>
        </p:nvCxnSpPr>
        <p:spPr>
          <a:xfrm rot="10800000" flipV="1">
            <a:off x="6122969" y="1894111"/>
            <a:ext cx="571504" cy="21236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9" name="Shape 7086"/>
          <p:cNvCxnSpPr>
            <a:stCxn id="7035" idx="1"/>
            <a:endCxn id="7060" idx="3"/>
          </p:cNvCxnSpPr>
          <p:nvPr/>
        </p:nvCxnSpPr>
        <p:spPr>
          <a:xfrm rot="10800000" flipV="1">
            <a:off x="6122969" y="2546257"/>
            <a:ext cx="571504" cy="1471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2" name="Shape 7086"/>
          <p:cNvCxnSpPr>
            <a:stCxn id="7043" idx="1"/>
            <a:endCxn id="7060" idx="3"/>
          </p:cNvCxnSpPr>
          <p:nvPr/>
        </p:nvCxnSpPr>
        <p:spPr>
          <a:xfrm rot="10800000" flipV="1">
            <a:off x="6122969" y="3191593"/>
            <a:ext cx="571504" cy="8262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5" name="Shape 7086"/>
          <p:cNvCxnSpPr>
            <a:stCxn id="7044" idx="1"/>
            <a:endCxn id="7060" idx="3"/>
          </p:cNvCxnSpPr>
          <p:nvPr/>
        </p:nvCxnSpPr>
        <p:spPr>
          <a:xfrm rot="10800000" flipV="1">
            <a:off x="6122969" y="3862579"/>
            <a:ext cx="571504" cy="155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8" name="Shape 7086"/>
          <p:cNvCxnSpPr>
            <a:stCxn id="7045" idx="1"/>
            <a:endCxn id="7060" idx="3"/>
          </p:cNvCxnSpPr>
          <p:nvPr/>
        </p:nvCxnSpPr>
        <p:spPr>
          <a:xfrm rot="10800000">
            <a:off x="6122969" y="4017804"/>
            <a:ext cx="571504" cy="550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1" name="Shape 7086"/>
          <p:cNvCxnSpPr>
            <a:stCxn id="7068" idx="1"/>
            <a:endCxn id="7060" idx="3"/>
          </p:cNvCxnSpPr>
          <p:nvPr/>
        </p:nvCxnSpPr>
        <p:spPr>
          <a:xfrm rot="10800000">
            <a:off x="6122969" y="4017803"/>
            <a:ext cx="571504" cy="1248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4" name="Shape 7086"/>
          <p:cNvCxnSpPr>
            <a:stCxn id="4" idx="2"/>
          </p:cNvCxnSpPr>
          <p:nvPr/>
        </p:nvCxnSpPr>
        <p:spPr>
          <a:xfrm rot="16200000" flipH="1">
            <a:off x="5735989" y="3784889"/>
            <a:ext cx="569786" cy="8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7" name="Shape 7086"/>
          <p:cNvCxnSpPr>
            <a:stCxn id="7059" idx="0"/>
            <a:endCxn id="7047" idx="2"/>
          </p:cNvCxnSpPr>
          <p:nvPr/>
        </p:nvCxnSpPr>
        <p:spPr>
          <a:xfrm rot="16200000" flipV="1">
            <a:off x="4421454" y="3327696"/>
            <a:ext cx="766969" cy="71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0" name="Shape 7086"/>
          <p:cNvCxnSpPr>
            <a:stCxn id="7048" idx="0"/>
            <a:endCxn id="7047" idx="2"/>
          </p:cNvCxnSpPr>
          <p:nvPr/>
        </p:nvCxnSpPr>
        <p:spPr>
          <a:xfrm rot="5400000" flipH="1" flipV="1">
            <a:off x="3935675" y="2849062"/>
            <a:ext cx="766969" cy="964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3" name="Shape 7086"/>
          <p:cNvCxnSpPr>
            <a:stCxn id="7060" idx="0"/>
            <a:endCxn id="7047" idx="2"/>
          </p:cNvCxnSpPr>
          <p:nvPr/>
        </p:nvCxnSpPr>
        <p:spPr>
          <a:xfrm rot="16200000" flipV="1">
            <a:off x="4900089" y="2849061"/>
            <a:ext cx="766969" cy="9644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6" name="Shape 7086"/>
          <p:cNvCxnSpPr>
            <a:stCxn id="7047" idx="0"/>
            <a:endCxn id="7046" idx="3"/>
          </p:cNvCxnSpPr>
          <p:nvPr/>
        </p:nvCxnSpPr>
        <p:spPr>
          <a:xfrm rot="16200000" flipV="1">
            <a:off x="4199579" y="1541328"/>
            <a:ext cx="239162" cy="964413"/>
          </a:xfrm>
          <a:prstGeom prst="bentConnector2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0" name="Shape 7086"/>
          <p:cNvCxnSpPr>
            <a:stCxn id="7046" idx="1"/>
            <a:endCxn id="7037" idx="3"/>
          </p:cNvCxnSpPr>
          <p:nvPr/>
        </p:nvCxnSpPr>
        <p:spPr>
          <a:xfrm rot="10800000">
            <a:off x="2479631" y="1468866"/>
            <a:ext cx="571504" cy="4350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0" name="Picture 6024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8589" y="3714752"/>
            <a:ext cx="714380" cy="60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43" name="TextBox 7142"/>
          <p:cNvSpPr txBox="1"/>
          <p:nvPr/>
        </p:nvSpPr>
        <p:spPr>
          <a:xfrm>
            <a:off x="5429256" y="217163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무선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SSID : </a:t>
            </a:r>
            <a:r>
              <a:rPr lang="en-US" altLang="ko-KR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flyhigh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4" name="TextBox 7143"/>
          <p:cNvSpPr txBox="1"/>
          <p:nvPr/>
        </p:nvSpPr>
        <p:spPr>
          <a:xfrm>
            <a:off x="7904157" y="1552562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 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192.168.1.350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5" name="TextBox 7144"/>
          <p:cNvSpPr txBox="1"/>
          <p:nvPr/>
        </p:nvSpPr>
        <p:spPr>
          <a:xfrm>
            <a:off x="7875582" y="2231158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메시지 서버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192.168.1.340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6" name="TextBox 7145"/>
          <p:cNvSpPr txBox="1"/>
          <p:nvPr/>
        </p:nvSpPr>
        <p:spPr>
          <a:xfrm>
            <a:off x="7858148" y="5034746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서버 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192.168.1.361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www2.int.abc.com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7" name="TextBox 7146"/>
          <p:cNvSpPr txBox="1"/>
          <p:nvPr/>
        </p:nvSpPr>
        <p:spPr>
          <a:xfrm>
            <a:off x="7858148" y="4302860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서버 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192.168.1.360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www1.int.abc.com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8" name="TextBox 7147"/>
          <p:cNvSpPr txBox="1"/>
          <p:nvPr/>
        </p:nvSpPr>
        <p:spPr>
          <a:xfrm>
            <a:off x="7853385" y="3596461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프린터 서버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192.168.1.370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prt2.int.abc.com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49" name="TextBox 7148"/>
          <p:cNvSpPr txBox="1"/>
          <p:nvPr/>
        </p:nvSpPr>
        <p:spPr>
          <a:xfrm>
            <a:off x="7875549" y="2874100"/>
            <a:ext cx="1449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192.168.1.380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0" name="TextBox 7149"/>
          <p:cNvSpPr txBox="1"/>
          <p:nvPr/>
        </p:nvSpPr>
        <p:spPr>
          <a:xfrm>
            <a:off x="3792155" y="3307491"/>
            <a:ext cx="922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3COM </a:t>
            </a:r>
            <a:b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10BASE TX 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스위칭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허브</a:t>
            </a:r>
          </a:p>
        </p:txBody>
      </p:sp>
      <p:sp>
        <p:nvSpPr>
          <p:cNvPr id="7151" name="TextBox 7150"/>
          <p:cNvSpPr txBox="1"/>
          <p:nvPr/>
        </p:nvSpPr>
        <p:spPr>
          <a:xfrm>
            <a:off x="3214678" y="5996250"/>
            <a:ext cx="1214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프린터 서버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192.168.1.300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Prt.int.abc.com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2" name="TextBox 7151"/>
          <p:cNvSpPr txBox="1"/>
          <p:nvPr/>
        </p:nvSpPr>
        <p:spPr>
          <a:xfrm>
            <a:off x="4295772" y="5996226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 파일 서버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192.168.1.310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3" name="TextBox 7152"/>
          <p:cNvSpPr txBox="1"/>
          <p:nvPr/>
        </p:nvSpPr>
        <p:spPr>
          <a:xfrm>
            <a:off x="5476881" y="5976955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이메일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서버</a:t>
            </a: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192.168.1.320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pop.int.abc.com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4" name="TextBox 7153"/>
          <p:cNvSpPr txBox="1"/>
          <p:nvPr/>
        </p:nvSpPr>
        <p:spPr>
          <a:xfrm>
            <a:off x="3857620" y="1214422"/>
            <a:ext cx="1643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192.168.1.1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Subnet 255.255.255.128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192.168.1.10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100MBPS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5" name="TextBox 7154"/>
          <p:cNvSpPr txBox="1"/>
          <p:nvPr/>
        </p:nvSpPr>
        <p:spPr>
          <a:xfrm>
            <a:off x="214282" y="228599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컬러프린터</a:t>
            </a:r>
          </a:p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 LaserJet 5500L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192.168.1.100  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6" name="TextBox 7155"/>
          <p:cNvSpPr txBox="1"/>
          <p:nvPr/>
        </p:nvSpPr>
        <p:spPr>
          <a:xfrm>
            <a:off x="180945" y="5308657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컬러프린터</a:t>
            </a:r>
          </a:p>
          <a:p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 LaserJet 5500L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192.168.1.200  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7" name="TextBox 7156"/>
          <p:cNvSpPr txBox="1"/>
          <p:nvPr/>
        </p:nvSpPr>
        <p:spPr>
          <a:xfrm>
            <a:off x="1500166" y="259222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192.168.1.110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58" name="TextBox 7157"/>
          <p:cNvSpPr txBox="1"/>
          <p:nvPr/>
        </p:nvSpPr>
        <p:spPr>
          <a:xfrm>
            <a:off x="2328848" y="2592225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~192.168.1.140</a:t>
            </a:r>
          </a:p>
        </p:txBody>
      </p:sp>
      <p:sp>
        <p:nvSpPr>
          <p:cNvPr id="7159" name="TextBox 7158"/>
          <p:cNvSpPr txBox="1"/>
          <p:nvPr/>
        </p:nvSpPr>
        <p:spPr>
          <a:xfrm>
            <a:off x="1304902" y="5287819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192.168.1.210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0" name="TextBox 7159"/>
          <p:cNvSpPr txBox="1"/>
          <p:nvPr/>
        </p:nvSpPr>
        <p:spPr>
          <a:xfrm>
            <a:off x="2176446" y="5287819"/>
            <a:ext cx="121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~192.168.1.240</a:t>
            </a:r>
          </a:p>
        </p:txBody>
      </p:sp>
      <p:sp>
        <p:nvSpPr>
          <p:cNvPr id="7161" name="TextBox 7160"/>
          <p:cNvSpPr txBox="1"/>
          <p:nvPr/>
        </p:nvSpPr>
        <p:spPr>
          <a:xfrm>
            <a:off x="2928926" y="21429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주식회사 서울 지사 </a:t>
            </a:r>
            <a:b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구조도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</Words>
  <Application>Microsoft Office PowerPoint</Application>
  <PresentationFormat>화면 슬라이드 쇼(4:3)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2009-03-29T04:38:28Z</dcterms:created>
  <dcterms:modified xsi:type="dcterms:W3CDTF">2009-03-29T05:56:22Z</dcterms:modified>
</cp:coreProperties>
</file>