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0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34A7-BC1D-430E-813D-5F2028CD3577}" type="datetimeFigureOut">
              <a:rPr lang="ko-KR" altLang="en-US" smtClean="0"/>
              <a:pPr/>
              <a:t>2009-04-26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6672277" y="5079499"/>
            <a:ext cx="1071570" cy="6429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accent2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</a:t>
            </a:r>
          </a:p>
        </p:txBody>
      </p:sp>
      <p:sp>
        <p:nvSpPr>
          <p:cNvPr id="10" name="타원 9"/>
          <p:cNvSpPr/>
          <p:nvPr/>
        </p:nvSpPr>
        <p:spPr>
          <a:xfrm>
            <a:off x="7572396" y="3722177"/>
            <a:ext cx="1071570" cy="6429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accent2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기사</a:t>
            </a:r>
          </a:p>
        </p:txBody>
      </p:sp>
      <p:grpSp>
        <p:nvGrpSpPr>
          <p:cNvPr id="222" name="그룹 221"/>
          <p:cNvGrpSpPr/>
          <p:nvPr/>
        </p:nvGrpSpPr>
        <p:grpSpPr>
          <a:xfrm>
            <a:off x="2400285" y="1571612"/>
            <a:ext cx="1285884" cy="857256"/>
            <a:chOff x="2000232" y="1857364"/>
            <a:chExt cx="1285884" cy="857256"/>
          </a:xfrm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/>
            <p:cNvSpPr/>
            <p:nvPr/>
          </p:nvSpPr>
          <p:spPr>
            <a:xfrm>
              <a:off x="2285984" y="1857364"/>
              <a:ext cx="100013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고객센터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00232" y="1857364"/>
              <a:ext cx="28575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1</a:t>
              </a:r>
              <a:endParaRPr lang="ko-KR" altLang="en-US" sz="12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00232" y="2143116"/>
              <a:ext cx="1285884" cy="571504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차량 예약 접</a:t>
              </a:r>
              <a:r>
                <a:rPr lang="ko-KR" altLang="en-US" sz="1100" dirty="0"/>
                <a:t>수</a:t>
              </a:r>
            </a:p>
          </p:txBody>
        </p:sp>
      </p:grpSp>
      <p:sp>
        <p:nvSpPr>
          <p:cNvPr id="21" name="타원 20"/>
          <p:cNvSpPr/>
          <p:nvPr/>
        </p:nvSpPr>
        <p:spPr>
          <a:xfrm>
            <a:off x="785786" y="2664894"/>
            <a:ext cx="1071570" cy="6429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accent2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2852724" y="3117335"/>
            <a:ext cx="1285884" cy="857256"/>
            <a:chOff x="2143108" y="3429000"/>
            <a:chExt cx="1285884" cy="857256"/>
          </a:xfrm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직사각형 27"/>
            <p:cNvSpPr/>
            <p:nvPr/>
          </p:nvSpPr>
          <p:spPr>
            <a:xfrm>
              <a:off x="2428860" y="3429000"/>
              <a:ext cx="100013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예약</a:t>
              </a:r>
              <a:r>
                <a:rPr lang="ko-KR" altLang="en-US" sz="1100" dirty="0" err="1"/>
                <a:t>팀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3108" y="3429000"/>
              <a:ext cx="28575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3108" y="3714752"/>
              <a:ext cx="1285884" cy="571504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예약확인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차량 배차</a:t>
              </a:r>
              <a:endParaRPr lang="ko-KR" altLang="en-US" sz="1100" dirty="0"/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185839" y="4260343"/>
            <a:ext cx="1285884" cy="857256"/>
            <a:chOff x="928662" y="4857760"/>
            <a:chExt cx="1285884" cy="857256"/>
          </a:xfrm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직사각형 31"/>
            <p:cNvSpPr/>
            <p:nvPr/>
          </p:nvSpPr>
          <p:spPr>
            <a:xfrm>
              <a:off x="1214414" y="4857760"/>
              <a:ext cx="100013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해피콜팀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28662" y="4857760"/>
              <a:ext cx="28575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5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662" y="5143512"/>
              <a:ext cx="1285884" cy="571504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 내역 안내</a:t>
              </a:r>
              <a:endParaRPr lang="ko-KR" altLang="en-US" sz="11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757739" y="5046161"/>
            <a:ext cx="1285884" cy="857256"/>
            <a:chOff x="4786314" y="5500702"/>
            <a:chExt cx="1285884" cy="857256"/>
          </a:xfrm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/>
          </p:nvSpPr>
          <p:spPr>
            <a:xfrm>
              <a:off x="5072066" y="5500702"/>
              <a:ext cx="100013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회계</a:t>
              </a:r>
              <a:r>
                <a:rPr lang="ko-KR" altLang="en-US" sz="1100" dirty="0" err="1"/>
                <a:t>팀</a:t>
              </a:r>
              <a:endParaRPr lang="ko-KR" altLang="en-US" sz="1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6314" y="5500702"/>
              <a:ext cx="28575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6314" y="5786454"/>
              <a:ext cx="1285884" cy="571504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비용 계산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요금 청구</a:t>
              </a:r>
              <a:endParaRPr lang="ko-KR" altLang="en-US" sz="1100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629282" y="3474525"/>
            <a:ext cx="1285884" cy="857256"/>
            <a:chOff x="5643570" y="3786190"/>
            <a:chExt cx="1285884" cy="857256"/>
          </a:xfrm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/>
            <p:cNvSpPr/>
            <p:nvPr/>
          </p:nvSpPr>
          <p:spPr>
            <a:xfrm>
              <a:off x="5929322" y="3786190"/>
              <a:ext cx="100013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정비</a:t>
              </a:r>
              <a:r>
                <a:rPr lang="ko-KR" altLang="en-US" sz="1100" dirty="0" err="1"/>
                <a:t>팀</a:t>
              </a:r>
              <a:endParaRPr lang="ko-KR" altLang="en-US" sz="11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43570" y="3786190"/>
              <a:ext cx="285752" cy="285752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643570" y="4071942"/>
              <a:ext cx="1285884" cy="571504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운행 가능 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차량 파악</a:t>
              </a:r>
              <a:endParaRPr lang="ko-KR" altLang="en-US" sz="11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111473" y="4241292"/>
            <a:ext cx="1285884" cy="285752"/>
            <a:chOff x="3643306" y="3857628"/>
            <a:chExt cx="1285884" cy="285752"/>
          </a:xfrm>
          <a:solidFill>
            <a:schemeClr val="bg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직사각형 47"/>
            <p:cNvSpPr/>
            <p:nvPr/>
          </p:nvSpPr>
          <p:spPr>
            <a:xfrm>
              <a:off x="3929058" y="3857628"/>
              <a:ext cx="1000132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배차 목록</a:t>
              </a:r>
              <a:endParaRPr lang="ko-KR" altLang="en-US" sz="11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43306" y="3857628"/>
              <a:ext cx="357190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D1</a:t>
              </a: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4986340" y="2831583"/>
            <a:ext cx="1296770" cy="285752"/>
            <a:chOff x="5286380" y="1785926"/>
            <a:chExt cx="1296770" cy="285752"/>
          </a:xfrm>
          <a:solidFill>
            <a:schemeClr val="bg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직사각형 50"/>
            <p:cNvSpPr/>
            <p:nvPr/>
          </p:nvSpPr>
          <p:spPr>
            <a:xfrm>
              <a:off x="5572132" y="1785926"/>
              <a:ext cx="1011018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차량 목록</a:t>
              </a:r>
              <a:endParaRPr lang="ko-KR" altLang="en-US" sz="11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286380" y="1785926"/>
              <a:ext cx="368076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D3</a:t>
              </a:r>
              <a:endParaRPr lang="ko-KR" altLang="en-US" sz="1000" b="1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4114797" y="2003233"/>
            <a:ext cx="1285884" cy="285752"/>
            <a:chOff x="3571868" y="2318650"/>
            <a:chExt cx="1285884" cy="285752"/>
          </a:xfrm>
          <a:solidFill>
            <a:schemeClr val="bg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직사각형 53"/>
            <p:cNvSpPr/>
            <p:nvPr/>
          </p:nvSpPr>
          <p:spPr>
            <a:xfrm>
              <a:off x="3857620" y="2318650"/>
              <a:ext cx="1000132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 목록</a:t>
              </a:r>
              <a:endParaRPr lang="ko-KR" altLang="en-US" sz="11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71868" y="2318650"/>
              <a:ext cx="357190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D2</a:t>
              </a:r>
              <a:endParaRPr lang="ko-KR" altLang="en-US" sz="1000" b="1" dirty="0"/>
            </a:p>
          </p:txBody>
        </p:sp>
      </p:grpSp>
      <p:cxnSp>
        <p:nvCxnSpPr>
          <p:cNvPr id="60" name="직선 화살표 연결선 59"/>
          <p:cNvCxnSpPr>
            <a:stCxn id="21" idx="7"/>
          </p:cNvCxnSpPr>
          <p:nvPr/>
        </p:nvCxnSpPr>
        <p:spPr>
          <a:xfrm rot="5400000" flipH="1" flipV="1">
            <a:off x="1742389" y="2101156"/>
            <a:ext cx="615935" cy="699857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686169" y="2143116"/>
            <a:ext cx="428628" cy="2993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 flipH="1" flipV="1">
            <a:off x="5596284" y="3293209"/>
            <a:ext cx="357190" cy="5443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" idx="2"/>
          </p:cNvCxnSpPr>
          <p:nvPr/>
        </p:nvCxnSpPr>
        <p:spPr>
          <a:xfrm>
            <a:off x="6043623" y="5189037"/>
            <a:ext cx="628654" cy="211933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" idx="2"/>
          </p:cNvCxnSpPr>
          <p:nvPr/>
        </p:nvCxnSpPr>
        <p:spPr>
          <a:xfrm rot="10800000" flipV="1">
            <a:off x="6043623" y="5400969"/>
            <a:ext cx="628654" cy="216695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" idx="2"/>
          </p:cNvCxnSpPr>
          <p:nvPr/>
        </p:nvCxnSpPr>
        <p:spPr>
          <a:xfrm rot="10800000" flipV="1">
            <a:off x="6915166" y="4043647"/>
            <a:ext cx="657230" cy="2381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4138608" y="2974459"/>
            <a:ext cx="847732" cy="714380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rot="16200000" flipH="1">
            <a:off x="1615317" y="5331063"/>
            <a:ext cx="428628" cy="1700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/>
          <p:nvPr/>
        </p:nvCxnSpPr>
        <p:spPr>
          <a:xfrm rot="5400000">
            <a:off x="3855404" y="2072124"/>
            <a:ext cx="828350" cy="1262073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/>
          <p:nvPr/>
        </p:nvCxnSpPr>
        <p:spPr>
          <a:xfrm rot="10800000">
            <a:off x="2471723" y="4831847"/>
            <a:ext cx="2286016" cy="78581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156"/>
          <p:cNvCxnSpPr/>
          <p:nvPr/>
        </p:nvCxnSpPr>
        <p:spPr>
          <a:xfrm rot="16200000" flipH="1">
            <a:off x="3519479" y="3950777"/>
            <a:ext cx="1214446" cy="1262073"/>
          </a:xfrm>
          <a:prstGeom prst="curvedConnector2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구부러진 연결선 153"/>
          <p:cNvCxnSpPr>
            <a:endCxn id="21" idx="4"/>
          </p:cNvCxnSpPr>
          <p:nvPr/>
        </p:nvCxnSpPr>
        <p:spPr>
          <a:xfrm rot="16200000" flipV="1">
            <a:off x="848890" y="3780518"/>
            <a:ext cx="952507" cy="7144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/>
          <p:cNvGrpSpPr/>
          <p:nvPr/>
        </p:nvGrpSpPr>
        <p:grpSpPr>
          <a:xfrm>
            <a:off x="1646443" y="5546227"/>
            <a:ext cx="1296770" cy="285752"/>
            <a:chOff x="5286380" y="1785926"/>
            <a:chExt cx="1296770" cy="285752"/>
          </a:xfrm>
          <a:solidFill>
            <a:schemeClr val="bg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1" name="직사각형 240"/>
            <p:cNvSpPr/>
            <p:nvPr/>
          </p:nvSpPr>
          <p:spPr>
            <a:xfrm>
              <a:off x="5572132" y="1785926"/>
              <a:ext cx="1011018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배차 목록</a:t>
              </a:r>
              <a:endParaRPr lang="ko-KR" altLang="en-US" sz="11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5286380" y="1785926"/>
              <a:ext cx="368076" cy="285752"/>
            </a:xfrm>
            <a:prstGeom prst="rect">
              <a:avLst/>
            </a:prstGeom>
            <a:grpFill/>
            <a:ln w="952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D1</a:t>
              </a:r>
              <a:endParaRPr lang="ko-KR" altLang="en-US" sz="1000" dirty="0"/>
            </a:p>
          </p:txBody>
        </p:sp>
      </p:grpSp>
      <p:cxnSp>
        <p:nvCxnSpPr>
          <p:cNvPr id="67" name="직선 화살표 연결선 66"/>
          <p:cNvCxnSpPr/>
          <p:nvPr/>
        </p:nvCxnSpPr>
        <p:spPr>
          <a:xfrm>
            <a:off x="4138608" y="3688839"/>
            <a:ext cx="758683" cy="552453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rot="16200000" flipV="1">
            <a:off x="4639395" y="4784941"/>
            <a:ext cx="519117" cy="3324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428992" y="571480"/>
            <a:ext cx="52864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AYAS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렌터카 예약 시스템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흐름도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7224" y="2260079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렌터카 예약 신청</a:t>
            </a:r>
            <a:endParaRPr lang="ko-KR" altLang="en-US" sz="1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571868" y="1714488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예약 내역 입력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071934" y="3760277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차량 배차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715008" y="3162743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가용 차량 업데이트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757276" y="2903267"/>
            <a:ext cx="142876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가용 차량</a:t>
            </a:r>
            <a: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 확인</a:t>
            </a:r>
            <a:endParaRPr lang="en-US" altLang="ko-KR" sz="10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ko-KR" altLang="en-US" sz="1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857488" y="254357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예약내역 </a:t>
            </a:r>
            <a: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조회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561367" y="4681214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85000"/>
                  </a:schemeClr>
                </a:solidFill>
              </a:rPr>
              <a:t>요금 조회</a:t>
            </a:r>
            <a:endParaRPr lang="ko-KR" altLang="en-US" sz="1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298" y="4260343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예약 완료 </a:t>
            </a:r>
            <a: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통보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57554" y="55439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비용정산 완료 </a:t>
            </a:r>
            <a: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통보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500166" y="5191913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85000"/>
                  </a:schemeClr>
                </a:solidFill>
              </a:rPr>
              <a:t>요금 조회</a:t>
            </a:r>
            <a:endParaRPr lang="ko-KR" altLang="en-US" sz="1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0100" y="3688839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예약 내역</a:t>
            </a:r>
            <a: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br>
              <a:rPr lang="en-US" altLang="ko-KR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요금 안내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15008" y="4974723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85000"/>
                  </a:schemeClr>
                </a:solidFill>
              </a:rPr>
              <a:t>비용청</a:t>
            </a:r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구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25641" y="5570369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요금 지불</a:t>
            </a:r>
            <a:endParaRPr lang="ko-KR" altLang="en-US" sz="1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715140" y="361514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정비내역</a:t>
            </a:r>
            <a:endParaRPr lang="en-US" altLang="ko-KR" sz="10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</a:schemeClr>
                </a:solidFill>
              </a:rPr>
              <a:t>공유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C:\Documents and Settings\loveme\바탕 화면\_DATA Flow Diagram\Data  flow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500" y="1296746"/>
            <a:ext cx="8572528" cy="51435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2009-04-26T01:21:39Z</dcterms:created>
  <dcterms:modified xsi:type="dcterms:W3CDTF">2009-04-26T03:00:08Z</dcterms:modified>
</cp:coreProperties>
</file>