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00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34A7-BC1D-430E-813D-5F2028CD3577}" type="datetimeFigureOut">
              <a:rPr lang="ko-KR" altLang="en-US" smtClean="0"/>
              <a:pPr/>
              <a:t>2009-07-05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C79F-3822-489C-938C-849C10C83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bg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6672277" y="5079499"/>
            <a:ext cx="1071570" cy="6429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고객</a:t>
            </a:r>
          </a:p>
        </p:txBody>
      </p:sp>
      <p:sp>
        <p:nvSpPr>
          <p:cNvPr id="10" name="타원 9"/>
          <p:cNvSpPr/>
          <p:nvPr/>
        </p:nvSpPr>
        <p:spPr>
          <a:xfrm>
            <a:off x="7572396" y="3722177"/>
            <a:ext cx="1071570" cy="6429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정비</a:t>
            </a:r>
            <a:r>
              <a:rPr lang="en-US" altLang="ko-KR" sz="1100" b="1" dirty="0">
                <a:solidFill>
                  <a:schemeClr val="bg1"/>
                </a:solidFill>
              </a:rPr>
              <a:t/>
            </a:r>
            <a:br>
              <a:rPr lang="en-US" altLang="ko-KR" sz="1100" b="1" dirty="0">
                <a:solidFill>
                  <a:schemeClr val="bg1"/>
                </a:solidFill>
              </a:rPr>
            </a:br>
            <a:r>
              <a:rPr lang="ko-KR" altLang="en-US" sz="1100" b="1" dirty="0">
                <a:solidFill>
                  <a:schemeClr val="bg1"/>
                </a:solidFill>
              </a:rPr>
              <a:t>기사</a:t>
            </a:r>
          </a:p>
        </p:txBody>
      </p:sp>
      <p:grpSp>
        <p:nvGrpSpPr>
          <p:cNvPr id="222" name="그룹 221"/>
          <p:cNvGrpSpPr/>
          <p:nvPr/>
        </p:nvGrpSpPr>
        <p:grpSpPr>
          <a:xfrm>
            <a:off x="2400285" y="1571612"/>
            <a:ext cx="1285884" cy="857256"/>
            <a:chOff x="2000232" y="1857364"/>
            <a:chExt cx="1285884" cy="857256"/>
          </a:xfrm>
          <a:solidFill>
            <a:schemeClr val="accent2">
              <a:lumMod val="40000"/>
              <a:lumOff val="60000"/>
            </a:schemeClr>
          </a:solidFill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grpSpPr>
        <p:sp>
          <p:nvSpPr>
            <p:cNvPr id="11" name="직사각형 10"/>
            <p:cNvSpPr/>
            <p:nvPr/>
          </p:nvSpPr>
          <p:spPr>
            <a:xfrm>
              <a:off x="2285984" y="1857364"/>
              <a:ext cx="1000132" cy="285752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고객센터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00232" y="1857364"/>
              <a:ext cx="285752" cy="285752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00232" y="2143116"/>
              <a:ext cx="1285884" cy="571504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차량 예약 접</a:t>
              </a:r>
              <a:r>
                <a:rPr lang="ko-KR" altLang="en-US" sz="1100" dirty="0">
                  <a:solidFill>
                    <a:schemeClr val="bg1"/>
                  </a:solidFill>
                </a:rPr>
                <a:t>수</a:t>
              </a:r>
            </a:p>
          </p:txBody>
        </p:sp>
      </p:grpSp>
      <p:sp>
        <p:nvSpPr>
          <p:cNvPr id="21" name="타원 20"/>
          <p:cNvSpPr/>
          <p:nvPr/>
        </p:nvSpPr>
        <p:spPr>
          <a:xfrm>
            <a:off x="785786" y="2664894"/>
            <a:ext cx="1071570" cy="64294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고객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2852724" y="3117335"/>
            <a:ext cx="1285884" cy="857256"/>
            <a:chOff x="2143108" y="3429000"/>
            <a:chExt cx="1285884" cy="857256"/>
          </a:xfrm>
          <a:solidFill>
            <a:schemeClr val="accent2">
              <a:lumMod val="40000"/>
              <a:lumOff val="60000"/>
            </a:schemeClr>
          </a:solidFill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grpSpPr>
        <p:sp>
          <p:nvSpPr>
            <p:cNvPr id="28" name="직사각형 27"/>
            <p:cNvSpPr/>
            <p:nvPr/>
          </p:nvSpPr>
          <p:spPr>
            <a:xfrm>
              <a:off x="2428860" y="3429000"/>
              <a:ext cx="1000132" cy="285752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</a:rPr>
                <a:t>예약</a:t>
              </a:r>
              <a:r>
                <a:rPr lang="ko-KR" altLang="en-US" sz="1100" dirty="0" err="1">
                  <a:solidFill>
                    <a:schemeClr val="bg1"/>
                  </a:solidFill>
                </a:rPr>
                <a:t>팀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43108" y="3429000"/>
              <a:ext cx="285752" cy="285752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43108" y="3714752"/>
              <a:ext cx="1285884" cy="571504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예약확인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ko-KR" altLang="en-US" sz="1100" dirty="0" smtClean="0">
                  <a:solidFill>
                    <a:schemeClr val="bg1"/>
                  </a:solidFill>
                </a:rPr>
                <a:t>차량 배차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185839" y="4260343"/>
            <a:ext cx="1285884" cy="857256"/>
            <a:chOff x="928662" y="4857760"/>
            <a:chExt cx="1285884" cy="857256"/>
          </a:xfrm>
          <a:solidFill>
            <a:schemeClr val="accent2">
              <a:lumMod val="40000"/>
              <a:lumOff val="60000"/>
            </a:schemeClr>
          </a:solidFill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grpSpPr>
        <p:sp>
          <p:nvSpPr>
            <p:cNvPr id="32" name="직사각형 31"/>
            <p:cNvSpPr/>
            <p:nvPr/>
          </p:nvSpPr>
          <p:spPr>
            <a:xfrm>
              <a:off x="1214414" y="4857760"/>
              <a:ext cx="1000132" cy="285752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</a:rPr>
                <a:t>해피콜팀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28662" y="4857760"/>
              <a:ext cx="285752" cy="285752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8662" y="5143512"/>
              <a:ext cx="1285884" cy="571504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예약 내역 안내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4757739" y="5046161"/>
            <a:ext cx="1285884" cy="857256"/>
            <a:chOff x="4786314" y="5500702"/>
            <a:chExt cx="1285884" cy="857256"/>
          </a:xfrm>
          <a:solidFill>
            <a:schemeClr val="accent2">
              <a:lumMod val="40000"/>
              <a:lumOff val="60000"/>
            </a:schemeClr>
          </a:solidFill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grpSpPr>
        <p:sp>
          <p:nvSpPr>
            <p:cNvPr id="36" name="직사각형 35"/>
            <p:cNvSpPr/>
            <p:nvPr/>
          </p:nvSpPr>
          <p:spPr>
            <a:xfrm>
              <a:off x="5072066" y="5500702"/>
              <a:ext cx="1000132" cy="285752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</a:rPr>
                <a:t>회계</a:t>
              </a:r>
              <a:r>
                <a:rPr lang="ko-KR" altLang="en-US" sz="1100" dirty="0" err="1">
                  <a:solidFill>
                    <a:schemeClr val="bg1"/>
                  </a:solidFill>
                </a:rPr>
                <a:t>팀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6314" y="5500702"/>
              <a:ext cx="285752" cy="285752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6314" y="5786454"/>
              <a:ext cx="1285884" cy="571504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비용 계산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ko-KR" altLang="en-US" sz="1100" dirty="0" smtClean="0">
                  <a:solidFill>
                    <a:schemeClr val="bg1"/>
                  </a:solidFill>
                </a:rPr>
                <a:t>요금 청구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629282" y="3474525"/>
            <a:ext cx="1285884" cy="857256"/>
            <a:chOff x="5643570" y="3786190"/>
            <a:chExt cx="1285884" cy="857256"/>
          </a:xfrm>
          <a:solidFill>
            <a:schemeClr val="accent2">
              <a:lumMod val="40000"/>
              <a:lumOff val="60000"/>
            </a:schemeClr>
          </a:solidFill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grpSpPr>
        <p:sp>
          <p:nvSpPr>
            <p:cNvPr id="44" name="직사각형 43"/>
            <p:cNvSpPr/>
            <p:nvPr/>
          </p:nvSpPr>
          <p:spPr>
            <a:xfrm>
              <a:off x="5929322" y="3786190"/>
              <a:ext cx="1000132" cy="285752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</a:rPr>
                <a:t>정비</a:t>
              </a:r>
              <a:r>
                <a:rPr lang="ko-KR" altLang="en-US" sz="1100" dirty="0" err="1">
                  <a:solidFill>
                    <a:schemeClr val="bg1"/>
                  </a:solidFill>
                </a:rPr>
                <a:t>팀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643570" y="3786190"/>
              <a:ext cx="285752" cy="285752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643570" y="4071942"/>
              <a:ext cx="1285884" cy="571504"/>
            </a:xfrm>
            <a:prstGeom prst="rect">
              <a:avLst/>
            </a:prstGeom>
            <a:grpFill/>
            <a:ln w="15875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운행 가능 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100" dirty="0" smtClean="0">
                  <a:solidFill>
                    <a:schemeClr val="bg1"/>
                  </a:solidFill>
                </a:rPr>
              </a:br>
              <a:r>
                <a:rPr lang="ko-KR" altLang="en-US" sz="1100" dirty="0" smtClean="0">
                  <a:solidFill>
                    <a:schemeClr val="bg1"/>
                  </a:solidFill>
                </a:rPr>
                <a:t>차량 파악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4111473" y="4241292"/>
            <a:ext cx="1285884" cy="285752"/>
            <a:chOff x="3643306" y="3857628"/>
            <a:chExt cx="1285884" cy="285752"/>
          </a:xfrm>
          <a:solidFill>
            <a:schemeClr val="tx2">
              <a:lumMod val="90000"/>
            </a:schemeClr>
          </a:solidFill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grpSpPr>
        <p:sp>
          <p:nvSpPr>
            <p:cNvPr id="48" name="직사각형 47"/>
            <p:cNvSpPr/>
            <p:nvPr/>
          </p:nvSpPr>
          <p:spPr>
            <a:xfrm>
              <a:off x="3929058" y="3857628"/>
              <a:ext cx="1000132" cy="285752"/>
            </a:xfrm>
            <a:prstGeom prst="rect">
              <a:avLst/>
            </a:prstGeom>
            <a:grpFill/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배차 목록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43306" y="3857628"/>
              <a:ext cx="357190" cy="285752"/>
            </a:xfrm>
            <a:prstGeom prst="rect">
              <a:avLst/>
            </a:prstGeom>
            <a:grpFill/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D1</a:t>
              </a: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4986340" y="2831583"/>
            <a:ext cx="1296770" cy="285752"/>
            <a:chOff x="5286380" y="1785926"/>
            <a:chExt cx="1296770" cy="285752"/>
          </a:xfrm>
          <a:solidFill>
            <a:schemeClr val="tx2">
              <a:lumMod val="90000"/>
            </a:schemeClr>
          </a:solidFill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grpSpPr>
        <p:sp>
          <p:nvSpPr>
            <p:cNvPr id="51" name="직사각형 50"/>
            <p:cNvSpPr/>
            <p:nvPr/>
          </p:nvSpPr>
          <p:spPr>
            <a:xfrm>
              <a:off x="5572132" y="1785926"/>
              <a:ext cx="1011018" cy="285752"/>
            </a:xfrm>
            <a:prstGeom prst="rect">
              <a:avLst/>
            </a:prstGeom>
            <a:grpFill/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차량 목록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286380" y="1785926"/>
              <a:ext cx="368076" cy="285752"/>
            </a:xfrm>
            <a:prstGeom prst="rect">
              <a:avLst/>
            </a:prstGeom>
            <a:grpFill/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D3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4114797" y="2003233"/>
            <a:ext cx="1285884" cy="285752"/>
            <a:chOff x="3571868" y="2318650"/>
            <a:chExt cx="1285884" cy="285752"/>
          </a:xfrm>
          <a:solidFill>
            <a:schemeClr val="tx2">
              <a:lumMod val="90000"/>
            </a:schemeClr>
          </a:solidFill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grpSpPr>
        <p:sp>
          <p:nvSpPr>
            <p:cNvPr id="54" name="직사각형 53"/>
            <p:cNvSpPr/>
            <p:nvPr/>
          </p:nvSpPr>
          <p:spPr>
            <a:xfrm>
              <a:off x="3857620" y="2318650"/>
              <a:ext cx="1000132" cy="285752"/>
            </a:xfrm>
            <a:prstGeom prst="rect">
              <a:avLst/>
            </a:prstGeom>
            <a:grpFill/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예약 목록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71868" y="2318650"/>
              <a:ext cx="357190" cy="285752"/>
            </a:xfrm>
            <a:prstGeom prst="rect">
              <a:avLst/>
            </a:prstGeom>
            <a:grpFill/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D2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화살표 연결선 59"/>
          <p:cNvCxnSpPr>
            <a:stCxn id="21" idx="7"/>
          </p:cNvCxnSpPr>
          <p:nvPr/>
        </p:nvCxnSpPr>
        <p:spPr>
          <a:xfrm rot="5400000" flipH="1" flipV="1">
            <a:off x="1742389" y="2101156"/>
            <a:ext cx="615935" cy="699857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686169" y="2143116"/>
            <a:ext cx="428628" cy="2993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5400000" flipH="1" flipV="1">
            <a:off x="5596284" y="3293209"/>
            <a:ext cx="357190" cy="5443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8" idx="2"/>
          </p:cNvCxnSpPr>
          <p:nvPr/>
        </p:nvCxnSpPr>
        <p:spPr>
          <a:xfrm>
            <a:off x="6043623" y="5189037"/>
            <a:ext cx="628654" cy="211933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" idx="2"/>
            <a:endCxn id="38" idx="3"/>
          </p:cNvCxnSpPr>
          <p:nvPr/>
        </p:nvCxnSpPr>
        <p:spPr>
          <a:xfrm rot="10800000" flipV="1">
            <a:off x="6043623" y="5400969"/>
            <a:ext cx="628654" cy="216695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" idx="2"/>
          </p:cNvCxnSpPr>
          <p:nvPr/>
        </p:nvCxnSpPr>
        <p:spPr>
          <a:xfrm rot="10800000" flipV="1">
            <a:off x="6915166" y="4043647"/>
            <a:ext cx="657230" cy="2381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4138608" y="2974459"/>
            <a:ext cx="847732" cy="714380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rot="16200000" flipH="1">
            <a:off x="1615317" y="5331063"/>
            <a:ext cx="428628" cy="1700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 140"/>
          <p:cNvCxnSpPr/>
          <p:nvPr/>
        </p:nvCxnSpPr>
        <p:spPr>
          <a:xfrm rot="5400000">
            <a:off x="3855404" y="2072124"/>
            <a:ext cx="828350" cy="1262073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 153"/>
          <p:cNvCxnSpPr/>
          <p:nvPr/>
        </p:nvCxnSpPr>
        <p:spPr>
          <a:xfrm rot="10800000">
            <a:off x="2471723" y="4831847"/>
            <a:ext cx="2286016" cy="78581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 156"/>
          <p:cNvCxnSpPr/>
          <p:nvPr/>
        </p:nvCxnSpPr>
        <p:spPr>
          <a:xfrm rot="16200000" flipH="1">
            <a:off x="3519479" y="3950777"/>
            <a:ext cx="1214446" cy="1262073"/>
          </a:xfrm>
          <a:prstGeom prst="curvedConnector2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구부러진 연결선 153"/>
          <p:cNvCxnSpPr>
            <a:endCxn id="21" idx="4"/>
          </p:cNvCxnSpPr>
          <p:nvPr/>
        </p:nvCxnSpPr>
        <p:spPr>
          <a:xfrm rot="16200000" flipV="1">
            <a:off x="848890" y="3780518"/>
            <a:ext cx="952507" cy="7144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/>
          <p:cNvGrpSpPr/>
          <p:nvPr/>
        </p:nvGrpSpPr>
        <p:grpSpPr>
          <a:xfrm>
            <a:off x="1646443" y="5546227"/>
            <a:ext cx="1296770" cy="285752"/>
            <a:chOff x="5286380" y="1785926"/>
            <a:chExt cx="1296770" cy="285752"/>
          </a:xfrm>
          <a:solidFill>
            <a:schemeClr val="tx2">
              <a:lumMod val="90000"/>
            </a:schemeClr>
          </a:solidFill>
          <a:effectLst>
            <a:outerShdw blurRad="38100" dist="25400" dir="2700000" algn="tl" rotWithShape="0">
              <a:prstClr val="black">
                <a:alpha val="32000"/>
              </a:prstClr>
            </a:outerShdw>
          </a:effectLst>
        </p:grpSpPr>
        <p:sp>
          <p:nvSpPr>
            <p:cNvPr id="241" name="직사각형 240"/>
            <p:cNvSpPr/>
            <p:nvPr/>
          </p:nvSpPr>
          <p:spPr>
            <a:xfrm>
              <a:off x="5572132" y="1785926"/>
              <a:ext cx="1011018" cy="285752"/>
            </a:xfrm>
            <a:prstGeom prst="rect">
              <a:avLst/>
            </a:prstGeom>
            <a:grpFill/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배차 목록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5286380" y="1785926"/>
              <a:ext cx="368076" cy="285752"/>
            </a:xfrm>
            <a:prstGeom prst="rect">
              <a:avLst/>
            </a:prstGeom>
            <a:grpFill/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D1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직선 화살표 연결선 66"/>
          <p:cNvCxnSpPr/>
          <p:nvPr/>
        </p:nvCxnSpPr>
        <p:spPr>
          <a:xfrm>
            <a:off x="4138608" y="3688839"/>
            <a:ext cx="758683" cy="552453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rot="16200000" flipV="1">
            <a:off x="4639395" y="4784941"/>
            <a:ext cx="519117" cy="3324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ysDot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428992" y="571480"/>
            <a:ext cx="528641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500" b="1" dirty="0" smtClean="0">
                <a:solidFill>
                  <a:schemeClr val="bg1"/>
                </a:solidFill>
              </a:rPr>
              <a:t>AYAS 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렌터카 예약 시스템</a:t>
            </a:r>
            <a:endParaRPr lang="en-US" altLang="ko-KR" sz="25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데이터 흐름도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57224" y="2260079"/>
            <a:ext cx="14287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렌터카 예약 신청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571868" y="1714488"/>
            <a:ext cx="14287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예약 내역 입력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071934" y="3760277"/>
            <a:ext cx="14287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차량 배차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929322" y="3162743"/>
            <a:ext cx="14287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가용 차량 업데이트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971590" y="2903267"/>
            <a:ext cx="1029038" cy="5693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가용 차량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 확인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ko-KR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857488" y="2543572"/>
            <a:ext cx="142876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예약내역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561367" y="4681214"/>
            <a:ext cx="14287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요금 조회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500298" y="4260343"/>
            <a:ext cx="142876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예약 완료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통보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286116" y="5543968"/>
            <a:ext cx="142876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비용정산 완료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통보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500166" y="5191913"/>
            <a:ext cx="14287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요금 조회</a:t>
            </a:r>
            <a:endParaRPr lang="ko-KR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0100" y="3688839"/>
            <a:ext cx="142876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예약 내역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요금 안내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715008" y="4974723"/>
            <a:ext cx="14287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비용청</a:t>
            </a:r>
            <a:r>
              <a:rPr lang="ko-KR" altLang="en-US" sz="1000" dirty="0" smtClean="0">
                <a:solidFill>
                  <a:schemeClr val="bg1"/>
                </a:solidFill>
              </a:rPr>
              <a:t>구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725641" y="5611671"/>
            <a:ext cx="142876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요금 지불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715140" y="3615142"/>
            <a:ext cx="121444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정비내역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공유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72</Words>
  <Application>Microsoft Office PowerPoint</Application>
  <PresentationFormat>화면 슬라이드 쇼(4:3)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9</cp:revision>
  <dcterms:created xsi:type="dcterms:W3CDTF">2009-04-26T01:21:39Z</dcterms:created>
  <dcterms:modified xsi:type="dcterms:W3CDTF">2009-07-05T10:17:06Z</dcterms:modified>
</cp:coreProperties>
</file>