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76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9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571480"/>
            <a:ext cx="550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가정용 디지털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TV</a:t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기술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285835" y="1569877"/>
            <a:ext cx="7000940" cy="4573772"/>
            <a:chOff x="1214413" y="1922055"/>
            <a:chExt cx="7143800" cy="3989834"/>
          </a:xfrm>
        </p:grpSpPr>
        <p:grpSp>
          <p:nvGrpSpPr>
            <p:cNvPr id="10" name="그룹 9"/>
            <p:cNvGrpSpPr/>
            <p:nvPr/>
          </p:nvGrpSpPr>
          <p:grpSpPr>
            <a:xfrm>
              <a:off x="1214413" y="1923645"/>
              <a:ext cx="7143800" cy="3988244"/>
              <a:chOff x="2213752" y="1732645"/>
              <a:chExt cx="5644396" cy="2637629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214546" y="4368684"/>
                <a:ext cx="5643602" cy="1588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rot="16200000" flipV="1">
                <a:off x="894945" y="3051452"/>
                <a:ext cx="2637629" cy="1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  <a:lumOff val="3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/>
            <p:nvPr/>
          </p:nvCxnSpPr>
          <p:spPr>
            <a:xfrm>
              <a:off x="1214414" y="1922055"/>
              <a:ext cx="7072362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214665" y="2773358"/>
              <a:ext cx="7072362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214916" y="3822703"/>
              <a:ext cx="7072362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215167" y="4914806"/>
              <a:ext cx="7072362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정육면체 24"/>
          <p:cNvSpPr/>
          <p:nvPr/>
        </p:nvSpPr>
        <p:spPr>
          <a:xfrm>
            <a:off x="2143108" y="2082934"/>
            <a:ext cx="285752" cy="97255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307354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LCD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240692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PDP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200197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유기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LED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0582" y="6140302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2007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9342" y="6140302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2008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2416" y="6140302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2009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5490" y="6149055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2010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4750595" y="1940058"/>
            <a:ext cx="928694" cy="285752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6572264" y="1787658"/>
            <a:ext cx="1714512" cy="438152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 </a:t>
            </a:r>
          </a:p>
          <a:p>
            <a:pPr algn="ctr"/>
            <a:endParaRPr lang="en-US" altLang="ko-K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/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3250397" y="2082934"/>
            <a:ext cx="428628" cy="142876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7389" y="2237881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14678" y="2237881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57752" y="2237881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20”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00892" y="2237881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40”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57488" y="4585811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130 mm</a:t>
            </a:r>
          </a:p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42 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22033" y="4585811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35 mm</a:t>
            </a:r>
          </a:p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50”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0859" y="4585811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10 mm</a:t>
            </a:r>
          </a:p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60”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57488" y="3263714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35 mm</a:t>
            </a:r>
          </a:p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30”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2033" y="3263714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20 mm</a:t>
            </a:r>
          </a:p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42”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00826" y="3263714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15 mm</a:t>
            </a:r>
          </a:p>
          <a:p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50” </a:t>
            </a:r>
          </a:p>
        </p:txBody>
      </p:sp>
      <p:sp>
        <p:nvSpPr>
          <p:cNvPr id="64" name="오른쪽 화살표 63"/>
          <p:cNvSpPr/>
          <p:nvPr/>
        </p:nvSpPr>
        <p:spPr>
          <a:xfrm>
            <a:off x="1308650" y="5117372"/>
            <a:ext cx="7000924" cy="857256"/>
          </a:xfrm>
          <a:prstGeom prst="rightArrow">
            <a:avLst>
              <a:gd name="adj1" fmla="val 79503"/>
              <a:gd name="adj2" fmla="val 56808"/>
            </a:avLst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57620" y="5270125"/>
            <a:ext cx="1571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50” PDP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패널 상용화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48156" y="5270125"/>
            <a:ext cx="172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40” OLED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패널 상용화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71604" y="5270125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유기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LED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패널 상용화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14942" y="5576826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LED  </a:t>
            </a:r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백라이트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개발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00166" y="5576826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냉음극형광램프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백라이트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개발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538196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핵심기술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rot="5400000" flipH="1" flipV="1">
            <a:off x="817518" y="3889360"/>
            <a:ext cx="2857520" cy="1588"/>
          </a:xfrm>
          <a:prstGeom prst="straightConnector1">
            <a:avLst/>
          </a:prstGeom>
          <a:ln w="3175">
            <a:solidFill>
              <a:schemeClr val="tx1">
                <a:lumMod val="65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2357422" y="4572008"/>
            <a:ext cx="2000264" cy="1588"/>
          </a:xfrm>
          <a:prstGeom prst="straightConnector1">
            <a:avLst/>
          </a:prstGeom>
          <a:ln w="3175">
            <a:solidFill>
              <a:schemeClr val="tx1">
                <a:lumMod val="65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5400000" flipH="1" flipV="1">
            <a:off x="4546803" y="5028877"/>
            <a:ext cx="500066" cy="1588"/>
          </a:xfrm>
          <a:prstGeom prst="straightConnector1">
            <a:avLst/>
          </a:prstGeom>
          <a:ln w="3175">
            <a:solidFill>
              <a:schemeClr val="tx1">
                <a:lumMod val="65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5400000" flipH="1" flipV="1">
            <a:off x="6072992" y="3837378"/>
            <a:ext cx="2857520" cy="1588"/>
          </a:xfrm>
          <a:prstGeom prst="straightConnector1">
            <a:avLst/>
          </a:prstGeom>
          <a:ln w="3175">
            <a:solidFill>
              <a:schemeClr val="tx1">
                <a:lumMod val="65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rot="5400000" flipH="1" flipV="1">
            <a:off x="5106991" y="4464057"/>
            <a:ext cx="2214578" cy="1588"/>
          </a:xfrm>
          <a:prstGeom prst="straightConnector1">
            <a:avLst/>
          </a:prstGeom>
          <a:ln w="3175">
            <a:solidFill>
              <a:schemeClr val="tx1">
                <a:lumMod val="65000"/>
              </a:schemeClr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500298" y="3859360"/>
            <a:ext cx="1500198" cy="714380"/>
          </a:xfrm>
          <a:prstGeom prst="cube">
            <a:avLst>
              <a:gd name="adj" fmla="val 50396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4464843" y="2716352"/>
            <a:ext cx="1500198" cy="571504"/>
          </a:xfrm>
          <a:prstGeom prst="cube">
            <a:avLst>
              <a:gd name="adj" fmla="val 81887"/>
            </a:avLst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2500298" y="2716352"/>
            <a:ext cx="1500198" cy="571504"/>
          </a:xfrm>
          <a:prstGeom prst="cube">
            <a:avLst>
              <a:gd name="adj" fmla="val 66473"/>
            </a:avLst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b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정육면체 58"/>
          <p:cNvSpPr/>
          <p:nvPr/>
        </p:nvSpPr>
        <p:spPr>
          <a:xfrm>
            <a:off x="4429124" y="3930798"/>
            <a:ext cx="1571636" cy="642942"/>
          </a:xfrm>
          <a:prstGeom prst="cube">
            <a:avLst>
              <a:gd name="adj" fmla="val 67850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정육면체 59"/>
          <p:cNvSpPr/>
          <p:nvPr/>
        </p:nvSpPr>
        <p:spPr>
          <a:xfrm>
            <a:off x="6286512" y="4002236"/>
            <a:ext cx="1714512" cy="571504"/>
          </a:xfrm>
          <a:prstGeom prst="cube">
            <a:avLst>
              <a:gd name="adj" fmla="val 93692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6143636" y="2716352"/>
            <a:ext cx="1500198" cy="571504"/>
          </a:xfrm>
          <a:prstGeom prst="cube">
            <a:avLst>
              <a:gd name="adj" fmla="val 90944"/>
            </a:avLst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254</TotalTime>
  <Words>67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10</cp:revision>
  <dcterms:created xsi:type="dcterms:W3CDTF">2009-04-18T07:32:22Z</dcterms:created>
  <dcterms:modified xsi:type="dcterms:W3CDTF">2009-04-18T12:54:08Z</dcterms:modified>
</cp:coreProperties>
</file>