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8497"/>
    <a:srgbClr val="173F47"/>
    <a:srgbClr val="4693A8"/>
    <a:srgbClr val="387788"/>
    <a:srgbClr val="29667B"/>
    <a:srgbClr val="1B577F"/>
    <a:srgbClr val="102E32"/>
    <a:srgbClr val="264464"/>
    <a:srgbClr val="1D4D6D"/>
    <a:srgbClr val="13587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690" y="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8FB9-3484-4714-8226-35AD412940A7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2F00-8F87-448C-B3EE-18AEB47FBF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8FB9-3484-4714-8226-35AD412940A7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2F00-8F87-448C-B3EE-18AEB47FBF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8FB9-3484-4714-8226-35AD412940A7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2F00-8F87-448C-B3EE-18AEB47FBF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8FB9-3484-4714-8226-35AD412940A7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2F00-8F87-448C-B3EE-18AEB47FBF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8FB9-3484-4714-8226-35AD412940A7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2F00-8F87-448C-B3EE-18AEB47FBF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8FB9-3484-4714-8226-35AD412940A7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2F00-8F87-448C-B3EE-18AEB47FBF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8FB9-3484-4714-8226-35AD412940A7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2F00-8F87-448C-B3EE-18AEB47FBF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8FB9-3484-4714-8226-35AD412940A7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2F00-8F87-448C-B3EE-18AEB47FBF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8FB9-3484-4714-8226-35AD412940A7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2F00-8F87-448C-B3EE-18AEB47FBF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8FB9-3484-4714-8226-35AD412940A7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2F00-8F87-448C-B3EE-18AEB47FBF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8FB9-3484-4714-8226-35AD412940A7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2F00-8F87-448C-B3EE-18AEB47FBF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8FB9-3484-4714-8226-35AD412940A7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22F00-8F87-448C-B3EE-18AEB47FBF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F8497"/>
            </a:gs>
            <a:gs pos="100000">
              <a:srgbClr val="173F47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그룹 115"/>
          <p:cNvGrpSpPr/>
          <p:nvPr/>
        </p:nvGrpSpPr>
        <p:grpSpPr>
          <a:xfrm>
            <a:off x="2695562" y="2214554"/>
            <a:ext cx="4286280" cy="285752"/>
            <a:chOff x="2695562" y="2214554"/>
            <a:chExt cx="4286280" cy="285752"/>
          </a:xfrm>
        </p:grpSpPr>
        <p:cxnSp>
          <p:nvCxnSpPr>
            <p:cNvPr id="15" name="직선 화살표 연결선 14"/>
            <p:cNvCxnSpPr/>
            <p:nvPr/>
          </p:nvCxnSpPr>
          <p:spPr>
            <a:xfrm>
              <a:off x="2695562" y="2357430"/>
              <a:ext cx="4286280" cy="1588"/>
            </a:xfrm>
            <a:prstGeom prst="straightConnector1">
              <a:avLst/>
            </a:prstGeom>
            <a:ln w="6350">
              <a:solidFill>
                <a:schemeClr val="tx1">
                  <a:lumMod val="8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5400000">
              <a:off x="2553480" y="2356636"/>
              <a:ext cx="285752" cy="1588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5400000">
              <a:off x="3375017" y="2356636"/>
              <a:ext cx="285752" cy="1588"/>
            </a:xfrm>
            <a:prstGeom prst="line">
              <a:avLst/>
            </a:prstGeom>
            <a:ln w="15875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5400000">
              <a:off x="4196554" y="2356636"/>
              <a:ext cx="285752" cy="1588"/>
            </a:xfrm>
            <a:prstGeom prst="line">
              <a:avLst/>
            </a:prstGeom>
            <a:ln w="15875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5400000">
              <a:off x="5018091" y="2356636"/>
              <a:ext cx="285752" cy="1588"/>
            </a:xfrm>
            <a:prstGeom prst="line">
              <a:avLst/>
            </a:prstGeom>
            <a:ln w="15875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5400000">
              <a:off x="5839628" y="2356636"/>
              <a:ext cx="285752" cy="1588"/>
            </a:xfrm>
            <a:prstGeom prst="line">
              <a:avLst/>
            </a:prstGeom>
            <a:ln w="15875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>
              <a:off x="6838172" y="2356636"/>
              <a:ext cx="285752" cy="1588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116"/>
          <p:cNvGrpSpPr/>
          <p:nvPr/>
        </p:nvGrpSpPr>
        <p:grpSpPr>
          <a:xfrm>
            <a:off x="2695562" y="2857496"/>
            <a:ext cx="4286280" cy="285752"/>
            <a:chOff x="2695562" y="2857496"/>
            <a:chExt cx="4286280" cy="285752"/>
          </a:xfrm>
        </p:grpSpPr>
        <p:cxnSp>
          <p:nvCxnSpPr>
            <p:cNvPr id="23" name="직선 화살표 연결선 22"/>
            <p:cNvCxnSpPr/>
            <p:nvPr/>
          </p:nvCxnSpPr>
          <p:spPr>
            <a:xfrm>
              <a:off x="2695562" y="3000372"/>
              <a:ext cx="4286280" cy="1588"/>
            </a:xfrm>
            <a:prstGeom prst="straightConnector1">
              <a:avLst/>
            </a:prstGeom>
            <a:ln w="6350">
              <a:solidFill>
                <a:schemeClr val="tx1">
                  <a:lumMod val="8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rot="5400000">
              <a:off x="2553480" y="2999578"/>
              <a:ext cx="285752" cy="1588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rot="5400000">
              <a:off x="3375017" y="2999578"/>
              <a:ext cx="285752" cy="1588"/>
            </a:xfrm>
            <a:prstGeom prst="line">
              <a:avLst/>
            </a:prstGeom>
            <a:ln w="15875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rot="5400000">
              <a:off x="4196554" y="2999578"/>
              <a:ext cx="285752" cy="1588"/>
            </a:xfrm>
            <a:prstGeom prst="line">
              <a:avLst/>
            </a:prstGeom>
            <a:ln w="15875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5400000">
              <a:off x="5018091" y="2999578"/>
              <a:ext cx="285752" cy="1588"/>
            </a:xfrm>
            <a:prstGeom prst="line">
              <a:avLst/>
            </a:prstGeom>
            <a:ln w="15875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rot="5400000">
              <a:off x="5839628" y="2999578"/>
              <a:ext cx="285752" cy="1588"/>
            </a:xfrm>
            <a:prstGeom prst="line">
              <a:avLst/>
            </a:prstGeom>
            <a:ln w="15875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5400000">
              <a:off x="6838172" y="2999578"/>
              <a:ext cx="285752" cy="1588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/>
          <p:cNvGrpSpPr/>
          <p:nvPr/>
        </p:nvGrpSpPr>
        <p:grpSpPr>
          <a:xfrm>
            <a:off x="2695562" y="3500438"/>
            <a:ext cx="4286280" cy="285752"/>
            <a:chOff x="2695562" y="3500438"/>
            <a:chExt cx="4286280" cy="285752"/>
          </a:xfrm>
        </p:grpSpPr>
        <p:cxnSp>
          <p:nvCxnSpPr>
            <p:cNvPr id="31" name="직선 화살표 연결선 30"/>
            <p:cNvCxnSpPr/>
            <p:nvPr/>
          </p:nvCxnSpPr>
          <p:spPr>
            <a:xfrm>
              <a:off x="2695562" y="3643314"/>
              <a:ext cx="4286280" cy="1588"/>
            </a:xfrm>
            <a:prstGeom prst="straightConnector1">
              <a:avLst/>
            </a:prstGeom>
            <a:ln w="6350">
              <a:solidFill>
                <a:schemeClr val="tx1">
                  <a:lumMod val="8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5400000">
              <a:off x="2553480" y="3642520"/>
              <a:ext cx="285752" cy="1588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5400000">
              <a:off x="3375017" y="3642520"/>
              <a:ext cx="285752" cy="1588"/>
            </a:xfrm>
            <a:prstGeom prst="line">
              <a:avLst/>
            </a:prstGeom>
            <a:ln w="15875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5400000">
              <a:off x="4196554" y="3642520"/>
              <a:ext cx="285752" cy="1588"/>
            </a:xfrm>
            <a:prstGeom prst="line">
              <a:avLst/>
            </a:prstGeom>
            <a:ln w="15875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rot="5400000">
              <a:off x="5018091" y="3642520"/>
              <a:ext cx="285752" cy="1588"/>
            </a:xfrm>
            <a:prstGeom prst="line">
              <a:avLst/>
            </a:prstGeom>
            <a:ln w="15875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5400000">
              <a:off x="5839628" y="3642520"/>
              <a:ext cx="285752" cy="1588"/>
            </a:xfrm>
            <a:prstGeom prst="line">
              <a:avLst/>
            </a:prstGeom>
            <a:ln w="15875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5400000">
              <a:off x="6838172" y="3642520"/>
              <a:ext cx="285752" cy="1588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그룹 119"/>
          <p:cNvGrpSpPr/>
          <p:nvPr/>
        </p:nvGrpSpPr>
        <p:grpSpPr>
          <a:xfrm>
            <a:off x="2695562" y="4143380"/>
            <a:ext cx="4286280" cy="285752"/>
            <a:chOff x="2695562" y="4143380"/>
            <a:chExt cx="4286280" cy="285752"/>
          </a:xfrm>
        </p:grpSpPr>
        <p:cxnSp>
          <p:nvCxnSpPr>
            <p:cNvPr id="39" name="직선 화살표 연결선 38"/>
            <p:cNvCxnSpPr/>
            <p:nvPr/>
          </p:nvCxnSpPr>
          <p:spPr>
            <a:xfrm>
              <a:off x="2695562" y="4286256"/>
              <a:ext cx="4286280" cy="1588"/>
            </a:xfrm>
            <a:prstGeom prst="straightConnector1">
              <a:avLst/>
            </a:prstGeom>
            <a:ln w="6350">
              <a:solidFill>
                <a:schemeClr val="tx1">
                  <a:lumMod val="8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rot="5400000">
              <a:off x="2553480" y="4285462"/>
              <a:ext cx="285752" cy="1588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rot="5400000">
              <a:off x="3375017" y="4285462"/>
              <a:ext cx="285752" cy="1588"/>
            </a:xfrm>
            <a:prstGeom prst="line">
              <a:avLst/>
            </a:prstGeom>
            <a:ln w="15875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rot="5400000">
              <a:off x="4196554" y="4285462"/>
              <a:ext cx="285752" cy="1588"/>
            </a:xfrm>
            <a:prstGeom prst="line">
              <a:avLst/>
            </a:prstGeom>
            <a:ln w="15875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rot="5400000">
              <a:off x="5018091" y="4285462"/>
              <a:ext cx="285752" cy="1588"/>
            </a:xfrm>
            <a:prstGeom prst="line">
              <a:avLst/>
            </a:prstGeom>
            <a:ln w="15875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5400000">
              <a:off x="5839628" y="4285462"/>
              <a:ext cx="285752" cy="1588"/>
            </a:xfrm>
            <a:prstGeom prst="line">
              <a:avLst/>
            </a:prstGeom>
            <a:ln w="15875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rot="5400000">
              <a:off x="6838172" y="4285462"/>
              <a:ext cx="285752" cy="1588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그룹 120"/>
          <p:cNvGrpSpPr/>
          <p:nvPr/>
        </p:nvGrpSpPr>
        <p:grpSpPr>
          <a:xfrm>
            <a:off x="2695562" y="4786322"/>
            <a:ext cx="4286280" cy="285752"/>
            <a:chOff x="2695562" y="4786322"/>
            <a:chExt cx="4286280" cy="285752"/>
          </a:xfrm>
        </p:grpSpPr>
        <p:cxnSp>
          <p:nvCxnSpPr>
            <p:cNvPr id="47" name="직선 화살표 연결선 46"/>
            <p:cNvCxnSpPr/>
            <p:nvPr/>
          </p:nvCxnSpPr>
          <p:spPr>
            <a:xfrm>
              <a:off x="2695562" y="4929198"/>
              <a:ext cx="4286280" cy="1588"/>
            </a:xfrm>
            <a:prstGeom prst="straightConnector1">
              <a:avLst/>
            </a:prstGeom>
            <a:ln w="6350">
              <a:solidFill>
                <a:schemeClr val="tx1">
                  <a:lumMod val="8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rot="5400000">
              <a:off x="2553480" y="4928404"/>
              <a:ext cx="285752" cy="1588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rot="5400000">
              <a:off x="3375017" y="4928404"/>
              <a:ext cx="285752" cy="1588"/>
            </a:xfrm>
            <a:prstGeom prst="line">
              <a:avLst/>
            </a:prstGeom>
            <a:ln w="15875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5400000">
              <a:off x="4196554" y="4928404"/>
              <a:ext cx="285752" cy="1588"/>
            </a:xfrm>
            <a:prstGeom prst="line">
              <a:avLst/>
            </a:prstGeom>
            <a:ln w="15875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5400000">
              <a:off x="5018091" y="4928404"/>
              <a:ext cx="285752" cy="1588"/>
            </a:xfrm>
            <a:prstGeom prst="line">
              <a:avLst/>
            </a:prstGeom>
            <a:ln w="15875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rot="5400000">
              <a:off x="5839628" y="4928404"/>
              <a:ext cx="285752" cy="1588"/>
            </a:xfrm>
            <a:prstGeom prst="line">
              <a:avLst/>
            </a:prstGeom>
            <a:ln w="15875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5400000">
              <a:off x="6838172" y="4928404"/>
              <a:ext cx="285752" cy="1588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그룹 123"/>
          <p:cNvGrpSpPr/>
          <p:nvPr/>
        </p:nvGrpSpPr>
        <p:grpSpPr>
          <a:xfrm>
            <a:off x="2695562" y="5429264"/>
            <a:ext cx="4286280" cy="285752"/>
            <a:chOff x="2695562" y="5429264"/>
            <a:chExt cx="4286280" cy="285752"/>
          </a:xfrm>
        </p:grpSpPr>
        <p:cxnSp>
          <p:nvCxnSpPr>
            <p:cNvPr id="55" name="직선 화살표 연결선 54"/>
            <p:cNvCxnSpPr/>
            <p:nvPr/>
          </p:nvCxnSpPr>
          <p:spPr>
            <a:xfrm>
              <a:off x="2695562" y="5572140"/>
              <a:ext cx="4286280" cy="1588"/>
            </a:xfrm>
            <a:prstGeom prst="straightConnector1">
              <a:avLst/>
            </a:prstGeom>
            <a:ln w="6350">
              <a:solidFill>
                <a:schemeClr val="tx1">
                  <a:lumMod val="8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5400000">
              <a:off x="2553480" y="5571346"/>
              <a:ext cx="285752" cy="1588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rot="5400000">
              <a:off x="3375017" y="5571346"/>
              <a:ext cx="285752" cy="1588"/>
            </a:xfrm>
            <a:prstGeom prst="line">
              <a:avLst/>
            </a:prstGeom>
            <a:ln w="15875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rot="5400000">
              <a:off x="4196554" y="5571346"/>
              <a:ext cx="285752" cy="1588"/>
            </a:xfrm>
            <a:prstGeom prst="line">
              <a:avLst/>
            </a:prstGeom>
            <a:ln w="15875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rot="5400000">
              <a:off x="5018091" y="5571346"/>
              <a:ext cx="285752" cy="1588"/>
            </a:xfrm>
            <a:prstGeom prst="line">
              <a:avLst/>
            </a:prstGeom>
            <a:ln w="15875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rot="5400000">
              <a:off x="5839628" y="5571346"/>
              <a:ext cx="285752" cy="1588"/>
            </a:xfrm>
            <a:prstGeom prst="line">
              <a:avLst/>
            </a:prstGeom>
            <a:ln w="15875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rot="5400000">
              <a:off x="6838172" y="5571346"/>
              <a:ext cx="285752" cy="1588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그룹 125"/>
          <p:cNvGrpSpPr/>
          <p:nvPr/>
        </p:nvGrpSpPr>
        <p:grpSpPr>
          <a:xfrm>
            <a:off x="2695562" y="6072206"/>
            <a:ext cx="4286280" cy="285752"/>
            <a:chOff x="2695562" y="6072206"/>
            <a:chExt cx="4286280" cy="285752"/>
          </a:xfrm>
        </p:grpSpPr>
        <p:cxnSp>
          <p:nvCxnSpPr>
            <p:cNvPr id="63" name="직선 화살표 연결선 62"/>
            <p:cNvCxnSpPr/>
            <p:nvPr/>
          </p:nvCxnSpPr>
          <p:spPr>
            <a:xfrm>
              <a:off x="2695562" y="6215082"/>
              <a:ext cx="4286280" cy="1588"/>
            </a:xfrm>
            <a:prstGeom prst="straightConnector1">
              <a:avLst/>
            </a:prstGeom>
            <a:ln w="6350">
              <a:solidFill>
                <a:schemeClr val="tx1">
                  <a:lumMod val="8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rot="5400000">
              <a:off x="2553480" y="6214288"/>
              <a:ext cx="285752" cy="1588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rot="5400000">
              <a:off x="3375017" y="6214288"/>
              <a:ext cx="285752" cy="1588"/>
            </a:xfrm>
            <a:prstGeom prst="line">
              <a:avLst/>
            </a:prstGeom>
            <a:ln w="15875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5400000">
              <a:off x="4196554" y="6214288"/>
              <a:ext cx="285752" cy="1588"/>
            </a:xfrm>
            <a:prstGeom prst="line">
              <a:avLst/>
            </a:prstGeom>
            <a:ln w="15875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rot="5400000">
              <a:off x="5018091" y="6214288"/>
              <a:ext cx="285752" cy="1588"/>
            </a:xfrm>
            <a:prstGeom prst="line">
              <a:avLst/>
            </a:prstGeom>
            <a:ln w="15875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rot="5400000">
              <a:off x="5839628" y="6214288"/>
              <a:ext cx="285752" cy="1588"/>
            </a:xfrm>
            <a:prstGeom prst="line">
              <a:avLst/>
            </a:prstGeom>
            <a:ln w="15875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rot="5400000">
              <a:off x="6838172" y="6214288"/>
              <a:ext cx="285752" cy="1588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TextBox 137"/>
          <p:cNvSpPr txBox="1"/>
          <p:nvPr/>
        </p:nvSpPr>
        <p:spPr>
          <a:xfrm>
            <a:off x="6481776" y="2428868"/>
            <a:ext cx="10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좋음</a:t>
            </a:r>
            <a:endParaRPr lang="ko-KR" altLang="en-US" sz="10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204122" y="2448550"/>
            <a:ext cx="10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나쁨</a:t>
            </a:r>
            <a:endParaRPr lang="ko-KR" altLang="en-US" sz="10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473150" y="3091659"/>
            <a:ext cx="10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높음</a:t>
            </a:r>
            <a:endParaRPr lang="ko-KR" altLang="en-US" sz="10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2195496" y="3111341"/>
            <a:ext cx="10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낮음</a:t>
            </a:r>
            <a:endParaRPr lang="ko-KR" altLang="en-US" sz="10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473150" y="3734601"/>
            <a:ext cx="10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좋음</a:t>
            </a:r>
            <a:endParaRPr lang="ko-KR" altLang="en-US" sz="10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2195496" y="3754283"/>
            <a:ext cx="10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나쁨</a:t>
            </a:r>
            <a:endParaRPr lang="ko-KR" altLang="en-US" sz="10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473150" y="4429132"/>
            <a:ext cx="10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  <a:r>
              <a:rPr lang="ko-KR" altLang="en-US" sz="10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</a:t>
            </a:r>
            <a:endParaRPr lang="ko-KR" altLang="en-US" sz="10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195496" y="4448814"/>
            <a:ext cx="10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ko-KR" altLang="en-US" sz="10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</a:t>
            </a:r>
            <a:endParaRPr lang="ko-KR" altLang="en-US" sz="10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481776" y="5020485"/>
            <a:ext cx="10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여성적</a:t>
            </a:r>
            <a:endParaRPr lang="ko-KR" altLang="en-US" sz="10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204122" y="5040167"/>
            <a:ext cx="10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남성적</a:t>
            </a:r>
            <a:endParaRPr lang="ko-KR" altLang="en-US" sz="10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473150" y="5663427"/>
            <a:ext cx="10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빠름</a:t>
            </a:r>
            <a:endParaRPr lang="ko-KR" altLang="en-US" sz="10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195496" y="5683109"/>
            <a:ext cx="10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늦음</a:t>
            </a:r>
            <a:endParaRPr lang="ko-KR" altLang="en-US" sz="10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473150" y="6306369"/>
            <a:ext cx="10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좋음</a:t>
            </a:r>
            <a:endParaRPr lang="ko-KR" altLang="en-US" sz="10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2195496" y="6326051"/>
            <a:ext cx="10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나쁨</a:t>
            </a:r>
            <a:endParaRPr lang="ko-KR" altLang="en-US" sz="10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357290" y="2112613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가격경쟁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력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571604" y="2785286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품질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71604" y="3450253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디자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571604" y="4093195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대상고객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571604" y="4714112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취향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71604" y="5357054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배송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571604" y="6019046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A/S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6" name="직선 연결선 85"/>
          <p:cNvCxnSpPr>
            <a:stCxn id="79" idx="5"/>
            <a:endCxn id="80" idx="1"/>
          </p:cNvCxnSpPr>
          <p:nvPr/>
        </p:nvCxnSpPr>
        <p:spPr>
          <a:xfrm rot="16200000" flipH="1">
            <a:off x="4479055" y="2318039"/>
            <a:ext cx="541914" cy="721724"/>
          </a:xfrm>
          <a:prstGeom prst="line">
            <a:avLst/>
          </a:prstGeom>
          <a:ln w="38100">
            <a:solidFill>
              <a:schemeClr val="accent3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80" idx="5"/>
            <a:endCxn id="78" idx="1"/>
          </p:cNvCxnSpPr>
          <p:nvPr/>
        </p:nvCxnSpPr>
        <p:spPr>
          <a:xfrm rot="16200000" flipH="1">
            <a:off x="5303265" y="2959522"/>
            <a:ext cx="541914" cy="724641"/>
          </a:xfrm>
          <a:prstGeom prst="line">
            <a:avLst/>
          </a:prstGeom>
          <a:ln w="38100">
            <a:solidFill>
              <a:schemeClr val="accent3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78" idx="3"/>
            <a:endCxn id="81" idx="7"/>
          </p:cNvCxnSpPr>
          <p:nvPr/>
        </p:nvCxnSpPr>
        <p:spPr>
          <a:xfrm rot="5400000">
            <a:off x="5304477" y="3603676"/>
            <a:ext cx="541914" cy="722219"/>
          </a:xfrm>
          <a:prstGeom prst="line">
            <a:avLst/>
          </a:prstGeom>
          <a:ln w="38100">
            <a:solidFill>
              <a:schemeClr val="accent3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82" idx="1"/>
            <a:endCxn id="81" idx="4"/>
          </p:cNvCxnSpPr>
          <p:nvPr/>
        </p:nvCxnSpPr>
        <p:spPr>
          <a:xfrm rot="16200000" flipV="1">
            <a:off x="5289682" y="4231822"/>
            <a:ext cx="520990" cy="772733"/>
          </a:xfrm>
          <a:prstGeom prst="line">
            <a:avLst/>
          </a:prstGeom>
          <a:ln w="38100">
            <a:solidFill>
              <a:schemeClr val="accent3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82" idx="4"/>
            <a:endCxn id="83" idx="0"/>
          </p:cNvCxnSpPr>
          <p:nvPr/>
        </p:nvCxnSpPr>
        <p:spPr>
          <a:xfrm rot="5400000">
            <a:off x="5731365" y="5254534"/>
            <a:ext cx="509591" cy="1795"/>
          </a:xfrm>
          <a:prstGeom prst="line">
            <a:avLst/>
          </a:prstGeom>
          <a:ln w="38100">
            <a:solidFill>
              <a:schemeClr val="accent3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84" idx="0"/>
            <a:endCxn id="83" idx="4"/>
          </p:cNvCxnSpPr>
          <p:nvPr/>
        </p:nvCxnSpPr>
        <p:spPr>
          <a:xfrm rot="16200000" flipV="1">
            <a:off x="5735543" y="5902823"/>
            <a:ext cx="501235" cy="1795"/>
          </a:xfrm>
          <a:prstGeom prst="line">
            <a:avLst/>
          </a:prstGeom>
          <a:ln w="38100">
            <a:solidFill>
              <a:schemeClr val="accent3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/>
          <p:cNvSpPr/>
          <p:nvPr/>
        </p:nvSpPr>
        <p:spPr>
          <a:xfrm>
            <a:off x="5091116" y="5500702"/>
            <a:ext cx="142876" cy="142876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  <a:effectLst>
            <a:outerShdw blurRad="38100" dist="25400" dir="24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contourW="38100">
            <a:bevelT w="50800" h="63500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연결선 111"/>
          <p:cNvCxnSpPr>
            <a:stCxn id="105" idx="5"/>
            <a:endCxn id="106" idx="1"/>
          </p:cNvCxnSpPr>
          <p:nvPr/>
        </p:nvCxnSpPr>
        <p:spPr>
          <a:xfrm rot="16200000" flipH="1">
            <a:off x="5295064" y="2322352"/>
            <a:ext cx="550540" cy="721724"/>
          </a:xfrm>
          <a:prstGeom prst="line">
            <a:avLst/>
          </a:prstGeom>
          <a:ln w="38100">
            <a:solidFill>
              <a:schemeClr val="accent2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stCxn id="107" idx="7"/>
            <a:endCxn id="106" idx="3"/>
          </p:cNvCxnSpPr>
          <p:nvPr/>
        </p:nvCxnSpPr>
        <p:spPr>
          <a:xfrm rot="5400000" flipH="1" flipV="1">
            <a:off x="5304905" y="2966509"/>
            <a:ext cx="533288" cy="719294"/>
          </a:xfrm>
          <a:prstGeom prst="line">
            <a:avLst/>
          </a:prstGeom>
          <a:ln w="38100">
            <a:solidFill>
              <a:schemeClr val="accent2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stCxn id="107" idx="3"/>
            <a:endCxn id="108" idx="7"/>
          </p:cNvCxnSpPr>
          <p:nvPr/>
        </p:nvCxnSpPr>
        <p:spPr>
          <a:xfrm rot="5400000">
            <a:off x="4479055" y="3603923"/>
            <a:ext cx="541914" cy="721724"/>
          </a:xfrm>
          <a:prstGeom prst="line">
            <a:avLst/>
          </a:prstGeom>
          <a:ln w="38100">
            <a:solidFill>
              <a:schemeClr val="accent2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108" idx="4"/>
            <a:endCxn id="109" idx="0"/>
          </p:cNvCxnSpPr>
          <p:nvPr/>
        </p:nvCxnSpPr>
        <p:spPr>
          <a:xfrm rot="5400000">
            <a:off x="4089818" y="4606512"/>
            <a:ext cx="497636" cy="1588"/>
          </a:xfrm>
          <a:prstGeom prst="line">
            <a:avLst/>
          </a:prstGeom>
          <a:ln w="38100">
            <a:solidFill>
              <a:schemeClr val="accent2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>
            <a:stCxn id="109" idx="5"/>
            <a:endCxn id="110" idx="1"/>
          </p:cNvCxnSpPr>
          <p:nvPr/>
        </p:nvCxnSpPr>
        <p:spPr>
          <a:xfrm rot="16200000" flipH="1">
            <a:off x="4478423" y="4888009"/>
            <a:ext cx="544344" cy="722890"/>
          </a:xfrm>
          <a:prstGeom prst="line">
            <a:avLst/>
          </a:prstGeom>
          <a:ln w="38100">
            <a:solidFill>
              <a:schemeClr val="accent2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111" idx="7"/>
            <a:endCxn id="110" idx="3"/>
          </p:cNvCxnSpPr>
          <p:nvPr/>
        </p:nvCxnSpPr>
        <p:spPr>
          <a:xfrm rot="5400000" flipH="1" flipV="1">
            <a:off x="4483951" y="5536479"/>
            <a:ext cx="541914" cy="714264"/>
          </a:xfrm>
          <a:prstGeom prst="line">
            <a:avLst/>
          </a:prstGeom>
          <a:ln w="38100">
            <a:solidFill>
              <a:schemeClr val="accent2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5915619" y="3571876"/>
            <a:ext cx="142876" cy="142876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38100" dist="25400" dir="24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contourW="38100">
            <a:bevelT w="50800" h="63500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4267198" y="2285992"/>
            <a:ext cx="142876" cy="142876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38100" dist="25400" dir="24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contourW="38100">
            <a:bevelT w="50800" h="63500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5089950" y="2928934"/>
            <a:ext cx="142876" cy="142876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38100" dist="25400" dir="24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contourW="38100">
            <a:bevelT w="50800" h="63500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5092372" y="4214818"/>
            <a:ext cx="142876" cy="142876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38100" dist="25400" dir="24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contourW="38100">
            <a:bevelT w="50800" h="63500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5915619" y="4857760"/>
            <a:ext cx="142876" cy="142876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38100" dist="25400" dir="24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contourW="38100">
            <a:bevelT w="50800" h="63500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5913824" y="5510227"/>
            <a:ext cx="142876" cy="142876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38100" dist="25400" dir="24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contourW="38100">
            <a:bevelT w="50800" h="63500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5915619" y="6154338"/>
            <a:ext cx="142876" cy="142876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38100" dist="25400" dir="24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contourW="38100">
            <a:bevelT w="50800" h="63500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5087520" y="2285992"/>
            <a:ext cx="142876" cy="142876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  <a:effectLst>
            <a:outerShdw blurRad="38100" dist="25400" dir="24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contourW="38100">
            <a:bevelT w="50800" h="63500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5910272" y="2937560"/>
            <a:ext cx="142876" cy="142876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  <a:effectLst>
            <a:outerShdw blurRad="38100" dist="25400" dir="24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contourW="38100">
            <a:bevelT w="50800" h="63500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5089950" y="3571876"/>
            <a:ext cx="142876" cy="142876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  <a:effectLst>
            <a:outerShdw blurRad="38100" dist="25400" dir="24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contourW="38100">
            <a:bevelT w="50800" h="63500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4267198" y="4214818"/>
            <a:ext cx="142876" cy="142876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  <a:effectLst>
            <a:outerShdw blurRad="38100" dist="25400" dir="24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contourW="38100">
            <a:bevelT w="50800" h="63500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4267198" y="4855330"/>
            <a:ext cx="142876" cy="142876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  <a:effectLst>
            <a:outerShdw blurRad="38100" dist="25400" dir="24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contourW="38100">
            <a:bevelT w="50800" h="63500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4275824" y="6143644"/>
            <a:ext cx="142876" cy="142876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  <a:effectLst>
            <a:outerShdw blurRad="38100" dist="25400" dir="24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contourW="38100">
            <a:bevelT w="50800" h="63500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3457630" y="1500174"/>
            <a:ext cx="2590818" cy="50006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15875">
            <a:noFill/>
            <a:prstDash val="sysDash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0" name="그룹 159"/>
          <p:cNvGrpSpPr/>
          <p:nvPr/>
        </p:nvGrpSpPr>
        <p:grpSpPr>
          <a:xfrm>
            <a:off x="3267066" y="1607237"/>
            <a:ext cx="1214447" cy="285752"/>
            <a:chOff x="3500429" y="1500174"/>
            <a:chExt cx="1214447" cy="285752"/>
          </a:xfrm>
        </p:grpSpPr>
        <p:cxnSp>
          <p:nvCxnSpPr>
            <p:cNvPr id="154" name="직선 연결선 153"/>
            <p:cNvCxnSpPr>
              <a:stCxn id="155" idx="6"/>
            </p:cNvCxnSpPr>
            <p:nvPr/>
          </p:nvCxnSpPr>
          <p:spPr>
            <a:xfrm>
              <a:off x="4429124" y="1653347"/>
              <a:ext cx="285752" cy="1588"/>
            </a:xfrm>
            <a:prstGeom prst="line">
              <a:avLst/>
            </a:prstGeom>
            <a:ln w="38100">
              <a:solidFill>
                <a:schemeClr val="accent3"/>
              </a:solidFill>
            </a:ln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타원 154"/>
            <p:cNvSpPr/>
            <p:nvPr/>
          </p:nvSpPr>
          <p:spPr>
            <a:xfrm>
              <a:off x="4286248" y="1581909"/>
              <a:ext cx="142876" cy="142876"/>
            </a:xfrm>
            <a:prstGeom prst="ellipse">
              <a:avLst/>
            </a:prstGeom>
            <a:solidFill>
              <a:schemeClr val="accent3"/>
            </a:solidFill>
            <a:ln w="6350">
              <a:solidFill>
                <a:schemeClr val="tx1"/>
              </a:solidFill>
            </a:ln>
            <a:effectLst>
              <a:outerShdw blurRad="38100" dist="25400" dir="24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contourW="38100">
              <a:bevelT w="50800" h="63500"/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500429" y="1500174"/>
              <a:ext cx="814393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자사</a:t>
              </a:r>
              <a:endPara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9" name="그룹 158"/>
          <p:cNvGrpSpPr/>
          <p:nvPr/>
        </p:nvGrpSpPr>
        <p:grpSpPr>
          <a:xfrm>
            <a:off x="4624388" y="1607237"/>
            <a:ext cx="1143008" cy="285752"/>
            <a:chOff x="5000628" y="1500174"/>
            <a:chExt cx="1143008" cy="285752"/>
          </a:xfrm>
        </p:grpSpPr>
        <p:cxnSp>
          <p:nvCxnSpPr>
            <p:cNvPr id="140" name="직선 연결선 139"/>
            <p:cNvCxnSpPr>
              <a:stCxn id="130" idx="6"/>
            </p:cNvCxnSpPr>
            <p:nvPr/>
          </p:nvCxnSpPr>
          <p:spPr>
            <a:xfrm>
              <a:off x="5857884" y="1653347"/>
              <a:ext cx="285752" cy="1588"/>
            </a:xfrm>
            <a:prstGeom prst="line">
              <a:avLst/>
            </a:prstGeom>
            <a:ln w="38100">
              <a:solidFill>
                <a:schemeClr val="accent2"/>
              </a:solidFill>
            </a:ln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타원 129"/>
            <p:cNvSpPr/>
            <p:nvPr/>
          </p:nvSpPr>
          <p:spPr>
            <a:xfrm>
              <a:off x="5715008" y="1581909"/>
              <a:ext cx="142876" cy="142876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  <a:effectLst>
              <a:outerShdw blurRad="38100" dist="25400" dir="24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contourW="38100">
              <a:bevelT w="50800" h="63500"/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5000628" y="1500174"/>
              <a:ext cx="714380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경쟁사</a:t>
              </a:r>
              <a:endPara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8" name="TextBox 157"/>
          <p:cNvSpPr txBox="1"/>
          <p:nvPr/>
        </p:nvSpPr>
        <p:spPr>
          <a:xfrm>
            <a:off x="2481248" y="538443"/>
            <a:ext cx="4572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온라인 주력 상품 경쟁력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비교</a:t>
            </a:r>
            <a:endParaRPr lang="en-US" altLang="ko-K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보자기">
      <a:dk1>
        <a:sysClr val="windowText" lastClr="000000"/>
      </a:dk1>
      <a:lt1>
        <a:sysClr val="window" lastClr="FFFFFF"/>
      </a:lt1>
      <a:dk2>
        <a:srgbClr val="006270"/>
      </a:dk2>
      <a:lt2>
        <a:srgbClr val="FBFEC6"/>
      </a:lt2>
      <a:accent1>
        <a:srgbClr val="A0C435"/>
      </a:accent1>
      <a:accent2>
        <a:srgbClr val="F29F26"/>
      </a:accent2>
      <a:accent3>
        <a:srgbClr val="08BBDB"/>
      </a:accent3>
      <a:accent4>
        <a:srgbClr val="687CDD"/>
      </a:accent4>
      <a:accent5>
        <a:srgbClr val="28C874"/>
      </a:accent5>
      <a:accent6>
        <a:srgbClr val="E47963"/>
      </a:accent6>
      <a:hlink>
        <a:srgbClr val="64C143"/>
      </a:hlink>
      <a:folHlink>
        <a:srgbClr val="9A9A9A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34</Words>
  <Application>Microsoft Office PowerPoint</Application>
  <PresentationFormat>화면 슬라이드 쇼(4:3)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8</cp:revision>
  <dcterms:created xsi:type="dcterms:W3CDTF">2009-03-29T09:08:59Z</dcterms:created>
  <dcterms:modified xsi:type="dcterms:W3CDTF">2009-10-25T05:26:57Z</dcterms:modified>
</cp:coreProperties>
</file>