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C45"/>
    <a:srgbClr val="3D81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2000">
              <a:schemeClr val="tx1"/>
            </a:gs>
            <a:gs pos="8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695562" y="2214554"/>
            <a:ext cx="4286280" cy="285752"/>
            <a:chOff x="2643174" y="2071678"/>
            <a:chExt cx="4286280" cy="285752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695562" y="2857496"/>
            <a:ext cx="4286280" cy="285752"/>
            <a:chOff x="2643174" y="2071678"/>
            <a:chExt cx="4286280" cy="285752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2695562" y="3500438"/>
            <a:ext cx="4286280" cy="285752"/>
            <a:chOff x="2643174" y="2071678"/>
            <a:chExt cx="4286280" cy="285752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2695562" y="4143380"/>
            <a:ext cx="4286280" cy="285752"/>
            <a:chOff x="2643174" y="2071678"/>
            <a:chExt cx="4286280" cy="285752"/>
          </a:xfrm>
        </p:grpSpPr>
        <p:cxnSp>
          <p:nvCxnSpPr>
            <p:cNvPr id="39" name="직선 화살표 연결선 38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2695562" y="4786322"/>
            <a:ext cx="4286280" cy="285752"/>
            <a:chOff x="2643174" y="2071678"/>
            <a:chExt cx="4286280" cy="28575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695562" y="5429264"/>
            <a:ext cx="4286280" cy="285752"/>
            <a:chOff x="2643174" y="2071678"/>
            <a:chExt cx="4286280" cy="285752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2695562" y="6072206"/>
            <a:ext cx="4286280" cy="285752"/>
            <a:chOff x="2643174" y="2071678"/>
            <a:chExt cx="4286280" cy="285752"/>
          </a:xfrm>
        </p:grpSpPr>
        <p:cxnSp>
          <p:nvCxnSpPr>
            <p:cNvPr id="63" name="직선 화살표 연결선 62"/>
            <p:cNvCxnSpPr/>
            <p:nvPr/>
          </p:nvCxnSpPr>
          <p:spPr>
            <a:xfrm>
              <a:off x="2643174" y="2214554"/>
              <a:ext cx="4286280" cy="1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2501092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3322629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4144166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>
              <a:off x="4965703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5787240" y="221376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6785784" y="221376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6481776" y="2428868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좋음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04122" y="2448550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나쁨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73150" y="3091659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높음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195496" y="311134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낮음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73150" y="373460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좋음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95496" y="3754283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나쁨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473150" y="442913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40</a:t>
            </a:r>
            <a:r>
              <a:rPr lang="ko-KR" altLang="en-US" sz="1000" dirty="0" smtClean="0">
                <a:solidFill>
                  <a:schemeClr val="bg1"/>
                </a:solidFill>
              </a:rPr>
              <a:t>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195496" y="4448814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r>
              <a:rPr lang="ko-KR" altLang="en-US" sz="1000" dirty="0" smtClean="0">
                <a:solidFill>
                  <a:schemeClr val="bg1"/>
                </a:solidFill>
              </a:rPr>
              <a:t>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81776" y="5020485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여성적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4122" y="5040167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남성적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473150" y="5663427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빠름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95496" y="5683109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늦음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73150" y="6306369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빠름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95496" y="632605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나쁨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57290" y="2112613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가격경쟁</a:t>
            </a:r>
            <a:r>
              <a:rPr lang="ko-KR" altLang="en-US" sz="1200" b="1" dirty="0">
                <a:solidFill>
                  <a:schemeClr val="bg1"/>
                </a:solidFill>
              </a:rPr>
              <a:t>력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71604" y="278528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품질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71604" y="345025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디자</a:t>
            </a:r>
            <a:r>
              <a:rPr lang="ko-KR" altLang="en-US" sz="12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71604" y="409319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bg1"/>
                </a:solidFill>
              </a:rPr>
              <a:t>대상고객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71604" y="471411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1604" y="53570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bg1"/>
                </a:solidFill>
              </a:rPr>
              <a:t>배송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71604" y="601904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A/S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6" name="직선 연결선 85"/>
          <p:cNvCxnSpPr>
            <a:stCxn id="79" idx="5"/>
            <a:endCxn id="80" idx="1"/>
          </p:cNvCxnSpPr>
          <p:nvPr/>
        </p:nvCxnSpPr>
        <p:spPr>
          <a:xfrm rot="16200000" flipH="1">
            <a:off x="4479055" y="2318039"/>
            <a:ext cx="541914" cy="721724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0" idx="5"/>
            <a:endCxn id="78" idx="1"/>
          </p:cNvCxnSpPr>
          <p:nvPr/>
        </p:nvCxnSpPr>
        <p:spPr>
          <a:xfrm rot="16200000" flipH="1">
            <a:off x="5303265" y="2959522"/>
            <a:ext cx="541914" cy="724641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81" idx="7"/>
          </p:cNvCxnSpPr>
          <p:nvPr/>
        </p:nvCxnSpPr>
        <p:spPr>
          <a:xfrm rot="5400000">
            <a:off x="5304477" y="3603676"/>
            <a:ext cx="541914" cy="722219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2" idx="1"/>
            <a:endCxn id="81" idx="4"/>
          </p:cNvCxnSpPr>
          <p:nvPr/>
        </p:nvCxnSpPr>
        <p:spPr>
          <a:xfrm rot="16200000" flipV="1">
            <a:off x="5289682" y="4231822"/>
            <a:ext cx="520990" cy="772733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2" idx="4"/>
          </p:cNvCxnSpPr>
          <p:nvPr/>
        </p:nvCxnSpPr>
        <p:spPr>
          <a:xfrm rot="5400000">
            <a:off x="5734351" y="5247996"/>
            <a:ext cx="500066" cy="5347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4" idx="0"/>
            <a:endCxn id="83" idx="4"/>
          </p:cNvCxnSpPr>
          <p:nvPr/>
        </p:nvCxnSpPr>
        <p:spPr>
          <a:xfrm rot="5400000" flipH="1" flipV="1">
            <a:off x="5737256" y="5902905"/>
            <a:ext cx="501235" cy="1633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5" idx="5"/>
            <a:endCxn id="106" idx="1"/>
          </p:cNvCxnSpPr>
          <p:nvPr/>
        </p:nvCxnSpPr>
        <p:spPr>
          <a:xfrm rot="16200000" flipH="1">
            <a:off x="5295064" y="2322352"/>
            <a:ext cx="550540" cy="721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7" idx="7"/>
            <a:endCxn id="106" idx="3"/>
          </p:cNvCxnSpPr>
          <p:nvPr/>
        </p:nvCxnSpPr>
        <p:spPr>
          <a:xfrm rot="5400000" flipH="1" flipV="1">
            <a:off x="5304905" y="2966509"/>
            <a:ext cx="533288" cy="7192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7" idx="3"/>
            <a:endCxn id="108" idx="7"/>
          </p:cNvCxnSpPr>
          <p:nvPr/>
        </p:nvCxnSpPr>
        <p:spPr>
          <a:xfrm rot="5400000">
            <a:off x="4479055" y="3603923"/>
            <a:ext cx="541914" cy="721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8" idx="4"/>
            <a:endCxn id="109" idx="0"/>
          </p:cNvCxnSpPr>
          <p:nvPr/>
        </p:nvCxnSpPr>
        <p:spPr>
          <a:xfrm rot="5400000">
            <a:off x="4089818" y="4606512"/>
            <a:ext cx="497636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09" idx="5"/>
            <a:endCxn id="110" idx="1"/>
          </p:cNvCxnSpPr>
          <p:nvPr/>
        </p:nvCxnSpPr>
        <p:spPr>
          <a:xfrm rot="16200000" flipH="1">
            <a:off x="4478423" y="4888009"/>
            <a:ext cx="544344" cy="7228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11" idx="7"/>
            <a:endCxn id="110" idx="3"/>
          </p:cNvCxnSpPr>
          <p:nvPr/>
        </p:nvCxnSpPr>
        <p:spPr>
          <a:xfrm rot="5400000" flipH="1" flipV="1">
            <a:off x="4483951" y="5536479"/>
            <a:ext cx="541914" cy="71426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915619" y="3571876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67198" y="2285992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89950" y="2928934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092372" y="4214818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915619" y="4857760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917252" y="5510227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915619" y="6154338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087520" y="2285992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0272" y="2937560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089950" y="3571876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267198" y="4214818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267198" y="4855330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275824" y="6143644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481380" y="1500174"/>
            <a:ext cx="2500330" cy="500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267066" y="1607237"/>
            <a:ext cx="1214447" cy="285752"/>
            <a:chOff x="3500429" y="1500174"/>
            <a:chExt cx="1214447" cy="285752"/>
          </a:xfrm>
        </p:grpSpPr>
        <p:cxnSp>
          <p:nvCxnSpPr>
            <p:cNvPr id="154" name="직선 연결선 153"/>
            <p:cNvCxnSpPr>
              <a:stCxn id="155" idx="6"/>
            </p:cNvCxnSpPr>
            <p:nvPr/>
          </p:nvCxnSpPr>
          <p:spPr>
            <a:xfrm>
              <a:off x="4429124" y="1653347"/>
              <a:ext cx="285752" cy="1588"/>
            </a:xfrm>
            <a:prstGeom prst="line">
              <a:avLst/>
            </a:prstGeom>
            <a:ln w="38100">
              <a:solidFill>
                <a:schemeClr val="accent3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/>
            <p:cNvSpPr/>
            <p:nvPr/>
          </p:nvSpPr>
          <p:spPr>
            <a:xfrm>
              <a:off x="4286248" y="1581909"/>
              <a:ext cx="142876" cy="142876"/>
            </a:xfrm>
            <a:prstGeom prst="ellipse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  <a:effectLst>
              <a:outerShdw blurRad="38100" dist="25400" dir="24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contourW="38100">
              <a:bevelT w="50800" h="635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00429" y="1500174"/>
              <a:ext cx="814393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bg1"/>
                  </a:solidFill>
                </a:rPr>
                <a:t>자사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24388" y="1607237"/>
            <a:ext cx="1143008" cy="285752"/>
            <a:chOff x="5000628" y="1500174"/>
            <a:chExt cx="1143008" cy="285752"/>
          </a:xfrm>
        </p:grpSpPr>
        <p:cxnSp>
          <p:nvCxnSpPr>
            <p:cNvPr id="140" name="직선 연결선 139"/>
            <p:cNvCxnSpPr>
              <a:stCxn id="130" idx="6"/>
            </p:cNvCxnSpPr>
            <p:nvPr/>
          </p:nvCxnSpPr>
          <p:spPr>
            <a:xfrm>
              <a:off x="5857884" y="1653347"/>
              <a:ext cx="285752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/>
            <p:cNvSpPr/>
            <p:nvPr/>
          </p:nvSpPr>
          <p:spPr>
            <a:xfrm>
              <a:off x="5715008" y="1581909"/>
              <a:ext cx="142876" cy="142876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  <a:effectLst>
              <a:outerShdw blurRad="38100" dist="25400" dir="24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contourW="38100">
              <a:bevelT w="50800" h="635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00628" y="1500174"/>
              <a:ext cx="714380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bg1"/>
                  </a:solidFill>
                </a:rPr>
                <a:t>경쟁사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481248" y="71435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온라인 주력 상품 경쟁력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비교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091116" y="5500702"/>
            <a:ext cx="142876" cy="14287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25400">
            <a:bevelT w="25400" h="381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2009-03-29T09:08:59Z</dcterms:created>
  <dcterms:modified xsi:type="dcterms:W3CDTF">2009-10-25T05:27:37Z</dcterms:modified>
</cp:coreProperties>
</file>