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8000">
              <a:schemeClr val="accent6">
                <a:lumMod val="75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91136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2010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년 프로젝트 계획</a:t>
            </a:r>
            <a:endParaRPr lang="ko-KR" altLang="en-US" sz="28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214546" y="1500174"/>
            <a:ext cx="4714908" cy="4691095"/>
            <a:chOff x="2305036" y="1214422"/>
            <a:chExt cx="3995764" cy="4000527"/>
          </a:xfrm>
        </p:grpSpPr>
        <p:sp>
          <p:nvSpPr>
            <p:cNvPr id="28" name="원형 27"/>
            <p:cNvSpPr/>
            <p:nvPr/>
          </p:nvSpPr>
          <p:spPr>
            <a:xfrm rot="10800000">
              <a:off x="4300537" y="3214686"/>
              <a:ext cx="2000263" cy="1974026"/>
            </a:xfrm>
            <a:prstGeom prst="pieWed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9" name="원형 28"/>
            <p:cNvSpPr/>
            <p:nvPr/>
          </p:nvSpPr>
          <p:spPr>
            <a:xfrm rot="16200000">
              <a:off x="2313879" y="3227805"/>
              <a:ext cx="2000263" cy="1974026"/>
            </a:xfrm>
            <a:prstGeom prst="pieWedg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0" name="원형 29"/>
            <p:cNvSpPr/>
            <p:nvPr/>
          </p:nvSpPr>
          <p:spPr>
            <a:xfrm>
              <a:off x="2305036" y="1240660"/>
              <a:ext cx="2000263" cy="1974026"/>
            </a:xfrm>
            <a:prstGeom prst="pieWed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원형 30"/>
            <p:cNvSpPr/>
            <p:nvPr/>
          </p:nvSpPr>
          <p:spPr>
            <a:xfrm rot="5400000">
              <a:off x="4285081" y="1227541"/>
              <a:ext cx="2000263" cy="1974026"/>
            </a:xfrm>
            <a:prstGeom prst="pieWedg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32" name="타원 31"/>
          <p:cNvSpPr/>
          <p:nvPr/>
        </p:nvSpPr>
        <p:spPr>
          <a:xfrm>
            <a:off x="2252648" y="1485886"/>
            <a:ext cx="4629181" cy="4668401"/>
          </a:xfrm>
          <a:prstGeom prst="ellipse">
            <a:avLst/>
          </a:prstGeom>
          <a:noFill/>
          <a:ln w="101600">
            <a:solidFill>
              <a:schemeClr val="accent6"/>
            </a:solidFill>
          </a:ln>
          <a:effectLst>
            <a:outerShdw blurRad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rot="16200000" flipH="1">
            <a:off x="4375572" y="1522017"/>
            <a:ext cx="371371" cy="3833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>
            <a:outerShdw blurRad="254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83390" y="3836990"/>
            <a:ext cx="355602" cy="1588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>
            <a:outerShdw blurRad="254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071670" y="3851277"/>
            <a:ext cx="355602" cy="1588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>
            <a:outerShdw blurRad="254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연결선 35"/>
          <p:cNvCxnSpPr/>
          <p:nvPr/>
        </p:nvCxnSpPr>
        <p:spPr>
          <a:xfrm rot="16200000" flipH="1">
            <a:off x="4397959" y="6141781"/>
            <a:ext cx="371371" cy="3833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>
            <a:outerShdw blurRad="254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타원 40"/>
          <p:cNvSpPr/>
          <p:nvPr/>
        </p:nvSpPr>
        <p:spPr>
          <a:xfrm>
            <a:off x="3822190" y="3074976"/>
            <a:ext cx="1496558" cy="149655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우선순위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ts val="22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   P1</a:t>
            </a:r>
          </a:p>
          <a:p>
            <a:pPr algn="ctr">
              <a:lnSpc>
                <a:spcPts val="22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   P2</a:t>
            </a:r>
          </a:p>
          <a:p>
            <a:pPr algn="ctr">
              <a:lnSpc>
                <a:spcPts val="22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   P3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포인트가 8개인 별 41"/>
          <p:cNvSpPr/>
          <p:nvPr/>
        </p:nvSpPr>
        <p:spPr>
          <a:xfrm>
            <a:off x="4253587" y="3567398"/>
            <a:ext cx="285752" cy="285752"/>
          </a:xfrm>
          <a:prstGeom prst="star8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293506" y="3900327"/>
            <a:ext cx="214314" cy="21431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35912" y="4200595"/>
            <a:ext cx="142876" cy="142876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포인트가 8개인 별 46"/>
          <p:cNvSpPr/>
          <p:nvPr/>
        </p:nvSpPr>
        <p:spPr>
          <a:xfrm>
            <a:off x="6391288" y="2466968"/>
            <a:ext cx="389032" cy="389032"/>
          </a:xfrm>
          <a:prstGeom prst="star8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429256" y="1571612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04566" y="2071678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643702" y="4429132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256966" y="5241752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포인트가 8개인 별 54"/>
          <p:cNvSpPr/>
          <p:nvPr/>
        </p:nvSpPr>
        <p:spPr>
          <a:xfrm>
            <a:off x="2357422" y="2500306"/>
            <a:ext cx="389032" cy="389032"/>
          </a:xfrm>
          <a:prstGeom prst="star8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951812" y="1912618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86292" y="1571612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428860" y="4857760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664100" y="5902962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포인트가 8개인 별 59"/>
          <p:cNvSpPr/>
          <p:nvPr/>
        </p:nvSpPr>
        <p:spPr>
          <a:xfrm>
            <a:off x="5182574" y="5809866"/>
            <a:ext cx="389032" cy="389032"/>
          </a:xfrm>
          <a:prstGeom prst="star8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rot="16200000" flipH="1">
            <a:off x="4822827" y="2679695"/>
            <a:ext cx="2571768" cy="106998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>
            <a:off x="4643438" y="3857628"/>
            <a:ext cx="2786082" cy="107157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5400000">
            <a:off x="3679025" y="3178967"/>
            <a:ext cx="3071834" cy="2428892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0800000" flipV="1">
            <a:off x="2794142" y="2714620"/>
            <a:ext cx="3492370" cy="16184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16200000" flipH="1">
            <a:off x="1892281" y="4037017"/>
            <a:ext cx="2357454" cy="12842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2214546" y="3257672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2786050" y="5000636"/>
            <a:ext cx="3429024" cy="28575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43504" y="263979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Q1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43240" y="27112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Q4</a:t>
            </a:r>
            <a:endParaRPr lang="ko-KR" altLang="en-US" sz="3600" dirty="0" smtClean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14678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Q3</a:t>
            </a:r>
            <a:endParaRPr lang="ko-KR" altLang="en-US" sz="3600" dirty="0" smtClean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14942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Q2</a:t>
            </a:r>
            <a:endParaRPr lang="ko-KR" altLang="en-US" sz="3600" dirty="0" smtClean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76867" y="1275563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34124" y="1837542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86578" y="2509059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9454" y="4429132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D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67475" y="537687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D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72132" y="600076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E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86050" y="607220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F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0166" y="485776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G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85852" y="319563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H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28728" y="2505069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I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71670" y="17859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J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86050" y="1352535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K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rot="5400000">
            <a:off x="6786578" y="2126763"/>
            <a:ext cx="357190" cy="35719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072330" y="1928802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외부 상황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1 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0" name="직선 화살표 연결선 109"/>
          <p:cNvCxnSpPr>
            <a:stCxn id="58" idx="3"/>
          </p:cNvCxnSpPr>
          <p:nvPr/>
        </p:nvCxnSpPr>
        <p:spPr>
          <a:xfrm rot="5400000">
            <a:off x="1864820" y="5040736"/>
            <a:ext cx="559662" cy="64602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42976" y="5652331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외부 상황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28</cp:revision>
  <dcterms:created xsi:type="dcterms:W3CDTF">2008-06-22T06:52:11Z</dcterms:created>
  <dcterms:modified xsi:type="dcterms:W3CDTF">2009-06-07T02:39:20Z</dcterms:modified>
</cp:coreProperties>
</file>