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1570-6D64-4BCA-823C-3E35D8774A7C}" type="datetimeFigureOut">
              <a:rPr lang="ko-KR" altLang="en-US" smtClean="0"/>
              <a:pPr/>
              <a:t>2009-06-07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7A8A-1640-49B6-AEE3-99DAE6D171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05450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ahoma" pitchFamily="34" charset="0"/>
                <a:cs typeface="Tahoma" pitchFamily="34" charset="0"/>
              </a:rPr>
              <a:t>2010</a:t>
            </a:r>
            <a:r>
              <a:rPr lang="ko-KR" altLang="en-US" sz="2800" dirty="0" smtClean="0">
                <a:latin typeface="Tahoma" pitchFamily="34" charset="0"/>
                <a:cs typeface="Tahoma" pitchFamily="34" charset="0"/>
              </a:rPr>
              <a:t>년 프로젝트 계획</a:t>
            </a:r>
            <a:endParaRPr lang="ko-KR" altLang="en-US" sz="2800" dirty="0">
              <a:solidFill>
                <a:schemeClr val="tx1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214546" y="1500174"/>
            <a:ext cx="4714908" cy="4691095"/>
            <a:chOff x="2305036" y="1214422"/>
            <a:chExt cx="3995764" cy="4000527"/>
          </a:xfrm>
          <a:effectLst/>
        </p:grpSpPr>
        <p:sp>
          <p:nvSpPr>
            <p:cNvPr id="28" name="원형 27"/>
            <p:cNvSpPr/>
            <p:nvPr/>
          </p:nvSpPr>
          <p:spPr>
            <a:xfrm rot="10800000">
              <a:off x="4300537" y="3214686"/>
              <a:ext cx="2000263" cy="1974026"/>
            </a:xfrm>
            <a:prstGeom prst="pieWed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29" name="원형 28"/>
            <p:cNvSpPr/>
            <p:nvPr/>
          </p:nvSpPr>
          <p:spPr>
            <a:xfrm rot="16200000">
              <a:off x="2313879" y="3227805"/>
              <a:ext cx="2000263" cy="1974026"/>
            </a:xfrm>
            <a:prstGeom prst="pieWedg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0" name="원형 29"/>
            <p:cNvSpPr/>
            <p:nvPr/>
          </p:nvSpPr>
          <p:spPr>
            <a:xfrm>
              <a:off x="2305036" y="1240660"/>
              <a:ext cx="2000263" cy="1974026"/>
            </a:xfrm>
            <a:prstGeom prst="pieWedg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원형 30"/>
            <p:cNvSpPr/>
            <p:nvPr/>
          </p:nvSpPr>
          <p:spPr>
            <a:xfrm rot="5400000">
              <a:off x="4285081" y="1227541"/>
              <a:ext cx="2000263" cy="1974026"/>
            </a:xfrm>
            <a:prstGeom prst="pieWedg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 cap="rnd" cmpd="sng">
              <a:noFill/>
              <a:prstDash val="solid"/>
              <a:miter lim="800000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957205"/>
                <a:satOff val="-25907"/>
                <a:lumOff val="5685"/>
                <a:alphaOff val="0"/>
              </a:schemeClr>
            </a:fillRef>
            <a:effectRef idx="0">
              <a:schemeClr val="accent2">
                <a:hueOff val="3957205"/>
                <a:satOff val="-25907"/>
                <a:lumOff val="568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32" name="타원 31"/>
          <p:cNvSpPr/>
          <p:nvPr/>
        </p:nvSpPr>
        <p:spPr>
          <a:xfrm>
            <a:off x="2252648" y="1485886"/>
            <a:ext cx="4629181" cy="4668401"/>
          </a:xfrm>
          <a:prstGeom prst="ellipse">
            <a:avLst/>
          </a:prstGeom>
          <a:noFill/>
          <a:ln w="1016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 rot="16200000" flipH="1">
            <a:off x="4375572" y="1522017"/>
            <a:ext cx="371371" cy="3833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83390" y="3836990"/>
            <a:ext cx="355602" cy="1588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071670" y="3851277"/>
            <a:ext cx="355602" cy="1588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연결선 35"/>
          <p:cNvCxnSpPr/>
          <p:nvPr/>
        </p:nvCxnSpPr>
        <p:spPr>
          <a:xfrm rot="16200000" flipH="1">
            <a:off x="4397959" y="6141781"/>
            <a:ext cx="371371" cy="3833"/>
          </a:xfrm>
          <a:prstGeom prst="line">
            <a:avLst/>
          </a:prstGeom>
          <a:noFill/>
          <a:ln w="114300" cap="rnd"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타원 40"/>
          <p:cNvSpPr/>
          <p:nvPr/>
        </p:nvSpPr>
        <p:spPr>
          <a:xfrm>
            <a:off x="3822190" y="3074976"/>
            <a:ext cx="1496558" cy="149655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우선순위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ts val="22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   P1</a:t>
            </a:r>
          </a:p>
          <a:p>
            <a:pPr algn="ctr">
              <a:lnSpc>
                <a:spcPts val="22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   P2</a:t>
            </a:r>
          </a:p>
          <a:p>
            <a:pPr algn="ctr">
              <a:lnSpc>
                <a:spcPts val="2200"/>
              </a:lnSpc>
            </a:pP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   P3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포인트가 8개인 별 41"/>
          <p:cNvSpPr/>
          <p:nvPr/>
        </p:nvSpPr>
        <p:spPr>
          <a:xfrm>
            <a:off x="4253587" y="3567398"/>
            <a:ext cx="285752" cy="285752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293506" y="3900327"/>
            <a:ext cx="214314" cy="21431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335912" y="4200595"/>
            <a:ext cx="142876" cy="142876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포인트가 8개인 별 46"/>
          <p:cNvSpPr/>
          <p:nvPr/>
        </p:nvSpPr>
        <p:spPr>
          <a:xfrm>
            <a:off x="6391288" y="2466968"/>
            <a:ext cx="389032" cy="389032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429256" y="1571612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04566" y="2071678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643702" y="4429132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256966" y="5241752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포인트가 8개인 별 54"/>
          <p:cNvSpPr/>
          <p:nvPr/>
        </p:nvSpPr>
        <p:spPr>
          <a:xfrm>
            <a:off x="2357422" y="2500306"/>
            <a:ext cx="389032" cy="389032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951812" y="1912618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686292" y="1571612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428860" y="4857760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3664100" y="5902962"/>
            <a:ext cx="264958" cy="264958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포인트가 8개인 별 59"/>
          <p:cNvSpPr/>
          <p:nvPr/>
        </p:nvSpPr>
        <p:spPr>
          <a:xfrm>
            <a:off x="5182574" y="5809866"/>
            <a:ext cx="389032" cy="389032"/>
          </a:xfrm>
          <a:prstGeom prst="star8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rot="16200000" flipH="1">
            <a:off x="4822827" y="2679695"/>
            <a:ext cx="2571768" cy="106998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>
            <a:off x="4643438" y="3857628"/>
            <a:ext cx="2786082" cy="107157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5400000">
            <a:off x="3679025" y="3178967"/>
            <a:ext cx="3071834" cy="2428892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rot="10800000" flipV="1">
            <a:off x="2794142" y="2714620"/>
            <a:ext cx="3492370" cy="1618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16200000" flipH="1">
            <a:off x="1892281" y="4037017"/>
            <a:ext cx="2357454" cy="128429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2214546" y="3257672"/>
            <a:ext cx="171328" cy="171328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2786050" y="5000636"/>
            <a:ext cx="3429024" cy="28575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43504" y="2639793"/>
            <a:ext cx="85725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Q1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43240" y="2711231"/>
            <a:ext cx="85725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Q4</a:t>
            </a:r>
            <a:endParaRPr lang="ko-KR" altLang="en-US" sz="3600" dirty="0" smtClean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14678" y="4214818"/>
            <a:ext cx="85725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Q3</a:t>
            </a:r>
            <a:endParaRPr lang="ko-KR" altLang="en-US" sz="3600" dirty="0" smtClean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14942" y="4211429"/>
            <a:ext cx="85725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Q2</a:t>
            </a:r>
            <a:endParaRPr lang="ko-KR" altLang="en-US" sz="3600" dirty="0" smtClean="0">
              <a:solidFill>
                <a:schemeClr val="accent6">
                  <a:lumMod val="7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76867" y="1275563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A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34124" y="1837542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B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786578" y="2509059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C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29454" y="4429132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D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86512" y="5376876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D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00694" y="6000768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E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28926" y="6152397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F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0166" y="4857760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G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85852" y="3195636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H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28728" y="2505069"/>
            <a:ext cx="107157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I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71670" y="1785926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J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857488" y="1352535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프로젝트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K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rot="5400000">
            <a:off x="6786578" y="2126763"/>
            <a:ext cx="357190" cy="35719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072330" y="1928802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외부 상황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1 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0" name="직선 화살표 연결선 109"/>
          <p:cNvCxnSpPr>
            <a:stCxn id="98" idx="2"/>
          </p:cNvCxnSpPr>
          <p:nvPr/>
        </p:nvCxnSpPr>
        <p:spPr>
          <a:xfrm rot="5400000">
            <a:off x="1781543" y="5174855"/>
            <a:ext cx="508819" cy="42862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42976" y="5652331"/>
            <a:ext cx="150019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외부 상황 </a:t>
            </a:r>
            <a:r>
              <a:rPr lang="en-US" altLang="ko-KR" sz="1200" dirty="0" smtClean="0">
                <a:solidFill>
                  <a:schemeClr val="tx1">
                    <a:lumMod val="95000"/>
                  </a:schemeClr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dirty="0">
              <a:solidFill>
                <a:schemeClr val="tx1">
                  <a:lumMod val="9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46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26</cp:revision>
  <dcterms:created xsi:type="dcterms:W3CDTF">2008-06-22T06:52:11Z</dcterms:created>
  <dcterms:modified xsi:type="dcterms:W3CDTF">2009-06-07T02:38:51Z</dcterms:modified>
</cp:coreProperties>
</file>