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21"/>
    <a:srgbClr val="28494E"/>
    <a:srgbClr val="263C46"/>
    <a:srgbClr val="1A3A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78" autoAdjust="0"/>
    <p:restoredTop sz="94660"/>
  </p:normalViewPr>
  <p:slideViewPr>
    <p:cSldViewPr>
      <p:cViewPr>
        <p:scale>
          <a:sx n="98" d="100"/>
          <a:sy n="98" d="100"/>
        </p:scale>
        <p:origin x="-61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27"/>
          <p:cNvGrpSpPr/>
          <p:nvPr/>
        </p:nvGrpSpPr>
        <p:grpSpPr>
          <a:xfrm>
            <a:off x="1134209" y="1838314"/>
            <a:ext cx="6643734" cy="4418033"/>
            <a:chOff x="1285852" y="1569524"/>
            <a:chExt cx="6643734" cy="3995836"/>
          </a:xfr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1000">
                <a:schemeClr val="accent6"/>
              </a:gs>
            </a:gsLst>
            <a:lin ang="54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3" name="모서리가 둥근 직사각형 122"/>
            <p:cNvSpPr/>
            <p:nvPr/>
          </p:nvSpPr>
          <p:spPr>
            <a:xfrm>
              <a:off x="1928793" y="1569524"/>
              <a:ext cx="5314987" cy="660160"/>
            </a:xfrm>
            <a:prstGeom prst="roundRect">
              <a:avLst>
                <a:gd name="adj" fmla="val 125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8"/>
            <p:cNvGrpSpPr/>
            <p:nvPr/>
          </p:nvGrpSpPr>
          <p:grpSpPr>
            <a:xfrm>
              <a:off x="1285852" y="2158246"/>
              <a:ext cx="6643734" cy="3407114"/>
              <a:chOff x="1928794" y="1571612"/>
              <a:chExt cx="6072230" cy="4694973"/>
            </a:xfrm>
            <a:grpFill/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1928794" y="1571612"/>
                <a:ext cx="6072230" cy="4286280"/>
              </a:xfrm>
              <a:prstGeom prst="roundRect">
                <a:avLst>
                  <a:gd name="adj" fmla="val 36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원형 125"/>
              <p:cNvSpPr/>
              <p:nvPr/>
            </p:nvSpPr>
            <p:spPr>
              <a:xfrm>
                <a:off x="4337238" y="4752405"/>
                <a:ext cx="1243599" cy="1514180"/>
              </a:xfrm>
              <a:prstGeom prst="pie">
                <a:avLst>
                  <a:gd name="adj1" fmla="val 0"/>
                  <a:gd name="adj2" fmla="val 108085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5" name="모서리가 둥근 직사각형 104"/>
          <p:cNvSpPr/>
          <p:nvPr/>
        </p:nvSpPr>
        <p:spPr>
          <a:xfrm>
            <a:off x="1208802" y="5253753"/>
            <a:ext cx="2227502" cy="612876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345003" y="5291164"/>
            <a:ext cx="1794760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잡지</a:t>
            </a:r>
            <a:endParaRPr lang="ko-KR" altLang="en-US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265022" y="5329307"/>
            <a:ext cx="512129" cy="480220"/>
          </a:xfrm>
          <a:prstGeom prst="roundRect">
            <a:avLst>
              <a:gd name="adj" fmla="val 1259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  <a:t>101</a:t>
            </a:r>
            <a:b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ko-KR" altLang="en-US" sz="1000" b="1" dirty="0" smtClean="0">
                <a:solidFill>
                  <a:schemeClr val="tx2">
                    <a:lumMod val="10000"/>
                  </a:schemeClr>
                </a:solidFill>
              </a:rPr>
              <a:t>창고</a:t>
            </a:r>
            <a:endParaRPr lang="ko-KR" altLang="en-US" sz="1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848589" y="5328214"/>
            <a:ext cx="768811" cy="480220"/>
          </a:xfrm>
          <a:prstGeom prst="roundRect">
            <a:avLst>
              <a:gd name="adj" fmla="val 1259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  <a:t>102</a:t>
            </a:r>
            <a:b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ko-KR" altLang="en-US" sz="1000" b="1" dirty="0" smtClean="0">
                <a:solidFill>
                  <a:schemeClr val="tx2">
                    <a:lumMod val="10000"/>
                  </a:schemeClr>
                </a:solidFill>
              </a:rPr>
              <a:t>휴게실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675785" y="5328214"/>
            <a:ext cx="677263" cy="480220"/>
          </a:xfrm>
          <a:prstGeom prst="roundRect">
            <a:avLst>
              <a:gd name="adj" fmla="val 1259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  <a:t>103</a:t>
            </a:r>
            <a:b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</a:rPr>
              <a:t>사무실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848589" y="2580728"/>
            <a:ext cx="2333320" cy="63819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인문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사회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349051" y="2568226"/>
            <a:ext cx="2365106" cy="63819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취미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여행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33541" y="3267065"/>
            <a:ext cx="2188524" cy="1080493"/>
          </a:xfrm>
          <a:prstGeom prst="roundRect">
            <a:avLst>
              <a:gd name="adj" fmla="val 12598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컴퓨터</a:t>
            </a:r>
            <a:endParaRPr lang="en-US" altLang="ko-KR" sz="1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음악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예술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340038" y="3268304"/>
            <a:ext cx="2365106" cy="1080493"/>
          </a:xfrm>
          <a:prstGeom prst="roundRect">
            <a:avLst>
              <a:gd name="adj" fmla="val 12598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     초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중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고</a:t>
            </a:r>
            <a:endParaRPr lang="en-US" altLang="ko-KR" sz="10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     대학 교재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59005" y="3279101"/>
            <a:ext cx="703454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원서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848589" y="4410725"/>
            <a:ext cx="642942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사전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562969" y="4408978"/>
            <a:ext cx="855858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CD/DVD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920686" y="3357551"/>
            <a:ext cx="671517" cy="928695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어린이</a:t>
            </a:r>
            <a:endParaRPr lang="ko-KR" altLang="en-US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338463" y="4426325"/>
            <a:ext cx="1672711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신간도서</a:t>
            </a:r>
            <a:endParaRPr lang="ko-KR" altLang="en-US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870987" y="1900226"/>
            <a:ext cx="1705745" cy="582937"/>
          </a:xfrm>
          <a:prstGeom prst="roundRect">
            <a:avLst>
              <a:gd name="adj" fmla="val 17307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Food Court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3496427" y="3901172"/>
            <a:ext cx="642942" cy="642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/>
          </a:p>
        </p:txBody>
      </p:sp>
      <p:sp>
        <p:nvSpPr>
          <p:cNvPr id="127" name="타원 126"/>
          <p:cNvSpPr/>
          <p:nvPr/>
        </p:nvSpPr>
        <p:spPr>
          <a:xfrm>
            <a:off x="3665908" y="4070654"/>
            <a:ext cx="306772" cy="306772"/>
          </a:xfrm>
          <a:prstGeom prst="ellipse">
            <a:avLst/>
          </a:prstGeom>
          <a:noFill/>
          <a:ln w="444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  <a:cs typeface="Tahoma" pitchFamily="34" charset="0"/>
              </a:rPr>
              <a:t>$</a:t>
            </a:r>
            <a:endParaRPr lang="ko-KR" altLang="en-US" sz="2000" b="1" dirty="0" err="1" smtClean="0">
              <a:solidFill>
                <a:schemeClr val="accent1">
                  <a:lumMod val="20000"/>
                  <a:lumOff val="80000"/>
                </a:schemeClr>
              </a:solidFill>
              <a:latin typeface="Century Gothic" pitchFamily="34" charset="0"/>
              <a:cs typeface="Tahoma" pitchFamily="34" charset="0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6517370" y="1935376"/>
            <a:ext cx="455994" cy="454238"/>
            <a:chOff x="4071934" y="171448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직선 화살표 연결선 80"/>
            <p:cNvCxnSpPr/>
            <p:nvPr/>
          </p:nvCxnSpPr>
          <p:spPr>
            <a:xfrm rot="16200000" flipV="1">
              <a:off x="4298108" y="1786138"/>
              <a:ext cx="169665" cy="163205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5" name="모서리가 둥근 직사각형 134"/>
            <p:cNvSpPr/>
            <p:nvPr/>
          </p:nvSpPr>
          <p:spPr>
            <a:xfrm>
              <a:off x="4071934" y="171448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4149408" y="1833220"/>
              <a:ext cx="297613" cy="241997"/>
              <a:chOff x="3652946" y="861802"/>
              <a:chExt cx="459601" cy="282565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3761734" y="861802"/>
                <a:ext cx="238762" cy="281181"/>
                <a:chOff x="361325" y="2865577"/>
                <a:chExt cx="417737" cy="479865"/>
              </a:xfrm>
            </p:grpSpPr>
            <p:cxnSp>
              <p:nvCxnSpPr>
                <p:cNvPr id="77" name="꺾인 연결선 76"/>
                <p:cNvCxnSpPr/>
                <p:nvPr/>
              </p:nvCxnSpPr>
              <p:spPr>
                <a:xfrm rot="16200000" flipH="1">
                  <a:off x="325606" y="2901296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꺾인 연결선 77"/>
                <p:cNvCxnSpPr/>
                <p:nvPr/>
              </p:nvCxnSpPr>
              <p:spPr>
                <a:xfrm rot="16200000" flipH="1">
                  <a:off x="464315" y="3036091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꺾인 연결선 78"/>
                <p:cNvCxnSpPr/>
                <p:nvPr/>
              </p:nvCxnSpPr>
              <p:spPr>
                <a:xfrm rot="16200000" flipH="1">
                  <a:off x="600467" y="3166847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39" name="직선 연결선 138"/>
              <p:cNvCxnSpPr/>
              <p:nvPr/>
            </p:nvCxnSpPr>
            <p:spPr>
              <a:xfrm rot="10800000" flipV="1">
                <a:off x="3652946" y="862217"/>
                <a:ext cx="104793" cy="1382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0800000" flipV="1">
                <a:off x="4007754" y="1142984"/>
                <a:ext cx="104793" cy="1383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46" name="직선 화살표 연결선 145"/>
            <p:cNvCxnSpPr/>
            <p:nvPr/>
          </p:nvCxnSpPr>
          <p:spPr>
            <a:xfrm>
              <a:off x="4122246" y="1949928"/>
              <a:ext cx="167491" cy="149383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7237969" y="5124611"/>
            <a:ext cx="401312" cy="657398"/>
            <a:chOff x="7237969" y="5124611"/>
            <a:chExt cx="401312" cy="65739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7484376" y="5450856"/>
              <a:ext cx="56815" cy="506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454543" y="5506216"/>
              <a:ext cx="116964" cy="34360"/>
            </a:xfrm>
            <a:prstGeom prst="roundRect">
              <a:avLst>
                <a:gd name="adj" fmla="val 426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484410" y="5520413"/>
              <a:ext cx="58115" cy="1035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547284" y="5511725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454153" y="5513863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484409" y="5608719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517618" y="5610033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rot="5400000">
              <a:off x="7454110" y="5222840"/>
              <a:ext cx="190069" cy="699"/>
            </a:xfrm>
            <a:prstGeom prst="straightConnector1">
              <a:avLst/>
            </a:pr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4" name="모서리가 둥근 직사각형 153"/>
            <p:cNvSpPr/>
            <p:nvPr/>
          </p:nvSpPr>
          <p:spPr>
            <a:xfrm>
              <a:off x="7237969" y="5380645"/>
              <a:ext cx="401312" cy="401364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7338123" y="5449300"/>
              <a:ext cx="56815" cy="506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7308290" y="5504660"/>
              <a:ext cx="116964" cy="34360"/>
            </a:xfrm>
            <a:prstGeom prst="roundRect">
              <a:avLst>
                <a:gd name="adj" fmla="val 426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7338157" y="5518857"/>
              <a:ext cx="58115" cy="1035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7401031" y="5510169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7307900" y="5512307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7338156" y="5607163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7371365" y="5608477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64" name="직선 화살표 연결선 163"/>
            <p:cNvCxnSpPr/>
            <p:nvPr/>
          </p:nvCxnSpPr>
          <p:spPr>
            <a:xfrm rot="16200000" flipV="1">
              <a:off x="7226318" y="5218945"/>
              <a:ext cx="189367" cy="699"/>
            </a:xfrm>
            <a:prstGeom prst="straightConnector1">
              <a:avLst/>
            </a:pr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3714744" y="1960898"/>
            <a:ext cx="455994" cy="454238"/>
            <a:chOff x="1966424" y="196089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160675" y="2026359"/>
              <a:ext cx="63874" cy="33611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498"/>
                </a:cxn>
                <a:cxn ang="0">
                  <a:pos x="3" y="519"/>
                </a:cxn>
                <a:cxn ang="0">
                  <a:pos x="9" y="538"/>
                </a:cxn>
                <a:cxn ang="0">
                  <a:pos x="18" y="556"/>
                </a:cxn>
                <a:cxn ang="0">
                  <a:pos x="31" y="572"/>
                </a:cxn>
                <a:cxn ang="0">
                  <a:pos x="45" y="584"/>
                </a:cxn>
                <a:cxn ang="0">
                  <a:pos x="61" y="591"/>
                </a:cxn>
                <a:cxn ang="0">
                  <a:pos x="79" y="594"/>
                </a:cxn>
                <a:cxn ang="0">
                  <a:pos x="98" y="590"/>
                </a:cxn>
                <a:cxn ang="0">
                  <a:pos x="98" y="1120"/>
                </a:cxn>
                <a:cxn ang="0">
                  <a:pos x="107" y="1149"/>
                </a:cxn>
                <a:cxn ang="0">
                  <a:pos x="122" y="1170"/>
                </a:cxn>
                <a:cxn ang="0">
                  <a:pos x="142" y="1182"/>
                </a:cxn>
                <a:cxn ang="0">
                  <a:pos x="162" y="1187"/>
                </a:cxn>
                <a:cxn ang="0">
                  <a:pos x="183" y="1184"/>
                </a:cxn>
                <a:cxn ang="0">
                  <a:pos x="201" y="1172"/>
                </a:cxn>
                <a:cxn ang="0">
                  <a:pos x="216" y="1152"/>
                </a:cxn>
                <a:cxn ang="0">
                  <a:pos x="224" y="1127"/>
                </a:cxn>
                <a:cxn ang="0">
                  <a:pos x="224" y="66"/>
                </a:cxn>
                <a:cxn ang="0">
                  <a:pos x="214" y="48"/>
                </a:cxn>
                <a:cxn ang="0">
                  <a:pos x="203" y="33"/>
                </a:cxn>
                <a:cxn ang="0">
                  <a:pos x="189" y="21"/>
                </a:cxn>
                <a:cxn ang="0">
                  <a:pos x="173" y="12"/>
                </a:cxn>
                <a:cxn ang="0">
                  <a:pos x="157" y="5"/>
                </a:cxn>
                <a:cxn ang="0">
                  <a:pos x="139" y="1"/>
                </a:cxn>
                <a:cxn ang="0">
                  <a:pos x="122" y="0"/>
                </a:cxn>
                <a:cxn ang="0">
                  <a:pos x="105" y="1"/>
                </a:cxn>
                <a:cxn ang="0">
                  <a:pos x="87" y="5"/>
                </a:cxn>
                <a:cxn ang="0">
                  <a:pos x="70" y="12"/>
                </a:cxn>
                <a:cxn ang="0">
                  <a:pos x="54" y="20"/>
                </a:cxn>
                <a:cxn ang="0">
                  <a:pos x="39" y="30"/>
                </a:cxn>
                <a:cxn ang="0">
                  <a:pos x="26" y="44"/>
                </a:cxn>
                <a:cxn ang="0">
                  <a:pos x="15" y="58"/>
                </a:cxn>
                <a:cxn ang="0">
                  <a:pos x="7" y="75"/>
                </a:cxn>
                <a:cxn ang="0">
                  <a:pos x="0" y="94"/>
                </a:cxn>
              </a:cxnLst>
              <a:rect l="0" t="0" r="r" b="b"/>
              <a:pathLst>
                <a:path w="224" h="1187">
                  <a:moveTo>
                    <a:pt x="0" y="94"/>
                  </a:moveTo>
                  <a:lnTo>
                    <a:pt x="0" y="498"/>
                  </a:lnTo>
                  <a:lnTo>
                    <a:pt x="3" y="519"/>
                  </a:lnTo>
                  <a:lnTo>
                    <a:pt x="9" y="538"/>
                  </a:lnTo>
                  <a:lnTo>
                    <a:pt x="18" y="556"/>
                  </a:lnTo>
                  <a:lnTo>
                    <a:pt x="31" y="572"/>
                  </a:lnTo>
                  <a:lnTo>
                    <a:pt x="45" y="584"/>
                  </a:lnTo>
                  <a:lnTo>
                    <a:pt x="61" y="591"/>
                  </a:lnTo>
                  <a:lnTo>
                    <a:pt x="79" y="594"/>
                  </a:lnTo>
                  <a:lnTo>
                    <a:pt x="98" y="590"/>
                  </a:lnTo>
                  <a:lnTo>
                    <a:pt x="98" y="1120"/>
                  </a:lnTo>
                  <a:lnTo>
                    <a:pt x="107" y="1149"/>
                  </a:lnTo>
                  <a:lnTo>
                    <a:pt x="122" y="1170"/>
                  </a:lnTo>
                  <a:lnTo>
                    <a:pt x="142" y="1182"/>
                  </a:lnTo>
                  <a:lnTo>
                    <a:pt x="162" y="1187"/>
                  </a:lnTo>
                  <a:lnTo>
                    <a:pt x="183" y="1184"/>
                  </a:lnTo>
                  <a:lnTo>
                    <a:pt x="201" y="1172"/>
                  </a:lnTo>
                  <a:lnTo>
                    <a:pt x="216" y="1152"/>
                  </a:lnTo>
                  <a:lnTo>
                    <a:pt x="224" y="1127"/>
                  </a:lnTo>
                  <a:lnTo>
                    <a:pt x="224" y="66"/>
                  </a:lnTo>
                  <a:lnTo>
                    <a:pt x="214" y="48"/>
                  </a:lnTo>
                  <a:lnTo>
                    <a:pt x="203" y="33"/>
                  </a:lnTo>
                  <a:lnTo>
                    <a:pt x="189" y="21"/>
                  </a:lnTo>
                  <a:lnTo>
                    <a:pt x="173" y="12"/>
                  </a:lnTo>
                  <a:lnTo>
                    <a:pt x="157" y="5"/>
                  </a:lnTo>
                  <a:lnTo>
                    <a:pt x="139" y="1"/>
                  </a:lnTo>
                  <a:lnTo>
                    <a:pt x="122" y="0"/>
                  </a:lnTo>
                  <a:lnTo>
                    <a:pt x="105" y="1"/>
                  </a:lnTo>
                  <a:lnTo>
                    <a:pt x="87" y="5"/>
                  </a:lnTo>
                  <a:lnTo>
                    <a:pt x="70" y="12"/>
                  </a:lnTo>
                  <a:lnTo>
                    <a:pt x="54" y="20"/>
                  </a:lnTo>
                  <a:lnTo>
                    <a:pt x="39" y="30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048177" y="2029274"/>
              <a:ext cx="88437" cy="341270"/>
            </a:xfrm>
            <a:custGeom>
              <a:avLst/>
              <a:gdLst/>
              <a:ahLst/>
              <a:cxnLst>
                <a:cxn ang="0">
                  <a:pos x="0" y="421"/>
                </a:cxn>
                <a:cxn ang="0">
                  <a:pos x="1" y="439"/>
                </a:cxn>
                <a:cxn ang="0">
                  <a:pos x="7" y="452"/>
                </a:cxn>
                <a:cxn ang="0">
                  <a:pos x="16" y="461"/>
                </a:cxn>
                <a:cxn ang="0">
                  <a:pos x="28" y="468"/>
                </a:cxn>
                <a:cxn ang="0">
                  <a:pos x="41" y="471"/>
                </a:cxn>
                <a:cxn ang="0">
                  <a:pos x="56" y="474"/>
                </a:cxn>
                <a:cxn ang="0">
                  <a:pos x="71" y="474"/>
                </a:cxn>
                <a:cxn ang="0">
                  <a:pos x="85" y="474"/>
                </a:cxn>
                <a:cxn ang="0">
                  <a:pos x="85" y="1122"/>
                </a:cxn>
                <a:cxn ang="0">
                  <a:pos x="94" y="1140"/>
                </a:cxn>
                <a:cxn ang="0">
                  <a:pos x="108" y="1152"/>
                </a:cxn>
                <a:cxn ang="0">
                  <a:pos x="124" y="1162"/>
                </a:cxn>
                <a:cxn ang="0">
                  <a:pos x="144" y="1165"/>
                </a:cxn>
                <a:cxn ang="0">
                  <a:pos x="163" y="1165"/>
                </a:cxn>
                <a:cxn ang="0">
                  <a:pos x="182" y="1159"/>
                </a:cxn>
                <a:cxn ang="0">
                  <a:pos x="199" y="1150"/>
                </a:cxn>
                <a:cxn ang="0">
                  <a:pos x="212" y="1135"/>
                </a:cxn>
                <a:cxn ang="0">
                  <a:pos x="212" y="474"/>
                </a:cxn>
                <a:cxn ang="0">
                  <a:pos x="226" y="475"/>
                </a:cxn>
                <a:cxn ang="0">
                  <a:pos x="241" y="474"/>
                </a:cxn>
                <a:cxn ang="0">
                  <a:pos x="254" y="473"/>
                </a:cxn>
                <a:cxn ang="0">
                  <a:pos x="268" y="467"/>
                </a:cxn>
                <a:cxn ang="0">
                  <a:pos x="280" y="460"/>
                </a:cxn>
                <a:cxn ang="0">
                  <a:pos x="289" y="448"/>
                </a:cxn>
                <a:cxn ang="0">
                  <a:pos x="296" y="433"/>
                </a:cxn>
                <a:cxn ang="0">
                  <a:pos x="298" y="413"/>
                </a:cxn>
                <a:cxn ang="0">
                  <a:pos x="298" y="20"/>
                </a:cxn>
                <a:cxn ang="0">
                  <a:pos x="289" y="13"/>
                </a:cxn>
                <a:cxn ang="0">
                  <a:pos x="280" y="8"/>
                </a:cxn>
                <a:cxn ang="0">
                  <a:pos x="270" y="6"/>
                </a:cxn>
                <a:cxn ang="0">
                  <a:pos x="262" y="4"/>
                </a:cxn>
                <a:cxn ang="0">
                  <a:pos x="253" y="5"/>
                </a:cxn>
                <a:cxn ang="0">
                  <a:pos x="245" y="8"/>
                </a:cxn>
                <a:cxn ang="0">
                  <a:pos x="238" y="13"/>
                </a:cxn>
                <a:cxn ang="0">
                  <a:pos x="232" y="20"/>
                </a:cxn>
                <a:cxn ang="0">
                  <a:pos x="232" y="276"/>
                </a:cxn>
                <a:cxn ang="0">
                  <a:pos x="188" y="274"/>
                </a:cxn>
                <a:cxn ang="0">
                  <a:pos x="188" y="19"/>
                </a:cxn>
                <a:cxn ang="0">
                  <a:pos x="178" y="11"/>
                </a:cxn>
                <a:cxn ang="0">
                  <a:pos x="169" y="5"/>
                </a:cxn>
                <a:cxn ang="0">
                  <a:pos x="160" y="1"/>
                </a:cxn>
                <a:cxn ang="0">
                  <a:pos x="152" y="0"/>
                </a:cxn>
                <a:cxn ang="0">
                  <a:pos x="143" y="1"/>
                </a:cxn>
                <a:cxn ang="0">
                  <a:pos x="133" y="5"/>
                </a:cxn>
                <a:cxn ang="0">
                  <a:pos x="124" y="11"/>
                </a:cxn>
                <a:cxn ang="0">
                  <a:pos x="115" y="19"/>
                </a:cxn>
                <a:cxn ang="0">
                  <a:pos x="115" y="278"/>
                </a:cxn>
                <a:cxn ang="0">
                  <a:pos x="71" y="278"/>
                </a:cxn>
                <a:cxn ang="0">
                  <a:pos x="71" y="20"/>
                </a:cxn>
                <a:cxn ang="0">
                  <a:pos x="66" y="13"/>
                </a:cxn>
                <a:cxn ang="0">
                  <a:pos x="57" y="7"/>
                </a:cxn>
                <a:cxn ang="0">
                  <a:pos x="47" y="4"/>
                </a:cxn>
                <a:cxn ang="0">
                  <a:pos x="37" y="2"/>
                </a:cxn>
                <a:cxn ang="0">
                  <a:pos x="26" y="2"/>
                </a:cxn>
                <a:cxn ang="0">
                  <a:pos x="16" y="6"/>
                </a:cxn>
                <a:cxn ang="0">
                  <a:pos x="7" y="12"/>
                </a:cxn>
                <a:cxn ang="0">
                  <a:pos x="0" y="20"/>
                </a:cxn>
                <a:cxn ang="0">
                  <a:pos x="0" y="421"/>
                </a:cxn>
              </a:cxnLst>
              <a:rect l="0" t="0" r="r" b="b"/>
              <a:pathLst>
                <a:path w="298" h="1165">
                  <a:moveTo>
                    <a:pt x="0" y="421"/>
                  </a:moveTo>
                  <a:lnTo>
                    <a:pt x="1" y="439"/>
                  </a:lnTo>
                  <a:lnTo>
                    <a:pt x="7" y="452"/>
                  </a:lnTo>
                  <a:lnTo>
                    <a:pt x="16" y="461"/>
                  </a:lnTo>
                  <a:lnTo>
                    <a:pt x="28" y="468"/>
                  </a:lnTo>
                  <a:lnTo>
                    <a:pt x="41" y="471"/>
                  </a:lnTo>
                  <a:lnTo>
                    <a:pt x="56" y="474"/>
                  </a:lnTo>
                  <a:lnTo>
                    <a:pt x="71" y="474"/>
                  </a:lnTo>
                  <a:lnTo>
                    <a:pt x="85" y="474"/>
                  </a:lnTo>
                  <a:lnTo>
                    <a:pt x="85" y="1122"/>
                  </a:lnTo>
                  <a:lnTo>
                    <a:pt x="94" y="1140"/>
                  </a:lnTo>
                  <a:lnTo>
                    <a:pt x="108" y="1152"/>
                  </a:lnTo>
                  <a:lnTo>
                    <a:pt x="124" y="1162"/>
                  </a:lnTo>
                  <a:lnTo>
                    <a:pt x="144" y="1165"/>
                  </a:lnTo>
                  <a:lnTo>
                    <a:pt x="163" y="1165"/>
                  </a:lnTo>
                  <a:lnTo>
                    <a:pt x="182" y="1159"/>
                  </a:lnTo>
                  <a:lnTo>
                    <a:pt x="199" y="1150"/>
                  </a:lnTo>
                  <a:lnTo>
                    <a:pt x="212" y="1135"/>
                  </a:lnTo>
                  <a:lnTo>
                    <a:pt x="212" y="474"/>
                  </a:lnTo>
                  <a:lnTo>
                    <a:pt x="226" y="475"/>
                  </a:lnTo>
                  <a:lnTo>
                    <a:pt x="241" y="474"/>
                  </a:lnTo>
                  <a:lnTo>
                    <a:pt x="254" y="473"/>
                  </a:lnTo>
                  <a:lnTo>
                    <a:pt x="268" y="467"/>
                  </a:lnTo>
                  <a:lnTo>
                    <a:pt x="280" y="460"/>
                  </a:lnTo>
                  <a:lnTo>
                    <a:pt x="289" y="448"/>
                  </a:lnTo>
                  <a:lnTo>
                    <a:pt x="296" y="433"/>
                  </a:lnTo>
                  <a:lnTo>
                    <a:pt x="298" y="413"/>
                  </a:lnTo>
                  <a:lnTo>
                    <a:pt x="298" y="20"/>
                  </a:lnTo>
                  <a:lnTo>
                    <a:pt x="289" y="13"/>
                  </a:lnTo>
                  <a:lnTo>
                    <a:pt x="280" y="8"/>
                  </a:lnTo>
                  <a:lnTo>
                    <a:pt x="270" y="6"/>
                  </a:lnTo>
                  <a:lnTo>
                    <a:pt x="262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8" y="13"/>
                  </a:lnTo>
                  <a:lnTo>
                    <a:pt x="232" y="20"/>
                  </a:lnTo>
                  <a:lnTo>
                    <a:pt x="232" y="276"/>
                  </a:lnTo>
                  <a:lnTo>
                    <a:pt x="188" y="274"/>
                  </a:lnTo>
                  <a:lnTo>
                    <a:pt x="188" y="19"/>
                  </a:lnTo>
                  <a:lnTo>
                    <a:pt x="178" y="11"/>
                  </a:lnTo>
                  <a:lnTo>
                    <a:pt x="169" y="5"/>
                  </a:lnTo>
                  <a:lnTo>
                    <a:pt x="160" y="1"/>
                  </a:lnTo>
                  <a:lnTo>
                    <a:pt x="152" y="0"/>
                  </a:lnTo>
                  <a:lnTo>
                    <a:pt x="143" y="1"/>
                  </a:lnTo>
                  <a:lnTo>
                    <a:pt x="133" y="5"/>
                  </a:lnTo>
                  <a:lnTo>
                    <a:pt x="124" y="11"/>
                  </a:lnTo>
                  <a:lnTo>
                    <a:pt x="115" y="19"/>
                  </a:lnTo>
                  <a:lnTo>
                    <a:pt x="115" y="278"/>
                  </a:lnTo>
                  <a:lnTo>
                    <a:pt x="71" y="278"/>
                  </a:lnTo>
                  <a:lnTo>
                    <a:pt x="71" y="20"/>
                  </a:lnTo>
                  <a:lnTo>
                    <a:pt x="66" y="13"/>
                  </a:lnTo>
                  <a:lnTo>
                    <a:pt x="57" y="7"/>
                  </a:lnTo>
                  <a:lnTo>
                    <a:pt x="47" y="4"/>
                  </a:lnTo>
                  <a:lnTo>
                    <a:pt x="37" y="2"/>
                  </a:lnTo>
                  <a:lnTo>
                    <a:pt x="26" y="2"/>
                  </a:lnTo>
                  <a:lnTo>
                    <a:pt x="16" y="6"/>
                  </a:lnTo>
                  <a:lnTo>
                    <a:pt x="7" y="12"/>
                  </a:lnTo>
                  <a:lnTo>
                    <a:pt x="0" y="20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2245496" y="2025992"/>
              <a:ext cx="100304" cy="349383"/>
              <a:chOff x="2245496" y="2025992"/>
              <a:chExt cx="100304" cy="34938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2251106" y="2115212"/>
                <a:ext cx="88838" cy="26016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28"/>
                  </a:cxn>
                  <a:cxn ang="0">
                    <a:pos x="6" y="50"/>
                  </a:cxn>
                  <a:cxn ang="0">
                    <a:pos x="14" y="72"/>
                  </a:cxn>
                  <a:cxn ang="0">
                    <a:pos x="26" y="93"/>
                  </a:cxn>
                  <a:cxn ang="0">
                    <a:pos x="40" y="110"/>
                  </a:cxn>
                  <a:cxn ang="0">
                    <a:pos x="55" y="125"/>
                  </a:cxn>
                  <a:cxn ang="0">
                    <a:pos x="70" y="133"/>
                  </a:cxn>
                  <a:cxn ang="0">
                    <a:pos x="84" y="137"/>
                  </a:cxn>
                  <a:cxn ang="0">
                    <a:pos x="84" y="785"/>
                  </a:cxn>
                  <a:cxn ang="0">
                    <a:pos x="93" y="803"/>
                  </a:cxn>
                  <a:cxn ang="0">
                    <a:pos x="107" y="815"/>
                  </a:cxn>
                  <a:cxn ang="0">
                    <a:pos x="123" y="824"/>
                  </a:cxn>
                  <a:cxn ang="0">
                    <a:pos x="142" y="829"/>
                  </a:cxn>
                  <a:cxn ang="0">
                    <a:pos x="162" y="828"/>
                  </a:cxn>
                  <a:cxn ang="0">
                    <a:pos x="180" y="823"/>
                  </a:cxn>
                  <a:cxn ang="0">
                    <a:pos x="198" y="813"/>
                  </a:cxn>
                  <a:cxn ang="0">
                    <a:pos x="210" y="798"/>
                  </a:cxn>
                  <a:cxn ang="0">
                    <a:pos x="210" y="137"/>
                  </a:cxn>
                  <a:cxn ang="0">
                    <a:pos x="224" y="134"/>
                  </a:cxn>
                  <a:cxn ang="0">
                    <a:pos x="237" y="125"/>
                  </a:cxn>
                  <a:cxn ang="0">
                    <a:pos x="248" y="111"/>
                  </a:cxn>
                  <a:cxn ang="0">
                    <a:pos x="259" y="92"/>
                  </a:cxn>
                  <a:cxn ang="0">
                    <a:pos x="267" y="71"/>
                  </a:cxn>
                  <a:cxn ang="0">
                    <a:pos x="274" y="47"/>
                  </a:cxn>
                  <a:cxn ang="0">
                    <a:pos x="278" y="23"/>
                  </a:cxn>
                  <a:cxn ang="0">
                    <a:pos x="280" y="0"/>
                  </a:cxn>
                  <a:cxn ang="0">
                    <a:pos x="0" y="8"/>
                  </a:cxn>
                </a:cxnLst>
                <a:rect l="0" t="0" r="r" b="b"/>
                <a:pathLst>
                  <a:path w="280" h="829">
                    <a:moveTo>
                      <a:pt x="0" y="8"/>
                    </a:moveTo>
                    <a:lnTo>
                      <a:pt x="1" y="28"/>
                    </a:lnTo>
                    <a:lnTo>
                      <a:pt x="6" y="50"/>
                    </a:lnTo>
                    <a:lnTo>
                      <a:pt x="14" y="72"/>
                    </a:lnTo>
                    <a:lnTo>
                      <a:pt x="26" y="93"/>
                    </a:lnTo>
                    <a:lnTo>
                      <a:pt x="40" y="110"/>
                    </a:lnTo>
                    <a:lnTo>
                      <a:pt x="55" y="125"/>
                    </a:lnTo>
                    <a:lnTo>
                      <a:pt x="70" y="133"/>
                    </a:lnTo>
                    <a:lnTo>
                      <a:pt x="84" y="137"/>
                    </a:lnTo>
                    <a:lnTo>
                      <a:pt x="84" y="785"/>
                    </a:lnTo>
                    <a:lnTo>
                      <a:pt x="93" y="803"/>
                    </a:lnTo>
                    <a:lnTo>
                      <a:pt x="107" y="815"/>
                    </a:lnTo>
                    <a:lnTo>
                      <a:pt x="123" y="824"/>
                    </a:lnTo>
                    <a:lnTo>
                      <a:pt x="142" y="829"/>
                    </a:lnTo>
                    <a:lnTo>
                      <a:pt x="162" y="828"/>
                    </a:lnTo>
                    <a:lnTo>
                      <a:pt x="180" y="823"/>
                    </a:lnTo>
                    <a:lnTo>
                      <a:pt x="198" y="813"/>
                    </a:lnTo>
                    <a:lnTo>
                      <a:pt x="210" y="798"/>
                    </a:lnTo>
                    <a:lnTo>
                      <a:pt x="210" y="137"/>
                    </a:lnTo>
                    <a:lnTo>
                      <a:pt x="224" y="134"/>
                    </a:lnTo>
                    <a:lnTo>
                      <a:pt x="237" y="125"/>
                    </a:lnTo>
                    <a:lnTo>
                      <a:pt x="248" y="111"/>
                    </a:lnTo>
                    <a:lnTo>
                      <a:pt x="259" y="92"/>
                    </a:lnTo>
                    <a:lnTo>
                      <a:pt x="267" y="71"/>
                    </a:lnTo>
                    <a:lnTo>
                      <a:pt x="274" y="47"/>
                    </a:lnTo>
                    <a:lnTo>
                      <a:pt x="278" y="23"/>
                    </a:lnTo>
                    <a:lnTo>
                      <a:pt x="28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auto">
              <a:xfrm>
                <a:off x="2245496" y="2025992"/>
                <a:ext cx="100304" cy="130081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203" y="6"/>
                  </a:cxn>
                  <a:cxn ang="0">
                    <a:pos x="234" y="21"/>
                  </a:cxn>
                  <a:cxn ang="0">
                    <a:pos x="263" y="45"/>
                  </a:cxn>
                  <a:cxn ang="0">
                    <a:pos x="289" y="78"/>
                  </a:cxn>
                  <a:cxn ang="0">
                    <a:pos x="309" y="116"/>
                  </a:cxn>
                  <a:cxn ang="0">
                    <a:pos x="324" y="161"/>
                  </a:cxn>
                  <a:cxn ang="0">
                    <a:pos x="335" y="210"/>
                  </a:cxn>
                  <a:cxn ang="0">
                    <a:pos x="338" y="263"/>
                  </a:cxn>
                  <a:cxn ang="0">
                    <a:pos x="335" y="316"/>
                  </a:cxn>
                  <a:cxn ang="0">
                    <a:pos x="324" y="365"/>
                  </a:cxn>
                  <a:cxn ang="0">
                    <a:pos x="309" y="410"/>
                  </a:cxn>
                  <a:cxn ang="0">
                    <a:pos x="289" y="448"/>
                  </a:cxn>
                  <a:cxn ang="0">
                    <a:pos x="263" y="480"/>
                  </a:cxn>
                  <a:cxn ang="0">
                    <a:pos x="234" y="504"/>
                  </a:cxn>
                  <a:cxn ang="0">
                    <a:pos x="203" y="519"/>
                  </a:cxn>
                  <a:cxn ang="0">
                    <a:pos x="169" y="525"/>
                  </a:cxn>
                  <a:cxn ang="0">
                    <a:pos x="134" y="519"/>
                  </a:cxn>
                  <a:cxn ang="0">
                    <a:pos x="103" y="504"/>
                  </a:cxn>
                  <a:cxn ang="0">
                    <a:pos x="74" y="480"/>
                  </a:cxn>
                  <a:cxn ang="0">
                    <a:pos x="49" y="448"/>
                  </a:cxn>
                  <a:cxn ang="0">
                    <a:pos x="28" y="410"/>
                  </a:cxn>
                  <a:cxn ang="0">
                    <a:pos x="13" y="365"/>
                  </a:cxn>
                  <a:cxn ang="0">
                    <a:pos x="3" y="316"/>
                  </a:cxn>
                  <a:cxn ang="0">
                    <a:pos x="0" y="263"/>
                  </a:cxn>
                  <a:cxn ang="0">
                    <a:pos x="3" y="210"/>
                  </a:cxn>
                  <a:cxn ang="0">
                    <a:pos x="13" y="161"/>
                  </a:cxn>
                  <a:cxn ang="0">
                    <a:pos x="28" y="116"/>
                  </a:cxn>
                  <a:cxn ang="0">
                    <a:pos x="49" y="78"/>
                  </a:cxn>
                  <a:cxn ang="0">
                    <a:pos x="74" y="45"/>
                  </a:cxn>
                  <a:cxn ang="0">
                    <a:pos x="103" y="21"/>
                  </a:cxn>
                  <a:cxn ang="0">
                    <a:pos x="134" y="6"/>
                  </a:cxn>
                  <a:cxn ang="0">
                    <a:pos x="169" y="0"/>
                  </a:cxn>
                </a:cxnLst>
                <a:rect l="0" t="0" r="r" b="b"/>
                <a:pathLst>
                  <a:path w="338" h="525">
                    <a:moveTo>
                      <a:pt x="169" y="0"/>
                    </a:moveTo>
                    <a:lnTo>
                      <a:pt x="203" y="6"/>
                    </a:lnTo>
                    <a:lnTo>
                      <a:pt x="234" y="21"/>
                    </a:lnTo>
                    <a:lnTo>
                      <a:pt x="263" y="45"/>
                    </a:lnTo>
                    <a:lnTo>
                      <a:pt x="289" y="78"/>
                    </a:lnTo>
                    <a:lnTo>
                      <a:pt x="309" y="116"/>
                    </a:lnTo>
                    <a:lnTo>
                      <a:pt x="324" y="161"/>
                    </a:lnTo>
                    <a:lnTo>
                      <a:pt x="335" y="210"/>
                    </a:lnTo>
                    <a:lnTo>
                      <a:pt x="338" y="263"/>
                    </a:lnTo>
                    <a:lnTo>
                      <a:pt x="335" y="316"/>
                    </a:lnTo>
                    <a:lnTo>
                      <a:pt x="324" y="365"/>
                    </a:lnTo>
                    <a:lnTo>
                      <a:pt x="309" y="410"/>
                    </a:lnTo>
                    <a:lnTo>
                      <a:pt x="289" y="448"/>
                    </a:lnTo>
                    <a:lnTo>
                      <a:pt x="263" y="480"/>
                    </a:lnTo>
                    <a:lnTo>
                      <a:pt x="234" y="504"/>
                    </a:lnTo>
                    <a:lnTo>
                      <a:pt x="203" y="519"/>
                    </a:lnTo>
                    <a:lnTo>
                      <a:pt x="169" y="525"/>
                    </a:lnTo>
                    <a:lnTo>
                      <a:pt x="134" y="519"/>
                    </a:lnTo>
                    <a:lnTo>
                      <a:pt x="103" y="504"/>
                    </a:lnTo>
                    <a:lnTo>
                      <a:pt x="74" y="480"/>
                    </a:lnTo>
                    <a:lnTo>
                      <a:pt x="49" y="448"/>
                    </a:lnTo>
                    <a:lnTo>
                      <a:pt x="28" y="410"/>
                    </a:lnTo>
                    <a:lnTo>
                      <a:pt x="13" y="365"/>
                    </a:lnTo>
                    <a:lnTo>
                      <a:pt x="3" y="316"/>
                    </a:lnTo>
                    <a:lnTo>
                      <a:pt x="0" y="263"/>
                    </a:lnTo>
                    <a:lnTo>
                      <a:pt x="3" y="210"/>
                    </a:lnTo>
                    <a:lnTo>
                      <a:pt x="13" y="161"/>
                    </a:lnTo>
                    <a:lnTo>
                      <a:pt x="28" y="116"/>
                    </a:lnTo>
                    <a:lnTo>
                      <a:pt x="49" y="78"/>
                    </a:lnTo>
                    <a:lnTo>
                      <a:pt x="74" y="45"/>
                    </a:lnTo>
                    <a:lnTo>
                      <a:pt x="103" y="21"/>
                    </a:lnTo>
                    <a:lnTo>
                      <a:pt x="134" y="6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모서리가 둥근 직사각형 73"/>
            <p:cNvSpPr/>
            <p:nvPr/>
          </p:nvSpPr>
          <p:spPr>
            <a:xfrm>
              <a:off x="1966424" y="196089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5946884" y="1931274"/>
            <a:ext cx="455994" cy="454238"/>
            <a:chOff x="5946884" y="1931274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8" name="그룹 7"/>
            <p:cNvGrpSpPr/>
            <p:nvPr/>
          </p:nvGrpSpPr>
          <p:grpSpPr>
            <a:xfrm>
              <a:off x="6014317" y="2002709"/>
              <a:ext cx="123829" cy="329629"/>
              <a:chOff x="4376227" y="3462317"/>
              <a:chExt cx="1014097" cy="2692829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179" name="타원 178"/>
              <p:cNvSpPr/>
              <p:nvPr/>
            </p:nvSpPr>
            <p:spPr>
              <a:xfrm>
                <a:off x="4660081" y="3462317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4654621" y="4116761"/>
                <a:ext cx="460128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 rot="20581805">
                <a:off x="5176010" y="4086141"/>
                <a:ext cx="214314" cy="9303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 rot="905061">
                <a:off x="4376227" y="4098635"/>
                <a:ext cx="214314" cy="9153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4660372" y="4986755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4946124" y="4999447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5" name="순서도: 지연 184"/>
              <p:cNvSpPr/>
              <p:nvPr/>
            </p:nvSpPr>
            <p:spPr>
              <a:xfrm rot="16200000">
                <a:off x="4661904" y="3804656"/>
                <a:ext cx="428628" cy="82032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6" name="이등변 삼각형 185"/>
              <p:cNvSpPr/>
              <p:nvPr/>
            </p:nvSpPr>
            <p:spPr>
              <a:xfrm>
                <a:off x="4473492" y="3743885"/>
                <a:ext cx="838283" cy="1449988"/>
              </a:xfrm>
              <a:prstGeom prst="triangle">
                <a:avLst>
                  <a:gd name="adj" fmla="val 486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169" name="그룹 43"/>
            <p:cNvGrpSpPr/>
            <p:nvPr/>
          </p:nvGrpSpPr>
          <p:grpSpPr>
            <a:xfrm>
              <a:off x="6218021" y="1999272"/>
              <a:ext cx="136683" cy="340573"/>
              <a:chOff x="3097205" y="3463505"/>
              <a:chExt cx="1015687" cy="2692830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172" name="타원 171"/>
              <p:cNvSpPr/>
              <p:nvPr/>
            </p:nvSpPr>
            <p:spPr>
              <a:xfrm>
                <a:off x="3357266" y="3463505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3100560" y="3998106"/>
                <a:ext cx="1006457" cy="331808"/>
              </a:xfrm>
              <a:prstGeom prst="roundRect">
                <a:avLst>
                  <a:gd name="adj" fmla="val 426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3357557" y="4135203"/>
                <a:ext cx="500067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3898578" y="4051305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3097205" y="4071943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>
                <a:off x="3357556" y="498794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>
                <a:off x="3643306" y="500063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70" name="모서리가 둥근 직사각형 169"/>
            <p:cNvSpPr/>
            <p:nvPr/>
          </p:nvSpPr>
          <p:spPr>
            <a:xfrm>
              <a:off x="5946884" y="1931274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/>
            <p:nvPr/>
          </p:nvCxnSpPr>
          <p:spPr>
            <a:xfrm rot="5400000">
              <a:off x="6034366" y="2168860"/>
              <a:ext cx="285752" cy="1588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1270353" y="2657467"/>
            <a:ext cx="455994" cy="454238"/>
            <a:chOff x="4071934" y="171448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8" name="직선 화살표 연결선 187"/>
            <p:cNvCxnSpPr/>
            <p:nvPr/>
          </p:nvCxnSpPr>
          <p:spPr>
            <a:xfrm rot="16200000" flipV="1">
              <a:off x="4298108" y="1786138"/>
              <a:ext cx="169665" cy="163205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9" name="모서리가 둥근 직사각형 188"/>
            <p:cNvSpPr/>
            <p:nvPr/>
          </p:nvSpPr>
          <p:spPr>
            <a:xfrm>
              <a:off x="4071934" y="171448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44"/>
            <p:cNvGrpSpPr/>
            <p:nvPr/>
          </p:nvGrpSpPr>
          <p:grpSpPr>
            <a:xfrm>
              <a:off x="4149392" y="1833220"/>
              <a:ext cx="297611" cy="242006"/>
              <a:chOff x="3652946" y="861794"/>
              <a:chExt cx="459601" cy="282573"/>
            </a:xfrm>
          </p:grpSpPr>
          <p:grpSp>
            <p:nvGrpSpPr>
              <p:cNvPr id="192" name="그룹 79"/>
              <p:cNvGrpSpPr/>
              <p:nvPr/>
            </p:nvGrpSpPr>
            <p:grpSpPr>
              <a:xfrm>
                <a:off x="3761733" y="861794"/>
                <a:ext cx="238761" cy="281180"/>
                <a:chOff x="361325" y="2865577"/>
                <a:chExt cx="417737" cy="479865"/>
              </a:xfrm>
            </p:grpSpPr>
            <p:cxnSp>
              <p:nvCxnSpPr>
                <p:cNvPr id="195" name="꺾인 연결선 194"/>
                <p:cNvCxnSpPr/>
                <p:nvPr/>
              </p:nvCxnSpPr>
              <p:spPr>
                <a:xfrm rot="16200000" flipH="1">
                  <a:off x="325606" y="2901296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6" name="꺾인 연결선 195"/>
                <p:cNvCxnSpPr/>
                <p:nvPr/>
              </p:nvCxnSpPr>
              <p:spPr>
                <a:xfrm rot="16200000" flipH="1">
                  <a:off x="464315" y="3036091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7" name="꺾인 연결선 196"/>
                <p:cNvCxnSpPr/>
                <p:nvPr/>
              </p:nvCxnSpPr>
              <p:spPr>
                <a:xfrm rot="16200000" flipH="1">
                  <a:off x="600467" y="3166847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93" name="직선 연결선 192"/>
              <p:cNvCxnSpPr/>
              <p:nvPr/>
            </p:nvCxnSpPr>
            <p:spPr>
              <a:xfrm rot="10800000" flipV="1">
                <a:off x="3652946" y="862217"/>
                <a:ext cx="104793" cy="1382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rot="10800000" flipV="1">
                <a:off x="4007754" y="1142984"/>
                <a:ext cx="104793" cy="1383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1" name="직선 화살표 연결선 190"/>
            <p:cNvCxnSpPr/>
            <p:nvPr/>
          </p:nvCxnSpPr>
          <p:spPr>
            <a:xfrm>
              <a:off x="4122246" y="1949928"/>
              <a:ext cx="167491" cy="149383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4299324" y="5579695"/>
            <a:ext cx="306772" cy="306772"/>
          </a:xfrm>
          <a:prstGeom prst="ellipse">
            <a:avLst/>
          </a:prstGeom>
          <a:noFill/>
          <a:ln w="444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Tahoma" pitchFamily="34" charset="0"/>
              </a:rPr>
              <a:t>i</a:t>
            </a:r>
            <a:endParaRPr lang="ko-KR" altLang="en-US" sz="2000" b="1" dirty="0" err="1" smtClean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Tahoma" pitchFamily="34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7164785" y="4443407"/>
            <a:ext cx="455994" cy="454238"/>
            <a:chOff x="4071934" y="171448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01" name="직선 화살표 연결선 200"/>
            <p:cNvCxnSpPr/>
            <p:nvPr/>
          </p:nvCxnSpPr>
          <p:spPr>
            <a:xfrm rot="16200000" flipV="1">
              <a:off x="4298108" y="1786138"/>
              <a:ext cx="169665" cy="163205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2" name="모서리가 둥근 직사각형 201"/>
            <p:cNvSpPr/>
            <p:nvPr/>
          </p:nvSpPr>
          <p:spPr>
            <a:xfrm>
              <a:off x="4071934" y="171448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3" name="그룹 144"/>
            <p:cNvGrpSpPr/>
            <p:nvPr/>
          </p:nvGrpSpPr>
          <p:grpSpPr>
            <a:xfrm>
              <a:off x="4149392" y="1833226"/>
              <a:ext cx="297611" cy="242010"/>
              <a:chOff x="3652946" y="861792"/>
              <a:chExt cx="459601" cy="282575"/>
            </a:xfrm>
          </p:grpSpPr>
          <p:grpSp>
            <p:nvGrpSpPr>
              <p:cNvPr id="205" name="그룹 79"/>
              <p:cNvGrpSpPr/>
              <p:nvPr/>
            </p:nvGrpSpPr>
            <p:grpSpPr>
              <a:xfrm>
                <a:off x="3761733" y="861792"/>
                <a:ext cx="238761" cy="281180"/>
                <a:chOff x="361325" y="2865577"/>
                <a:chExt cx="417737" cy="479865"/>
              </a:xfrm>
            </p:grpSpPr>
            <p:cxnSp>
              <p:nvCxnSpPr>
                <p:cNvPr id="208" name="꺾인 연결선 207"/>
                <p:cNvCxnSpPr/>
                <p:nvPr/>
              </p:nvCxnSpPr>
              <p:spPr>
                <a:xfrm rot="16200000" flipH="1">
                  <a:off x="325606" y="2901296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9" name="꺾인 연결선 208"/>
                <p:cNvCxnSpPr/>
                <p:nvPr/>
              </p:nvCxnSpPr>
              <p:spPr>
                <a:xfrm rot="16200000" flipH="1">
                  <a:off x="464315" y="3036091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0" name="꺾인 연결선 209"/>
                <p:cNvCxnSpPr/>
                <p:nvPr/>
              </p:nvCxnSpPr>
              <p:spPr>
                <a:xfrm rot="16200000" flipH="1">
                  <a:off x="600467" y="3166847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06" name="직선 연결선 205"/>
              <p:cNvCxnSpPr/>
              <p:nvPr/>
            </p:nvCxnSpPr>
            <p:spPr>
              <a:xfrm rot="10800000" flipV="1">
                <a:off x="3652946" y="862217"/>
                <a:ext cx="104793" cy="1382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rot="10800000" flipV="1">
                <a:off x="4007754" y="1142984"/>
                <a:ext cx="104793" cy="1383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04" name="직선 화살표 연결선 203"/>
            <p:cNvCxnSpPr/>
            <p:nvPr/>
          </p:nvCxnSpPr>
          <p:spPr>
            <a:xfrm>
              <a:off x="4122246" y="1949928"/>
              <a:ext cx="167491" cy="149383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1" name="모서리가 둥근 직사각형 210"/>
          <p:cNvSpPr/>
          <p:nvPr/>
        </p:nvSpPr>
        <p:spPr>
          <a:xfrm>
            <a:off x="4925185" y="2571730"/>
            <a:ext cx="346264" cy="2409855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이벤트</a:t>
            </a:r>
            <a:endParaRPr lang="en-US" altLang="ko-KR" sz="105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en-US" altLang="ko-KR" sz="105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코너</a:t>
            </a:r>
            <a:endParaRPr lang="en-US" altLang="ko-KR" sz="105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281854" y="4438657"/>
            <a:ext cx="455994" cy="454238"/>
            <a:chOff x="1281854" y="4438657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3" name="그룹 7"/>
            <p:cNvGrpSpPr/>
            <p:nvPr/>
          </p:nvGrpSpPr>
          <p:grpSpPr>
            <a:xfrm>
              <a:off x="1349287" y="4510092"/>
              <a:ext cx="123829" cy="329629"/>
              <a:chOff x="4376227" y="3462317"/>
              <a:chExt cx="1014097" cy="2692829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224" name="타원 223"/>
              <p:cNvSpPr/>
              <p:nvPr/>
            </p:nvSpPr>
            <p:spPr>
              <a:xfrm>
                <a:off x="4660081" y="3462317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4654621" y="4116761"/>
                <a:ext cx="460128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20581805">
                <a:off x="5176010" y="4086141"/>
                <a:ext cx="214314" cy="9303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 rot="905061">
                <a:off x="4376227" y="4098635"/>
                <a:ext cx="214314" cy="9153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>
                <a:off x="4660372" y="4986755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>
                <a:off x="4946124" y="4999447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0" name="순서도: 지연 229"/>
              <p:cNvSpPr/>
              <p:nvPr/>
            </p:nvSpPr>
            <p:spPr>
              <a:xfrm rot="16200000">
                <a:off x="4661904" y="3804656"/>
                <a:ext cx="428628" cy="82032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1" name="이등변 삼각형 230"/>
              <p:cNvSpPr/>
              <p:nvPr/>
            </p:nvSpPr>
            <p:spPr>
              <a:xfrm>
                <a:off x="4473492" y="3743885"/>
                <a:ext cx="838283" cy="1449988"/>
              </a:xfrm>
              <a:prstGeom prst="triangle">
                <a:avLst>
                  <a:gd name="adj" fmla="val 486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214" name="그룹 43"/>
            <p:cNvGrpSpPr/>
            <p:nvPr/>
          </p:nvGrpSpPr>
          <p:grpSpPr>
            <a:xfrm>
              <a:off x="1552991" y="4506655"/>
              <a:ext cx="136683" cy="340573"/>
              <a:chOff x="3097205" y="3463505"/>
              <a:chExt cx="1015687" cy="2692830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217" name="타원 216"/>
              <p:cNvSpPr/>
              <p:nvPr/>
            </p:nvSpPr>
            <p:spPr>
              <a:xfrm>
                <a:off x="3357266" y="3463505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3100560" y="3998106"/>
                <a:ext cx="1006457" cy="331808"/>
              </a:xfrm>
              <a:prstGeom prst="roundRect">
                <a:avLst>
                  <a:gd name="adj" fmla="val 426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>
                <a:off x="3357557" y="4135203"/>
                <a:ext cx="500067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>
                <a:off x="3898578" y="4051305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3097205" y="4071943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3357556" y="498794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3643306" y="500063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15" name="모서리가 둥근 직사각형 214"/>
            <p:cNvSpPr/>
            <p:nvPr/>
          </p:nvSpPr>
          <p:spPr>
            <a:xfrm>
              <a:off x="1281854" y="4438657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 rot="5400000">
              <a:off x="1369336" y="4676243"/>
              <a:ext cx="285752" cy="1588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941799" y="642919"/>
            <a:ext cx="50006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꿈나무  문고 안내도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- 1F -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" name="오른쪽 화살표 232"/>
          <p:cNvSpPr/>
          <p:nvPr/>
        </p:nvSpPr>
        <p:spPr>
          <a:xfrm>
            <a:off x="7199700" y="1981190"/>
            <a:ext cx="721119" cy="357190"/>
          </a:xfrm>
          <a:prstGeom prst="rightArrow">
            <a:avLst>
              <a:gd name="adj1" fmla="val 67965"/>
              <a:gd name="adj2" fmla="val 52994"/>
            </a:avLst>
          </a:prstGeom>
          <a:noFill/>
          <a:ln w="31750" cap="rnd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비상구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오른쪽 화살표 233"/>
          <p:cNvSpPr/>
          <p:nvPr/>
        </p:nvSpPr>
        <p:spPr>
          <a:xfrm flipH="1">
            <a:off x="1000100" y="1981190"/>
            <a:ext cx="714380" cy="357190"/>
          </a:xfrm>
          <a:prstGeom prst="rightArrow">
            <a:avLst>
              <a:gd name="adj1" fmla="val 67965"/>
              <a:gd name="adj2" fmla="val 52994"/>
            </a:avLst>
          </a:prstGeom>
          <a:noFill/>
          <a:ln w="31750" cap="rnd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비상구</a:t>
            </a:r>
          </a:p>
        </p:txBody>
      </p:sp>
      <p:sp>
        <p:nvSpPr>
          <p:cNvPr id="236" name="오른쪽 화살표 235"/>
          <p:cNvSpPr/>
          <p:nvPr/>
        </p:nvSpPr>
        <p:spPr>
          <a:xfrm>
            <a:off x="7864414" y="4910148"/>
            <a:ext cx="721119" cy="357190"/>
          </a:xfrm>
          <a:prstGeom prst="rightArrow">
            <a:avLst>
              <a:gd name="adj1" fmla="val 67965"/>
              <a:gd name="adj2" fmla="val 52994"/>
            </a:avLst>
          </a:prstGeom>
          <a:noFill/>
          <a:ln w="31750" cap="rnd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주차장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2009-04-18T15:32:23Z</dcterms:created>
  <dcterms:modified xsi:type="dcterms:W3CDTF">2009-04-25T11:32:52Z</dcterms:modified>
</cp:coreProperties>
</file>