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59" r:id="rId6"/>
    <p:sldId id="258" r:id="rId7"/>
    <p:sldId id="261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ECAA3-50F6-46AB-A129-0967F2186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54223A-35B4-4B2B-BEC9-D720B9BE9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F42C7-FFC7-452A-8A51-C41BB01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37CBD-E4D4-4B5E-BEE9-902F1A01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C2B9F-813C-4976-9E1A-CCEE14D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1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B9FFE-ABF1-45A1-B68C-726180CA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C1EE59-FDEA-499C-8106-8410F670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7CFC8-A770-4DE5-90DA-8E47C9F8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4D42A-7223-4221-8404-D0F22AB0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FFF1F-19A4-4DC9-B7A0-59C13DEB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9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5C7979-719E-4BBD-8C52-88F5B2EDA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ACEE92-76F6-4071-8898-7998421E9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834C0C-E138-46D2-9EB1-223F19ED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EB40A-79C0-444F-9EB0-89AC85E6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36BC1-3572-498A-B61E-A2218A95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95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C77B2-9270-4B6B-AEBD-ECF9170E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0C44D-B728-4CBB-A142-E723B4CD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E540F-310E-4DC0-A68B-4D9A9D28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201765-9D8B-4A9E-9148-BAC3F19E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0AC05-4F4F-406C-B3DD-BD6D5775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1F763-A727-4DE6-96E7-B8C95C49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AB781-6D0A-462B-8D8B-16A7E3DE2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A43DD-BA4F-45A6-B9B6-9E8F2108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B4880-02C8-4B13-B65C-A240646F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5AA47-03EC-4D5C-8916-772AEFA4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82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0F979-2EF0-49FE-A37C-0C10CAFE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E78CC-923B-46F3-8E0A-C1EC40AA5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BAE0F-E25E-4B45-B7EA-F0AC433A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14CEC-2E2F-4EAB-8A65-A5FDDB5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A48AC-007F-44AD-952A-7D5D2201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05A0A-6AD3-4657-99B2-0A5F54E7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55680-B285-43D3-A9E4-B8EE83E2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9552E4-63B0-4BB4-B78C-C03E6923D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78A340-3EB1-4720-A318-486565F5B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9A8563-6F5F-44E4-9E63-88E8144A7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AA5B7B-2BED-4526-B433-8C145C84C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98E09-A09E-41A8-9835-04E85365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8DAECC-4011-45E3-AE79-75387057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B84E44-F841-4D56-89A2-15F9AC88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2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7602F-B9AC-4A5D-B88F-5A48E459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4EEAF4-CF60-413B-BD4A-A63DA856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CE918A-6999-49BE-B662-46740481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0D8AE2-A571-4BF3-AF61-1F841E1C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80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496F7-0CE2-479B-8270-BF927A0A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22A4D4-19F4-4047-9558-239F00F7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3E626-8718-45D8-B712-6E1CCD3E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5029F5-AD49-493B-96AF-4EF00B63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CE06C-9332-483E-84A0-3939D8A4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B8B61-2619-4736-8C9E-374B00C63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577609-5CDA-4A81-B7DA-C76746686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82C71-962F-4707-99E7-B67D0221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95A389-B0CF-4732-A6EE-EE2B69CC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1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985D9-97DE-4E3F-8B92-709EFFC8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9F2FA5-31B0-489C-ACFC-6867BE02B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4FCEAA-7260-4CD1-9D61-23733C785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93389-74E2-442A-B19D-BF068954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C5E23-F6F6-4385-BC98-3D29123BE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942F8-FAE1-4EDD-9A20-E0502911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3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20A239-6C8C-4B93-8553-A3A003FD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CCBD9-DC6B-4D7D-B302-7247A5905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2960D-2BC4-4A78-965B-8224EB68D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786D-6CF2-4080-8848-367044092536}" type="datetimeFigureOut">
              <a:rPr lang="zh-CN" altLang="en-US" smtClean="0"/>
              <a:t>2022/2/9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B7791-6424-4D84-A25E-07E396F37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A0F17-19F0-495D-89D4-65ECB0AB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418A7-2FBC-4632-8655-D5082C8A10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3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60B0D81-C0EF-4C44-8B99-47F38DE3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557" y="968238"/>
            <a:ext cx="8443035" cy="2552488"/>
          </a:xfrm>
          <a:prstGeom prst="rect">
            <a:avLst/>
          </a:prstGeo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3E54097-5685-4B9B-BA19-624608FB5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55" y="0"/>
            <a:ext cx="2855935" cy="968238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IO</a:t>
            </a:r>
            <a:r>
              <a:rPr lang="zh-CN" altLang="en-US" sz="4000" dirty="0"/>
              <a:t>寄存器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7BBE41-9BD5-4FF2-9BDA-3D2638A0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997" y="3791710"/>
            <a:ext cx="8564153" cy="30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50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E88CB-C8B8-438A-8BBB-FFA64CE0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72" y="105066"/>
            <a:ext cx="10515600" cy="1325563"/>
          </a:xfrm>
        </p:spPr>
        <p:txBody>
          <a:bodyPr/>
          <a:lstStyle/>
          <a:p>
            <a:r>
              <a:rPr lang="en-US" altLang="zh-CN" dirty="0"/>
              <a:t>SPI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E5C6D-DFEF-49CD-9532-1A277547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1" y="1430629"/>
            <a:ext cx="10575247" cy="371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7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77330-7B81-4057-99C9-1667A3BC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70" y="143981"/>
            <a:ext cx="10515600" cy="1325563"/>
          </a:xfrm>
        </p:spPr>
        <p:txBody>
          <a:bodyPr/>
          <a:lstStyle/>
          <a:p>
            <a:r>
              <a:rPr lang="en-US" altLang="zh-CN" dirty="0"/>
              <a:t>I2C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E083B-AAFF-4F3D-8D28-B6C9599F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175EB4-F4DB-4A7E-A44F-9F8E7AAC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77" y="1113463"/>
            <a:ext cx="10950889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0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285AB-3999-48F1-9FE0-C6C4CA0F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451" y="1191083"/>
            <a:ext cx="5985766" cy="162219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引脚共用功能选择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983ADD-9024-4525-A28C-05C78D977CDD}"/>
              </a:ext>
            </a:extLst>
          </p:cNvPr>
          <p:cNvSpPr txBox="1"/>
          <p:nvPr/>
        </p:nvSpPr>
        <p:spPr>
          <a:xfrm>
            <a:off x="6734451" y="2330992"/>
            <a:ext cx="4708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该单片机具有 端口“</a:t>
            </a:r>
            <a:r>
              <a:rPr lang="en-US" altLang="zh-CN" dirty="0"/>
              <a:t>x”</a:t>
            </a:r>
            <a:r>
              <a:rPr lang="zh-CN" altLang="en-US" dirty="0"/>
              <a:t>输出功能选择寄存器“</a:t>
            </a:r>
            <a:r>
              <a:rPr lang="en-US" altLang="zh-CN" dirty="0"/>
              <a:t>n”</a:t>
            </a:r>
            <a:r>
              <a:rPr lang="zh-CN" altLang="en-US" dirty="0"/>
              <a:t>，即寄存器 </a:t>
            </a:r>
            <a:r>
              <a:rPr lang="en-US" altLang="zh-CN" dirty="0" err="1"/>
              <a:t>PxSn</a:t>
            </a:r>
            <a:r>
              <a:rPr lang="zh-CN" altLang="en-US" dirty="0"/>
              <a:t>，和输入功能选择寄存器 </a:t>
            </a:r>
            <a:r>
              <a:rPr lang="en-US" altLang="zh-CN" dirty="0" err="1"/>
              <a:t>IFSn</a:t>
            </a:r>
            <a:r>
              <a:rPr lang="zh-CN" altLang="en-US" dirty="0"/>
              <a:t>，用于选择多功能共用引脚上的所需功能。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2441BB-F52D-4150-9259-430B1A63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235" y="479375"/>
            <a:ext cx="8493567" cy="1022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6C27C7-FB4E-4498-BE67-510ADAE6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130" y="4671230"/>
            <a:ext cx="8493567" cy="8426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BF21DC-357F-4D6D-A811-63D86785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43" y="1592165"/>
            <a:ext cx="5583730" cy="29890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835FB0-1B02-4603-B9BD-7F62AA94B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1130" y="5500097"/>
            <a:ext cx="6979266" cy="135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8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AF1A0FF-7A87-4AE9-BFEC-0F8FA823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10" y="1199626"/>
            <a:ext cx="10658391" cy="5281825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39DA7A8-1548-48C4-B869-57FCAC9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07" y="133217"/>
            <a:ext cx="2493723" cy="1325563"/>
          </a:xfrm>
        </p:spPr>
        <p:txBody>
          <a:bodyPr/>
          <a:lstStyle/>
          <a:p>
            <a:r>
              <a:rPr lang="zh-CN" altLang="en-US" dirty="0"/>
              <a:t>定时器</a:t>
            </a:r>
          </a:p>
        </p:txBody>
      </p:sp>
    </p:spTree>
    <p:extLst>
      <p:ext uri="{BB962C8B-B14F-4D97-AF65-F5344CB8AC3E}">
        <p14:creationId xmlns:p14="http://schemas.microsoft.com/office/powerpoint/2010/main" val="325248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CA327-2B97-4A2C-A39D-33E78E185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73" y="243028"/>
            <a:ext cx="2493723" cy="1325563"/>
          </a:xfrm>
        </p:spPr>
        <p:txBody>
          <a:bodyPr/>
          <a:lstStyle/>
          <a:p>
            <a:r>
              <a:rPr lang="zh-CN" altLang="en-US" dirty="0"/>
              <a:t>定时器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3B1C56-D174-415D-8166-5A4604688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113" y="1568591"/>
            <a:ext cx="9553774" cy="4674794"/>
          </a:xfrm>
        </p:spPr>
      </p:pic>
    </p:spTree>
    <p:extLst>
      <p:ext uri="{BB962C8B-B14F-4D97-AF65-F5344CB8AC3E}">
        <p14:creationId xmlns:p14="http://schemas.microsoft.com/office/powerpoint/2010/main" val="164683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571E-2F8C-4BC1-B749-73AB47E6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0" y="152183"/>
            <a:ext cx="2681614" cy="1000212"/>
          </a:xfrm>
        </p:spPr>
        <p:txBody>
          <a:bodyPr/>
          <a:lstStyle/>
          <a:p>
            <a:r>
              <a:rPr lang="zh-CN" altLang="en-US" dirty="0"/>
              <a:t>中断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4CF225-EF07-424B-BF9A-E837A228A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83" y="1578359"/>
            <a:ext cx="9783870" cy="5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6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093FA-35AD-4895-92ED-27447F6C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5" y="84174"/>
            <a:ext cx="1519106" cy="1325563"/>
          </a:xfrm>
        </p:spPr>
        <p:txBody>
          <a:bodyPr/>
          <a:lstStyle/>
          <a:p>
            <a:r>
              <a:rPr lang="zh-CN" altLang="en-US" dirty="0"/>
              <a:t>中断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A247E0-5507-41D2-B16B-1F170DAA8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211" y="84174"/>
            <a:ext cx="6626268" cy="6713249"/>
          </a:xfrm>
        </p:spPr>
      </p:pic>
    </p:spTree>
    <p:extLst>
      <p:ext uri="{BB962C8B-B14F-4D97-AF65-F5344CB8AC3E}">
        <p14:creationId xmlns:p14="http://schemas.microsoft.com/office/powerpoint/2010/main" val="87140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2E09A1-2FD2-4F8C-8E18-DD055B65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62" y="1053235"/>
            <a:ext cx="11019475" cy="570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4FF9C5-88E4-4F05-ADA9-FDEF60636ED2}"/>
              </a:ext>
            </a:extLst>
          </p:cNvPr>
          <p:cNvSpPr txBox="1"/>
          <p:nvPr/>
        </p:nvSpPr>
        <p:spPr>
          <a:xfrm>
            <a:off x="271533" y="283794"/>
            <a:ext cx="2894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EEPROM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46966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8E976A-24E3-43C6-ACA9-17218067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373115"/>
            <a:ext cx="10425063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4FF9C5-88E4-4F05-ADA9-FDEF60636ED2}"/>
              </a:ext>
            </a:extLst>
          </p:cNvPr>
          <p:cNvSpPr txBox="1"/>
          <p:nvPr/>
        </p:nvSpPr>
        <p:spPr>
          <a:xfrm>
            <a:off x="271533" y="283794"/>
            <a:ext cx="2894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A/D</a:t>
            </a:r>
            <a:endParaRPr lang="zh-CN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4C7C8A-A0C2-468C-9AE4-0C804C51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11" y="1041941"/>
            <a:ext cx="9232577" cy="58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49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IO寄存器</vt:lpstr>
      <vt:lpstr>引脚共用功能选择</vt:lpstr>
      <vt:lpstr>定时器</vt:lpstr>
      <vt:lpstr>定时器</vt:lpstr>
      <vt:lpstr>中断</vt:lpstr>
      <vt:lpstr>中断</vt:lpstr>
      <vt:lpstr>PowerPoint 演示文稿</vt:lpstr>
      <vt:lpstr>PowerPoint 演示文稿</vt:lpstr>
      <vt:lpstr>PowerPoint 演示文稿</vt:lpstr>
      <vt:lpstr>SPI</vt:lpstr>
      <vt:lpstr>I2C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IO寄存器</dc:title>
  <dc:creator>梁 洸第</dc:creator>
  <cp:lastModifiedBy>梁 洸第</cp:lastModifiedBy>
  <cp:revision>4</cp:revision>
  <dcterms:created xsi:type="dcterms:W3CDTF">2022-01-31T02:19:00Z</dcterms:created>
  <dcterms:modified xsi:type="dcterms:W3CDTF">2022-02-09T13:04:39Z</dcterms:modified>
</cp:coreProperties>
</file>