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5" r:id="rId3"/>
    <p:sldId id="316" r:id="rId4"/>
    <p:sldId id="317" r:id="rId5"/>
    <p:sldId id="318" r:id="rId6"/>
    <p:sldId id="319" r:id="rId7"/>
    <p:sldId id="321" r:id="rId8"/>
    <p:sldId id="314" r:id="rId9"/>
    <p:sldId id="280" r:id="rId10"/>
    <p:sldId id="315" r:id="rId11"/>
    <p:sldId id="320" r:id="rId12"/>
    <p:sldId id="323" r:id="rId13"/>
    <p:sldId id="268" r:id="rId14"/>
  </p:sldIdLst>
  <p:sldSz cx="9144000" cy="5143500" type="screen16x9"/>
  <p:notesSz cx="6858000" cy="9144000"/>
  <p:embeddedFontLst>
    <p:embeddedFont>
      <p:font typeface="Chivo" panose="020B060402020202020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0301C0-46DC-EE6C-8376-B4886A232002}" name="BIANCA ALVES PINHEIRO ." initials="B." userId="S::bianca.pinheiro@sptech.school::21369def-50b2-492b-be34-11435825090f" providerId="AD"/>
  <p188:author id="{CAA77CEB-ED02-2331-C4DD-E7D58BAF5103}" name="MIGUEL DE OLIVEIRA SANTOS ." initials="M." userId="S::miguel.santos@sptech.school::6f040c90-06b3-471e-8680-7972df192b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9C8"/>
    <a:srgbClr val="5752F9"/>
    <a:srgbClr val="4A45D6"/>
    <a:srgbClr val="4755D5"/>
    <a:srgbClr val="0048EA"/>
    <a:srgbClr val="4BB2FF"/>
    <a:srgbClr val="000000"/>
    <a:srgbClr val="0052C0"/>
    <a:srgbClr val="0064EA"/>
    <a:srgbClr val="A3A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6042E-7C37-4BC2-A5BC-0F9992645399}" v="197" dt="2024-06-04T16:06:45.595"/>
    <p1510:client id="{6AA9055B-E31F-F926-E9F6-419663F9BF51}" v="3" dt="2024-06-04T16:08:35.807"/>
    <p1510:client id="{72D6A837-4AB8-DA09-E7DA-E26C439F8620}" v="263" dt="2024-06-04T02:05:34.010"/>
  </p1510:revLst>
</p1510:revInfo>
</file>

<file path=ppt/tableStyles.xml><?xml version="1.0" encoding="utf-8"?>
<a:tblStyleLst xmlns:a="http://schemas.openxmlformats.org/drawingml/2006/main" def="{5F742B06-6FD1-4E17-8360-BF36FA22166F}">
  <a:tblStyle styleId="{5F742B06-6FD1-4E17-8360-BF36FA221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a05e712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a05e712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9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0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7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baa3fc1ad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baa3fc1ad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aa3fc1ad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aa3fc1ad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1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8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15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8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3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36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aa3fc1a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aa3fc1a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47545" y="952189"/>
            <a:ext cx="3607800" cy="25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52295" y="3400739"/>
            <a:ext cx="25983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2075520" y="1292259"/>
            <a:ext cx="4992959" cy="2147685"/>
            <a:chOff x="2108486" y="1292259"/>
            <a:chExt cx="4992959" cy="2147685"/>
          </a:xfrm>
        </p:grpSpPr>
        <p:grpSp>
          <p:nvGrpSpPr>
            <p:cNvPr id="83" name="Google Shape;83;p11"/>
            <p:cNvGrpSpPr/>
            <p:nvPr/>
          </p:nvGrpSpPr>
          <p:grpSpPr>
            <a:xfrm rot="10800000" flipH="1">
              <a:off x="5988429" y="3057609"/>
              <a:ext cx="343806" cy="382336"/>
              <a:chOff x="938151" y="1358560"/>
              <a:chExt cx="290868" cy="323465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11"/>
            <p:cNvGrpSpPr/>
            <p:nvPr/>
          </p:nvGrpSpPr>
          <p:grpSpPr>
            <a:xfrm flipH="1">
              <a:off x="2108486" y="1847894"/>
              <a:ext cx="252901" cy="384031"/>
              <a:chOff x="3226145" y="2734994"/>
              <a:chExt cx="213960" cy="324900"/>
            </a:xfrm>
          </p:grpSpPr>
          <p:sp>
            <p:nvSpPr>
              <p:cNvPr id="88" name="Google Shape;88;p11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11"/>
            <p:cNvGrpSpPr/>
            <p:nvPr/>
          </p:nvGrpSpPr>
          <p:grpSpPr>
            <a:xfrm rot="5887219" flipH="1">
              <a:off x="6854035" y="1724483"/>
              <a:ext cx="236079" cy="227678"/>
              <a:chOff x="2389278" y="2189726"/>
              <a:chExt cx="124011" cy="119585"/>
            </a:xfrm>
          </p:grpSpPr>
          <p:sp>
            <p:nvSpPr>
              <p:cNvPr id="92" name="Google Shape;92;p11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 flipH="1">
              <a:off x="6619865" y="1449177"/>
              <a:ext cx="368612" cy="356539"/>
              <a:chOff x="1707593" y="2684727"/>
              <a:chExt cx="311855" cy="301641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11"/>
            <p:cNvGrpSpPr/>
            <p:nvPr/>
          </p:nvGrpSpPr>
          <p:grpSpPr>
            <a:xfrm flipH="1">
              <a:off x="2125618" y="1292259"/>
              <a:ext cx="368576" cy="357944"/>
              <a:chOff x="3553206" y="2138254"/>
              <a:chExt cx="286473" cy="278209"/>
            </a:xfrm>
          </p:grpSpPr>
          <p:sp>
            <p:nvSpPr>
              <p:cNvPr id="101" name="Google Shape;101;p11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11"/>
          <p:cNvSpPr/>
          <p:nvPr/>
        </p:nvSpPr>
        <p:spPr>
          <a:xfrm flipH="1">
            <a:off x="3326550" y="1326300"/>
            <a:ext cx="2490900" cy="249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3545400" y="4145250"/>
            <a:ext cx="2053200" cy="22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866150" y="1664775"/>
            <a:ext cx="5411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 flipH="1">
            <a:off x="3012600" y="2771025"/>
            <a:ext cx="3119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524000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895650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895650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127449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3499099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3499099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6734100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6105750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6105750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8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351000" y="316650"/>
            <a:ext cx="89685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1360774" y="2412000"/>
            <a:ext cx="27882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1126024" y="1415724"/>
            <a:ext cx="32577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-129450" y="316650"/>
            <a:ext cx="89223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840472" y="3283500"/>
            <a:ext cx="30927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4840472" y="1468900"/>
            <a:ext cx="3092700" cy="17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0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4753225" y="1361125"/>
            <a:ext cx="3672000" cy="30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2"/>
          </p:nvPr>
        </p:nvSpPr>
        <p:spPr>
          <a:xfrm>
            <a:off x="720000" y="1122625"/>
            <a:ext cx="36720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895650" y="3154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2"/>
          </p:nvPr>
        </p:nvSpPr>
        <p:spPr>
          <a:xfrm>
            <a:off x="895650" y="3525549"/>
            <a:ext cx="214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3"/>
          </p:nvPr>
        </p:nvSpPr>
        <p:spPr>
          <a:xfrm>
            <a:off x="3499099" y="3154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"/>
          </p:nvPr>
        </p:nvSpPr>
        <p:spPr>
          <a:xfrm>
            <a:off x="3499099" y="3525549"/>
            <a:ext cx="214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5"/>
          </p:nvPr>
        </p:nvSpPr>
        <p:spPr>
          <a:xfrm>
            <a:off x="6105750" y="3154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6"/>
          </p:nvPr>
        </p:nvSpPr>
        <p:spPr>
          <a:xfrm>
            <a:off x="6105750" y="3525549"/>
            <a:ext cx="214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2900" y="605725"/>
            <a:ext cx="3519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5143568" y="1301376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2"/>
          </p:nvPr>
        </p:nvSpPr>
        <p:spPr>
          <a:xfrm>
            <a:off x="5143568" y="1609970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3"/>
          </p:nvPr>
        </p:nvSpPr>
        <p:spPr>
          <a:xfrm>
            <a:off x="5143568" y="2392384"/>
            <a:ext cx="26388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4"/>
          </p:nvPr>
        </p:nvSpPr>
        <p:spPr>
          <a:xfrm>
            <a:off x="5143568" y="2700984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5"/>
          </p:nvPr>
        </p:nvSpPr>
        <p:spPr>
          <a:xfrm>
            <a:off x="5143568" y="3483393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6"/>
          </p:nvPr>
        </p:nvSpPr>
        <p:spPr>
          <a:xfrm>
            <a:off x="5143568" y="3791999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7" hasCustomPrompt="1"/>
          </p:nvPr>
        </p:nvSpPr>
        <p:spPr>
          <a:xfrm>
            <a:off x="4339098" y="1551800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8" hasCustomPrompt="1"/>
          </p:nvPr>
        </p:nvSpPr>
        <p:spPr>
          <a:xfrm>
            <a:off x="4339098" y="2642262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idx="9" hasCustomPrompt="1"/>
          </p:nvPr>
        </p:nvSpPr>
        <p:spPr>
          <a:xfrm>
            <a:off x="4339098" y="3732725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1"/>
          </p:nvPr>
        </p:nvSpPr>
        <p:spPr>
          <a:xfrm>
            <a:off x="5372168" y="1751358"/>
            <a:ext cx="26388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2"/>
          </p:nvPr>
        </p:nvSpPr>
        <p:spPr>
          <a:xfrm>
            <a:off x="5372168" y="2122811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3"/>
          </p:nvPr>
        </p:nvSpPr>
        <p:spPr>
          <a:xfrm>
            <a:off x="5372168" y="2994766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4"/>
          </p:nvPr>
        </p:nvSpPr>
        <p:spPr>
          <a:xfrm>
            <a:off x="5372168" y="3366225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5"/>
          </p:nvPr>
        </p:nvSpPr>
        <p:spPr>
          <a:xfrm>
            <a:off x="1600668" y="1751358"/>
            <a:ext cx="26388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6"/>
          </p:nvPr>
        </p:nvSpPr>
        <p:spPr>
          <a:xfrm>
            <a:off x="1600668" y="2122811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7"/>
          </p:nvPr>
        </p:nvSpPr>
        <p:spPr>
          <a:xfrm>
            <a:off x="1600668" y="2994766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8"/>
          </p:nvPr>
        </p:nvSpPr>
        <p:spPr>
          <a:xfrm>
            <a:off x="1600668" y="3366225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4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6366921" y="1352275"/>
            <a:ext cx="19047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"/>
          </p:nvPr>
        </p:nvSpPr>
        <p:spPr>
          <a:xfrm>
            <a:off x="6366922" y="1723723"/>
            <a:ext cx="19047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3"/>
          </p:nvPr>
        </p:nvSpPr>
        <p:spPr>
          <a:xfrm>
            <a:off x="6366921" y="2954377"/>
            <a:ext cx="1904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6366922" y="3325838"/>
            <a:ext cx="19047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5"/>
          </p:nvPr>
        </p:nvSpPr>
        <p:spPr>
          <a:xfrm>
            <a:off x="4149000" y="1352275"/>
            <a:ext cx="19047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6"/>
          </p:nvPr>
        </p:nvSpPr>
        <p:spPr>
          <a:xfrm>
            <a:off x="4149000" y="1723723"/>
            <a:ext cx="19047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7"/>
          </p:nvPr>
        </p:nvSpPr>
        <p:spPr>
          <a:xfrm>
            <a:off x="4149000" y="2954377"/>
            <a:ext cx="1904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8"/>
          </p:nvPr>
        </p:nvSpPr>
        <p:spPr>
          <a:xfrm>
            <a:off x="4149000" y="3325838"/>
            <a:ext cx="19047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4499" y="2220225"/>
            <a:ext cx="3361800" cy="15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18049" y="3682250"/>
            <a:ext cx="2654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788023" y="3230301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2"/>
          </p:nvPr>
        </p:nvSpPr>
        <p:spPr>
          <a:xfrm>
            <a:off x="788025" y="3601750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3"/>
          </p:nvPr>
        </p:nvSpPr>
        <p:spPr>
          <a:xfrm>
            <a:off x="3397950" y="3230301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4"/>
          </p:nvPr>
        </p:nvSpPr>
        <p:spPr>
          <a:xfrm>
            <a:off x="3397951" y="3601750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5"/>
          </p:nvPr>
        </p:nvSpPr>
        <p:spPr>
          <a:xfrm>
            <a:off x="6008599" y="3230301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6"/>
          </p:nvPr>
        </p:nvSpPr>
        <p:spPr>
          <a:xfrm>
            <a:off x="6008600" y="3601750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7"/>
          </p:nvPr>
        </p:nvSpPr>
        <p:spPr>
          <a:xfrm>
            <a:off x="788023" y="1747050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8"/>
          </p:nvPr>
        </p:nvSpPr>
        <p:spPr>
          <a:xfrm>
            <a:off x="788025" y="2118499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9"/>
          </p:nvPr>
        </p:nvSpPr>
        <p:spPr>
          <a:xfrm>
            <a:off x="3397950" y="1747050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3"/>
          </p:nvPr>
        </p:nvSpPr>
        <p:spPr>
          <a:xfrm>
            <a:off x="3397951" y="2118499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4"/>
          </p:nvPr>
        </p:nvSpPr>
        <p:spPr>
          <a:xfrm>
            <a:off x="6008599" y="1747050"/>
            <a:ext cx="2348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15"/>
          </p:nvPr>
        </p:nvSpPr>
        <p:spPr>
          <a:xfrm>
            <a:off x="6008600" y="2118499"/>
            <a:ext cx="2348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hasCustomPrompt="1"/>
          </p:nvPr>
        </p:nvSpPr>
        <p:spPr>
          <a:xfrm>
            <a:off x="4455923" y="1044739"/>
            <a:ext cx="3852000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4455923" y="1467130"/>
            <a:ext cx="38520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 idx="2" hasCustomPrompt="1"/>
          </p:nvPr>
        </p:nvSpPr>
        <p:spPr>
          <a:xfrm>
            <a:off x="4455923" y="2238501"/>
            <a:ext cx="3852000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3"/>
          </p:nvPr>
        </p:nvSpPr>
        <p:spPr>
          <a:xfrm>
            <a:off x="4455923" y="2660878"/>
            <a:ext cx="38520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" hasCustomPrompt="1"/>
          </p:nvPr>
        </p:nvSpPr>
        <p:spPr>
          <a:xfrm>
            <a:off x="4455923" y="3432263"/>
            <a:ext cx="3852000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5"/>
          </p:nvPr>
        </p:nvSpPr>
        <p:spPr>
          <a:xfrm>
            <a:off x="4455923" y="3854627"/>
            <a:ext cx="38520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 flipH="1">
            <a:off x="4818675" y="2488575"/>
            <a:ext cx="31395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 flipH="1">
            <a:off x="5000200" y="1277475"/>
            <a:ext cx="27765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865400" y="1785525"/>
            <a:ext cx="5413200" cy="2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4561500" y="87240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1"/>
          </p:nvPr>
        </p:nvSpPr>
        <p:spPr>
          <a:xfrm>
            <a:off x="4819125" y="1861175"/>
            <a:ext cx="31395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4561400" y="3048830"/>
            <a:ext cx="36546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7"/>
          <p:cNvGrpSpPr/>
          <p:nvPr/>
        </p:nvGrpSpPr>
        <p:grpSpPr>
          <a:xfrm>
            <a:off x="720000" y="769903"/>
            <a:ext cx="7704000" cy="3603694"/>
            <a:chOff x="720000" y="748953"/>
            <a:chExt cx="7704000" cy="3603694"/>
          </a:xfrm>
        </p:grpSpPr>
        <p:grpSp>
          <p:nvGrpSpPr>
            <p:cNvPr id="219" name="Google Shape;219;p27"/>
            <p:cNvGrpSpPr/>
            <p:nvPr/>
          </p:nvGrpSpPr>
          <p:grpSpPr>
            <a:xfrm rot="10800000" flipH="1">
              <a:off x="720000" y="1108749"/>
              <a:ext cx="398776" cy="521555"/>
              <a:chOff x="938151" y="1358560"/>
              <a:chExt cx="247319" cy="323465"/>
            </a:xfrm>
          </p:grpSpPr>
          <p:sp>
            <p:nvSpPr>
              <p:cNvPr id="220" name="Google Shape;220;p27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 rot="4343743" flipH="1">
              <a:off x="8228370" y="4160353"/>
              <a:ext cx="181537" cy="162426"/>
              <a:chOff x="2340802" y="2219527"/>
              <a:chExt cx="102875" cy="92050"/>
            </a:xfrm>
          </p:grpSpPr>
          <p:sp>
            <p:nvSpPr>
              <p:cNvPr id="224" name="Google Shape;224;p27"/>
              <p:cNvSpPr/>
              <p:nvPr/>
            </p:nvSpPr>
            <p:spPr>
              <a:xfrm>
                <a:off x="2391479" y="2286902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340802" y="2228193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7"/>
            <p:cNvGrpSpPr/>
            <p:nvPr/>
          </p:nvGrpSpPr>
          <p:grpSpPr>
            <a:xfrm flipH="1">
              <a:off x="7968839" y="3764300"/>
              <a:ext cx="398769" cy="385738"/>
              <a:chOff x="1707593" y="2684727"/>
              <a:chExt cx="311855" cy="301641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27"/>
            <p:cNvGrpSpPr/>
            <p:nvPr/>
          </p:nvGrpSpPr>
          <p:grpSpPr>
            <a:xfrm flipH="1">
              <a:off x="941555" y="748953"/>
              <a:ext cx="311854" cy="302859"/>
              <a:chOff x="3553206" y="2138254"/>
              <a:chExt cx="286473" cy="278209"/>
            </a:xfrm>
          </p:grpSpPr>
          <p:sp>
            <p:nvSpPr>
              <p:cNvPr id="233" name="Google Shape;233;p27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719989" y="802894"/>
            <a:ext cx="7704022" cy="3537712"/>
            <a:chOff x="719989" y="802894"/>
            <a:chExt cx="7704022" cy="3537712"/>
          </a:xfrm>
        </p:grpSpPr>
        <p:grpSp>
          <p:nvGrpSpPr>
            <p:cNvPr id="240" name="Google Shape;240;p28"/>
            <p:cNvGrpSpPr/>
            <p:nvPr/>
          </p:nvGrpSpPr>
          <p:grpSpPr>
            <a:xfrm rot="10800000">
              <a:off x="8080205" y="1277335"/>
              <a:ext cx="343806" cy="382336"/>
              <a:chOff x="938151" y="1358560"/>
              <a:chExt cx="290868" cy="323465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037665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28"/>
            <p:cNvGrpSpPr/>
            <p:nvPr/>
          </p:nvGrpSpPr>
          <p:grpSpPr>
            <a:xfrm>
              <a:off x="1037962" y="3863865"/>
              <a:ext cx="134951" cy="120210"/>
              <a:chOff x="2329505" y="2207611"/>
              <a:chExt cx="114172" cy="101701"/>
            </a:xfrm>
          </p:grpSpPr>
          <p:sp>
            <p:nvSpPr>
              <p:cNvPr id="245" name="Google Shape;245;p2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8"/>
            <p:cNvGrpSpPr/>
            <p:nvPr/>
          </p:nvGrpSpPr>
          <p:grpSpPr>
            <a:xfrm>
              <a:off x="719989" y="3984067"/>
              <a:ext cx="368612" cy="356539"/>
              <a:chOff x="1707593" y="2684727"/>
              <a:chExt cx="311855" cy="301641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8"/>
            <p:cNvGrpSpPr/>
            <p:nvPr/>
          </p:nvGrpSpPr>
          <p:grpSpPr>
            <a:xfrm>
              <a:off x="7867590" y="802894"/>
              <a:ext cx="368576" cy="357944"/>
              <a:chOff x="3553206" y="2138254"/>
              <a:chExt cx="286473" cy="278209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7622345" y="722825"/>
            <a:ext cx="801654" cy="687619"/>
            <a:chOff x="7622345" y="722825"/>
            <a:chExt cx="801654" cy="687619"/>
          </a:xfrm>
        </p:grpSpPr>
        <p:grpSp>
          <p:nvGrpSpPr>
            <p:cNvPr id="21" name="Google Shape;21;p4"/>
            <p:cNvGrpSpPr/>
            <p:nvPr/>
          </p:nvGrpSpPr>
          <p:grpSpPr>
            <a:xfrm rot="2389673">
              <a:off x="7694806" y="985026"/>
              <a:ext cx="351921" cy="353760"/>
              <a:chOff x="2937511" y="335430"/>
              <a:chExt cx="237889" cy="239132"/>
            </a:xfrm>
          </p:grpSpPr>
          <p:sp>
            <p:nvSpPr>
              <p:cNvPr id="22" name="Google Shape;22;p4"/>
              <p:cNvSpPr/>
              <p:nvPr/>
            </p:nvSpPr>
            <p:spPr>
              <a:xfrm>
                <a:off x="2937511" y="335430"/>
                <a:ext cx="237889" cy="239132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12502" extrusionOk="0">
                    <a:moveTo>
                      <a:pt x="7949" y="0"/>
                    </a:moveTo>
                    <a:cubicBezTo>
                      <a:pt x="7179" y="0"/>
                      <a:pt x="6336" y="105"/>
                      <a:pt x="5461" y="297"/>
                    </a:cubicBezTo>
                    <a:cubicBezTo>
                      <a:pt x="2390" y="980"/>
                      <a:pt x="1" y="2193"/>
                      <a:pt x="570" y="4771"/>
                    </a:cubicBezTo>
                    <a:cubicBezTo>
                      <a:pt x="1221" y="7738"/>
                      <a:pt x="5429" y="12501"/>
                      <a:pt x="7789" y="12501"/>
                    </a:cubicBezTo>
                    <a:cubicBezTo>
                      <a:pt x="7902" y="12501"/>
                      <a:pt x="8011" y="12490"/>
                      <a:pt x="8115" y="12468"/>
                    </a:cubicBezTo>
                    <a:cubicBezTo>
                      <a:pt x="10389" y="11975"/>
                      <a:pt x="12437" y="5454"/>
                      <a:pt x="11792" y="2345"/>
                    </a:cubicBezTo>
                    <a:cubicBezTo>
                      <a:pt x="11411" y="683"/>
                      <a:pt x="9914" y="0"/>
                      <a:pt x="7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3084467" y="372901"/>
                <a:ext cx="28576" cy="2366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237" extrusionOk="0">
                    <a:moveTo>
                      <a:pt x="735" y="0"/>
                    </a:moveTo>
                    <a:cubicBezTo>
                      <a:pt x="357" y="0"/>
                      <a:pt x="1" y="347"/>
                      <a:pt x="90" y="765"/>
                    </a:cubicBezTo>
                    <a:cubicBezTo>
                      <a:pt x="155" y="1056"/>
                      <a:pt x="412" y="1237"/>
                      <a:pt x="698" y="1237"/>
                    </a:cubicBezTo>
                    <a:cubicBezTo>
                      <a:pt x="748" y="1237"/>
                      <a:pt x="798" y="1231"/>
                      <a:pt x="849" y="1220"/>
                    </a:cubicBezTo>
                    <a:cubicBezTo>
                      <a:pt x="1379" y="1106"/>
                      <a:pt x="1493" y="386"/>
                      <a:pt x="1038" y="83"/>
                    </a:cubicBezTo>
                    <a:cubicBezTo>
                      <a:pt x="941" y="26"/>
                      <a:pt x="837" y="0"/>
                      <a:pt x="7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3003520" y="392334"/>
                <a:ext cx="27869" cy="23833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46" extrusionOk="0">
                    <a:moveTo>
                      <a:pt x="698" y="0"/>
                    </a:moveTo>
                    <a:cubicBezTo>
                      <a:pt x="656" y="0"/>
                      <a:pt x="613" y="5"/>
                      <a:pt x="569" y="14"/>
                    </a:cubicBezTo>
                    <a:cubicBezTo>
                      <a:pt x="190" y="90"/>
                      <a:pt x="0" y="431"/>
                      <a:pt x="76" y="773"/>
                    </a:cubicBezTo>
                    <a:cubicBezTo>
                      <a:pt x="141" y="1078"/>
                      <a:pt x="408" y="1246"/>
                      <a:pt x="681" y="1246"/>
                    </a:cubicBezTo>
                    <a:cubicBezTo>
                      <a:pt x="881" y="1246"/>
                      <a:pt x="1085" y="1155"/>
                      <a:pt x="1213" y="962"/>
                    </a:cubicBezTo>
                    <a:cubicBezTo>
                      <a:pt x="1457" y="545"/>
                      <a:pt x="1158" y="0"/>
                      <a:pt x="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44261" y="409855"/>
                <a:ext cx="33244" cy="15512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811" extrusionOk="0">
                    <a:moveTo>
                      <a:pt x="1494" y="1"/>
                    </a:moveTo>
                    <a:cubicBezTo>
                      <a:pt x="1447" y="1"/>
                      <a:pt x="1400" y="15"/>
                      <a:pt x="1358" y="46"/>
                    </a:cubicBezTo>
                    <a:cubicBezTo>
                      <a:pt x="1207" y="122"/>
                      <a:pt x="1055" y="198"/>
                      <a:pt x="903" y="198"/>
                    </a:cubicBezTo>
                    <a:lnTo>
                      <a:pt x="676" y="198"/>
                    </a:lnTo>
                    <a:cubicBezTo>
                      <a:pt x="619" y="217"/>
                      <a:pt x="553" y="226"/>
                      <a:pt x="486" y="226"/>
                    </a:cubicBezTo>
                    <a:cubicBezTo>
                      <a:pt x="420" y="226"/>
                      <a:pt x="353" y="217"/>
                      <a:pt x="297" y="198"/>
                    </a:cubicBezTo>
                    <a:cubicBezTo>
                      <a:pt x="247" y="176"/>
                      <a:pt x="205" y="167"/>
                      <a:pt x="170" y="167"/>
                    </a:cubicBezTo>
                    <a:cubicBezTo>
                      <a:pt x="20" y="167"/>
                      <a:pt x="0" y="340"/>
                      <a:pt x="31" y="463"/>
                    </a:cubicBezTo>
                    <a:cubicBezTo>
                      <a:pt x="167" y="667"/>
                      <a:pt x="425" y="810"/>
                      <a:pt x="696" y="810"/>
                    </a:cubicBezTo>
                    <a:cubicBezTo>
                      <a:pt x="727" y="810"/>
                      <a:pt x="758" y="808"/>
                      <a:pt x="789" y="804"/>
                    </a:cubicBezTo>
                    <a:lnTo>
                      <a:pt x="979" y="804"/>
                    </a:lnTo>
                    <a:lnTo>
                      <a:pt x="1169" y="767"/>
                    </a:lnTo>
                    <a:cubicBezTo>
                      <a:pt x="1624" y="653"/>
                      <a:pt x="1737" y="387"/>
                      <a:pt x="1737" y="236"/>
                    </a:cubicBezTo>
                    <a:cubicBezTo>
                      <a:pt x="1737" y="98"/>
                      <a:pt x="1618" y="1"/>
                      <a:pt x="1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4"/>
            <p:cNvGrpSpPr/>
            <p:nvPr/>
          </p:nvGrpSpPr>
          <p:grpSpPr>
            <a:xfrm rot="-5400000">
              <a:off x="7986268" y="663492"/>
              <a:ext cx="378397" cy="497064"/>
              <a:chOff x="3226145" y="2734994"/>
              <a:chExt cx="247319" cy="324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513268" y="2773099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513268" y="3144550"/>
            <a:ext cx="24861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141703" y="2773099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5141703" y="3144550"/>
            <a:ext cx="24861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185825" y="2488575"/>
            <a:ext cx="31395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367300" y="1277475"/>
            <a:ext cx="27765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326550" y="1326300"/>
            <a:ext cx="2490900" cy="249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3545400" y="4145250"/>
            <a:ext cx="2053200" cy="22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951950" y="1673325"/>
            <a:ext cx="5240100" cy="19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1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689386" y="1063659"/>
            <a:ext cx="5765229" cy="2519643"/>
            <a:chOff x="1651286" y="1063659"/>
            <a:chExt cx="5765229" cy="2519643"/>
          </a:xfrm>
        </p:grpSpPr>
        <p:grpSp>
          <p:nvGrpSpPr>
            <p:cNvPr id="51" name="Google Shape;51;p8"/>
            <p:cNvGrpSpPr/>
            <p:nvPr/>
          </p:nvGrpSpPr>
          <p:grpSpPr>
            <a:xfrm rot="10800000">
              <a:off x="1651286" y="1924950"/>
              <a:ext cx="343806" cy="382336"/>
              <a:chOff x="938151" y="1358560"/>
              <a:chExt cx="290868" cy="323465"/>
            </a:xfrm>
          </p:grpSpPr>
          <p:sp>
            <p:nvSpPr>
              <p:cNvPr id="52" name="Google Shape;52;p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8"/>
            <p:cNvGrpSpPr/>
            <p:nvPr/>
          </p:nvGrpSpPr>
          <p:grpSpPr>
            <a:xfrm>
              <a:off x="7163613" y="1619294"/>
              <a:ext cx="252901" cy="384031"/>
              <a:chOff x="3226145" y="2734994"/>
              <a:chExt cx="213960" cy="324900"/>
            </a:xfrm>
          </p:grpSpPr>
          <p:sp>
            <p:nvSpPr>
              <p:cNvPr id="56" name="Google Shape;56;p8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8"/>
            <p:cNvGrpSpPr/>
            <p:nvPr/>
          </p:nvGrpSpPr>
          <p:grpSpPr>
            <a:xfrm rot="10800000">
              <a:off x="6684766" y="3355623"/>
              <a:ext cx="236080" cy="227678"/>
              <a:chOff x="2389278" y="2189726"/>
              <a:chExt cx="124011" cy="119585"/>
            </a:xfrm>
          </p:grpSpPr>
          <p:sp>
            <p:nvSpPr>
              <p:cNvPr id="60" name="Google Shape;60;p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668418" y="2393481"/>
              <a:ext cx="368612" cy="356539"/>
              <a:chOff x="1707593" y="2684727"/>
              <a:chExt cx="311855" cy="30164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8"/>
            <p:cNvGrpSpPr/>
            <p:nvPr/>
          </p:nvGrpSpPr>
          <p:grpSpPr>
            <a:xfrm>
              <a:off x="7030806" y="1063659"/>
              <a:ext cx="368576" cy="357944"/>
              <a:chOff x="3553206" y="2138254"/>
              <a:chExt cx="286473" cy="278209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1236075" y="2820850"/>
            <a:ext cx="30315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958575" y="1382726"/>
            <a:ext cx="3586500" cy="14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80725" y="1622400"/>
            <a:ext cx="2343300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755D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057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82700"/>
            <a:ext cx="77040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2BCAE4E-131F-ADCC-1C47-FB0FBD1573A2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Google Shape;266;p31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ctrTitle"/>
          </p:nvPr>
        </p:nvSpPr>
        <p:spPr>
          <a:xfrm>
            <a:off x="3055224" y="265257"/>
            <a:ext cx="5672766" cy="3105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solidFill>
                  <a:schemeClr val="accent3"/>
                </a:solidFill>
                <a:latin typeface="Roboto Medium"/>
                <a:cs typeface="Poppins"/>
              </a:rPr>
              <a:t>Projeto Individual</a:t>
            </a:r>
            <a:br>
              <a:rPr lang="en" sz="3200">
                <a:latin typeface="Roboto Medium"/>
                <a:cs typeface="Poppins"/>
              </a:rPr>
            </a:br>
            <a:r>
              <a:rPr lang="en" sz="7200">
                <a:solidFill>
                  <a:srgbClr val="FFFFFF"/>
                </a:solidFill>
                <a:latin typeface="Roboto Medium"/>
                <a:cs typeface="Poppins"/>
              </a:rPr>
              <a:t>AcousticMe</a:t>
            </a:r>
            <a:endParaRPr lang="en-US" sz="7200">
              <a:latin typeface="Roboto Medium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54977-B891-684F-DB1F-924FE984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grpSp>
        <p:nvGrpSpPr>
          <p:cNvPr id="152" name="Google Shape;1988;p58">
            <a:extLst>
              <a:ext uri="{FF2B5EF4-FFF2-40B4-BE49-F238E27FC236}">
                <a16:creationId xmlns:a16="http://schemas.microsoft.com/office/drawing/2014/main" id="{926A27F4-81AD-C70B-0FA3-9350D4638189}"/>
              </a:ext>
            </a:extLst>
          </p:cNvPr>
          <p:cNvGrpSpPr/>
          <p:nvPr/>
        </p:nvGrpSpPr>
        <p:grpSpPr>
          <a:xfrm>
            <a:off x="1203665" y="276273"/>
            <a:ext cx="2076606" cy="4168701"/>
            <a:chOff x="1705974" y="236061"/>
            <a:chExt cx="2053200" cy="4121714"/>
          </a:xfrm>
        </p:grpSpPr>
        <p:sp>
          <p:nvSpPr>
            <p:cNvPr id="153" name="Google Shape;1989;p58">
              <a:extLst>
                <a:ext uri="{FF2B5EF4-FFF2-40B4-BE49-F238E27FC236}">
                  <a16:creationId xmlns:a16="http://schemas.microsoft.com/office/drawing/2014/main" id="{AE2A05C3-927A-51B2-6E46-B7A140D63F6A}"/>
                </a:ext>
              </a:extLst>
            </p:cNvPr>
            <p:cNvSpPr/>
            <p:nvPr/>
          </p:nvSpPr>
          <p:spPr>
            <a:xfrm>
              <a:off x="1705974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90;p58">
              <a:extLst>
                <a:ext uri="{FF2B5EF4-FFF2-40B4-BE49-F238E27FC236}">
                  <a16:creationId xmlns:a16="http://schemas.microsoft.com/office/drawing/2014/main" id="{3AF2A7E0-7B76-DF81-6EE7-CA9BF8672382}"/>
                </a:ext>
              </a:extLst>
            </p:cNvPr>
            <p:cNvSpPr/>
            <p:nvPr/>
          </p:nvSpPr>
          <p:spPr>
            <a:xfrm>
              <a:off x="1705974" y="1363025"/>
              <a:ext cx="2053200" cy="205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991;p58">
              <a:extLst>
                <a:ext uri="{FF2B5EF4-FFF2-40B4-BE49-F238E27FC236}">
                  <a16:creationId xmlns:a16="http://schemas.microsoft.com/office/drawing/2014/main" id="{4A982AAA-331E-A155-F230-625FD070552D}"/>
                </a:ext>
              </a:extLst>
            </p:cNvPr>
            <p:cNvGrpSpPr/>
            <p:nvPr/>
          </p:nvGrpSpPr>
          <p:grpSpPr>
            <a:xfrm rot="10800000">
              <a:off x="3005421" y="1524548"/>
              <a:ext cx="247319" cy="323465"/>
              <a:chOff x="938151" y="1358560"/>
              <a:chExt cx="247319" cy="323465"/>
            </a:xfrm>
          </p:grpSpPr>
          <p:sp>
            <p:nvSpPr>
              <p:cNvPr id="250" name="Google Shape;1992;p58">
                <a:extLst>
                  <a:ext uri="{FF2B5EF4-FFF2-40B4-BE49-F238E27FC236}">
                    <a16:creationId xmlns:a16="http://schemas.microsoft.com/office/drawing/2014/main" id="{DFF387FE-90B8-7337-811F-0C0311A64B71}"/>
                  </a:ext>
                </a:extLst>
              </p:cNvPr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993;p58">
                <a:extLst>
                  <a:ext uri="{FF2B5EF4-FFF2-40B4-BE49-F238E27FC236}">
                    <a16:creationId xmlns:a16="http://schemas.microsoft.com/office/drawing/2014/main" id="{B677686A-DEA5-3A93-A477-D2C6320F6A6C}"/>
                  </a:ext>
                </a:extLst>
              </p:cNvPr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994;p58">
                <a:extLst>
                  <a:ext uri="{FF2B5EF4-FFF2-40B4-BE49-F238E27FC236}">
                    <a16:creationId xmlns:a16="http://schemas.microsoft.com/office/drawing/2014/main" id="{EED0864E-748B-4D3A-7110-BEEBB3C5F44E}"/>
                  </a:ext>
                </a:extLst>
              </p:cNvPr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995;p58">
              <a:extLst>
                <a:ext uri="{FF2B5EF4-FFF2-40B4-BE49-F238E27FC236}">
                  <a16:creationId xmlns:a16="http://schemas.microsoft.com/office/drawing/2014/main" id="{33131F89-E3AC-BAEC-8AE4-8107B06CA9BE}"/>
                </a:ext>
              </a:extLst>
            </p:cNvPr>
            <p:cNvGrpSpPr/>
            <p:nvPr/>
          </p:nvGrpSpPr>
          <p:grpSpPr>
            <a:xfrm>
              <a:off x="2222485" y="2049538"/>
              <a:ext cx="114172" cy="101701"/>
              <a:chOff x="2329505" y="2207611"/>
              <a:chExt cx="114172" cy="101701"/>
            </a:xfrm>
          </p:grpSpPr>
          <p:sp>
            <p:nvSpPr>
              <p:cNvPr id="247" name="Google Shape;1996;p58">
                <a:extLst>
                  <a:ext uri="{FF2B5EF4-FFF2-40B4-BE49-F238E27FC236}">
                    <a16:creationId xmlns:a16="http://schemas.microsoft.com/office/drawing/2014/main" id="{E36AD102-32B2-D233-8DEC-371335D4BAF6}"/>
                  </a:ext>
                </a:extLst>
              </p:cNvPr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997;p58">
                <a:extLst>
                  <a:ext uri="{FF2B5EF4-FFF2-40B4-BE49-F238E27FC236}">
                    <a16:creationId xmlns:a16="http://schemas.microsoft.com/office/drawing/2014/main" id="{1F4B2208-988F-2462-F8E1-5EF127D9E04B}"/>
                  </a:ext>
                </a:extLst>
              </p:cNvPr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998;p58">
                <a:extLst>
                  <a:ext uri="{FF2B5EF4-FFF2-40B4-BE49-F238E27FC236}">
                    <a16:creationId xmlns:a16="http://schemas.microsoft.com/office/drawing/2014/main" id="{687873C1-F10A-32CB-1C5C-9D63DFEE92D5}"/>
                  </a:ext>
                </a:extLst>
              </p:cNvPr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999;p58">
              <a:extLst>
                <a:ext uri="{FF2B5EF4-FFF2-40B4-BE49-F238E27FC236}">
                  <a16:creationId xmlns:a16="http://schemas.microsoft.com/office/drawing/2014/main" id="{4365840D-45F5-4C27-7522-1421B8832699}"/>
                </a:ext>
              </a:extLst>
            </p:cNvPr>
            <p:cNvGrpSpPr/>
            <p:nvPr/>
          </p:nvGrpSpPr>
          <p:grpSpPr>
            <a:xfrm>
              <a:off x="2123626" y="1467127"/>
              <a:ext cx="311855" cy="301641"/>
              <a:chOff x="1707593" y="2684727"/>
              <a:chExt cx="311855" cy="301641"/>
            </a:xfrm>
          </p:grpSpPr>
          <p:sp>
            <p:nvSpPr>
              <p:cNvPr id="243" name="Google Shape;2000;p58">
                <a:extLst>
                  <a:ext uri="{FF2B5EF4-FFF2-40B4-BE49-F238E27FC236}">
                    <a16:creationId xmlns:a16="http://schemas.microsoft.com/office/drawing/2014/main" id="{80A349A4-F56B-C5AB-1E57-6994C79CEFE7}"/>
                  </a:ext>
                </a:extLst>
              </p:cNvPr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001;p58">
                <a:extLst>
                  <a:ext uri="{FF2B5EF4-FFF2-40B4-BE49-F238E27FC236}">
                    <a16:creationId xmlns:a16="http://schemas.microsoft.com/office/drawing/2014/main" id="{050B7AD4-0D7F-8C62-AF1F-8EEE69B89646}"/>
                  </a:ext>
                </a:extLst>
              </p:cNvPr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002;p58">
                <a:extLst>
                  <a:ext uri="{FF2B5EF4-FFF2-40B4-BE49-F238E27FC236}">
                    <a16:creationId xmlns:a16="http://schemas.microsoft.com/office/drawing/2014/main" id="{28530136-2DCA-EDEC-0A6F-06057A3FE491}"/>
                  </a:ext>
                </a:extLst>
              </p:cNvPr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003;p58">
                <a:extLst>
                  <a:ext uri="{FF2B5EF4-FFF2-40B4-BE49-F238E27FC236}">
                    <a16:creationId xmlns:a16="http://schemas.microsoft.com/office/drawing/2014/main" id="{8BECCAB0-6B3A-E81C-F614-3B76C9316423}"/>
                  </a:ext>
                </a:extLst>
              </p:cNvPr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2004;p58">
              <a:extLst>
                <a:ext uri="{FF2B5EF4-FFF2-40B4-BE49-F238E27FC236}">
                  <a16:creationId xmlns:a16="http://schemas.microsoft.com/office/drawing/2014/main" id="{649E3CF9-ABA5-9C78-EA16-B13F08F4A10F}"/>
                </a:ext>
              </a:extLst>
            </p:cNvPr>
            <p:cNvGrpSpPr/>
            <p:nvPr/>
          </p:nvGrpSpPr>
          <p:grpSpPr>
            <a:xfrm>
              <a:off x="3005426" y="2049554"/>
              <a:ext cx="286473" cy="278209"/>
              <a:chOff x="3553206" y="2138254"/>
              <a:chExt cx="286473" cy="278209"/>
            </a:xfrm>
          </p:grpSpPr>
          <p:sp>
            <p:nvSpPr>
              <p:cNvPr id="239" name="Google Shape;2005;p58">
                <a:extLst>
                  <a:ext uri="{FF2B5EF4-FFF2-40B4-BE49-F238E27FC236}">
                    <a16:creationId xmlns:a16="http://schemas.microsoft.com/office/drawing/2014/main" id="{46EF7440-485C-6D95-F558-688AF3B7F63F}"/>
                  </a:ext>
                </a:extLst>
              </p:cNvPr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006;p58">
                <a:extLst>
                  <a:ext uri="{FF2B5EF4-FFF2-40B4-BE49-F238E27FC236}">
                    <a16:creationId xmlns:a16="http://schemas.microsoft.com/office/drawing/2014/main" id="{5670D7D1-6E80-9F82-08CD-E0DF8EC056FF}"/>
                  </a:ext>
                </a:extLst>
              </p:cNvPr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007;p58">
                <a:extLst>
                  <a:ext uri="{FF2B5EF4-FFF2-40B4-BE49-F238E27FC236}">
                    <a16:creationId xmlns:a16="http://schemas.microsoft.com/office/drawing/2014/main" id="{6463DB26-9C02-92FB-AFBF-0B78738E3190}"/>
                  </a:ext>
                </a:extLst>
              </p:cNvPr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008;p58">
                <a:extLst>
                  <a:ext uri="{FF2B5EF4-FFF2-40B4-BE49-F238E27FC236}">
                    <a16:creationId xmlns:a16="http://schemas.microsoft.com/office/drawing/2014/main" id="{C1D90282-9446-DDBE-6798-4554722F6D4F}"/>
                  </a:ext>
                </a:extLst>
              </p:cNvPr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2009;p58">
              <a:extLst>
                <a:ext uri="{FF2B5EF4-FFF2-40B4-BE49-F238E27FC236}">
                  <a16:creationId xmlns:a16="http://schemas.microsoft.com/office/drawing/2014/main" id="{BD5C6C58-3D41-1721-F298-61BD89A5DC50}"/>
                </a:ext>
              </a:extLst>
            </p:cNvPr>
            <p:cNvGrpSpPr/>
            <p:nvPr/>
          </p:nvGrpSpPr>
          <p:grpSpPr>
            <a:xfrm>
              <a:off x="1762780" y="2630931"/>
              <a:ext cx="311846" cy="304113"/>
              <a:chOff x="1194862" y="779054"/>
              <a:chExt cx="254568" cy="248256"/>
            </a:xfrm>
          </p:grpSpPr>
          <p:sp>
            <p:nvSpPr>
              <p:cNvPr id="235" name="Google Shape;2010;p58">
                <a:extLst>
                  <a:ext uri="{FF2B5EF4-FFF2-40B4-BE49-F238E27FC236}">
                    <a16:creationId xmlns:a16="http://schemas.microsoft.com/office/drawing/2014/main" id="{41687552-B332-7086-113B-9A35F6C92482}"/>
                  </a:ext>
                </a:extLst>
              </p:cNvPr>
              <p:cNvSpPr/>
              <p:nvPr/>
            </p:nvSpPr>
            <p:spPr>
              <a:xfrm>
                <a:off x="1194862" y="779054"/>
                <a:ext cx="254568" cy="248256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2979" extrusionOk="0">
                    <a:moveTo>
                      <a:pt x="8961" y="1"/>
                    </a:moveTo>
                    <a:cubicBezTo>
                      <a:pt x="7851" y="1"/>
                      <a:pt x="6564" y="313"/>
                      <a:pt x="5233" y="839"/>
                    </a:cubicBezTo>
                    <a:cubicBezTo>
                      <a:pt x="2200" y="2090"/>
                      <a:pt x="1" y="3758"/>
                      <a:pt x="1063" y="6336"/>
                    </a:cubicBezTo>
                    <a:cubicBezTo>
                      <a:pt x="2166" y="9093"/>
                      <a:pt x="6903" y="12979"/>
                      <a:pt x="9436" y="12979"/>
                    </a:cubicBezTo>
                    <a:cubicBezTo>
                      <a:pt x="9689" y="12979"/>
                      <a:pt x="9921" y="12940"/>
                      <a:pt x="10124" y="12857"/>
                    </a:cubicBezTo>
                    <a:cubicBezTo>
                      <a:pt x="12361" y="11947"/>
                      <a:pt x="13309" y="4857"/>
                      <a:pt x="12096" y="1824"/>
                    </a:cubicBezTo>
                    <a:cubicBezTo>
                      <a:pt x="11558" y="535"/>
                      <a:pt x="10412" y="1"/>
                      <a:pt x="8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011;p58">
                <a:extLst>
                  <a:ext uri="{FF2B5EF4-FFF2-40B4-BE49-F238E27FC236}">
                    <a16:creationId xmlns:a16="http://schemas.microsoft.com/office/drawing/2014/main" id="{42AD35B0-953B-4A00-2601-7944898E6974}"/>
                  </a:ext>
                </a:extLst>
              </p:cNvPr>
              <p:cNvSpPr/>
              <p:nvPr/>
            </p:nvSpPr>
            <p:spPr>
              <a:xfrm>
                <a:off x="1342813" y="810921"/>
                <a:ext cx="24827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093" extrusionOk="0">
                    <a:moveTo>
                      <a:pt x="633" y="0"/>
                    </a:moveTo>
                    <a:cubicBezTo>
                      <a:pt x="563" y="0"/>
                      <a:pt x="490" y="14"/>
                      <a:pt x="417" y="45"/>
                    </a:cubicBezTo>
                    <a:cubicBezTo>
                      <a:pt x="152" y="158"/>
                      <a:pt x="0" y="462"/>
                      <a:pt x="114" y="765"/>
                    </a:cubicBezTo>
                    <a:cubicBezTo>
                      <a:pt x="211" y="978"/>
                      <a:pt x="427" y="1092"/>
                      <a:pt x="640" y="1092"/>
                    </a:cubicBezTo>
                    <a:cubicBezTo>
                      <a:pt x="844" y="1092"/>
                      <a:pt x="1045" y="987"/>
                      <a:pt x="1138" y="765"/>
                    </a:cubicBezTo>
                    <a:cubicBezTo>
                      <a:pt x="1297" y="383"/>
                      <a:pt x="1001" y="0"/>
                      <a:pt x="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012;p58">
                <a:extLst>
                  <a:ext uri="{FF2B5EF4-FFF2-40B4-BE49-F238E27FC236}">
                    <a16:creationId xmlns:a16="http://schemas.microsoft.com/office/drawing/2014/main" id="{0E85903E-E8A7-19B9-D952-57C699B38423}"/>
                  </a:ext>
                </a:extLst>
              </p:cNvPr>
              <p:cNvSpPr/>
              <p:nvPr/>
            </p:nvSpPr>
            <p:spPr>
              <a:xfrm>
                <a:off x="1261597" y="843552"/>
                <a:ext cx="24082" cy="2117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07" extrusionOk="0">
                    <a:moveTo>
                      <a:pt x="617" y="1"/>
                    </a:moveTo>
                    <a:cubicBezTo>
                      <a:pt x="551" y="1"/>
                      <a:pt x="484" y="14"/>
                      <a:pt x="417" y="45"/>
                    </a:cubicBezTo>
                    <a:cubicBezTo>
                      <a:pt x="114" y="158"/>
                      <a:pt x="0" y="462"/>
                      <a:pt x="114" y="765"/>
                    </a:cubicBezTo>
                    <a:cubicBezTo>
                      <a:pt x="190" y="993"/>
                      <a:pt x="389" y="1106"/>
                      <a:pt x="592" y="1106"/>
                    </a:cubicBezTo>
                    <a:cubicBezTo>
                      <a:pt x="796" y="1106"/>
                      <a:pt x="1005" y="993"/>
                      <a:pt x="1100" y="765"/>
                    </a:cubicBezTo>
                    <a:cubicBezTo>
                      <a:pt x="1259" y="383"/>
                      <a:pt x="963" y="1"/>
                      <a:pt x="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013;p58">
                <a:extLst>
                  <a:ext uri="{FF2B5EF4-FFF2-40B4-BE49-F238E27FC236}">
                    <a16:creationId xmlns:a16="http://schemas.microsoft.com/office/drawing/2014/main" id="{9FA93E9B-388A-2B8B-6603-390185FF4E36}"/>
                  </a:ext>
                </a:extLst>
              </p:cNvPr>
              <p:cNvSpPr/>
              <p:nvPr/>
            </p:nvSpPr>
            <p:spPr>
              <a:xfrm>
                <a:off x="1288414" y="841506"/>
                <a:ext cx="80527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2541" extrusionOk="0">
                    <a:moveTo>
                      <a:pt x="3261" y="455"/>
                    </a:moveTo>
                    <a:cubicBezTo>
                      <a:pt x="2920" y="228"/>
                      <a:pt x="2503" y="228"/>
                      <a:pt x="2200" y="455"/>
                    </a:cubicBezTo>
                    <a:cubicBezTo>
                      <a:pt x="2048" y="569"/>
                      <a:pt x="1972" y="720"/>
                      <a:pt x="1934" y="910"/>
                    </a:cubicBezTo>
                    <a:cubicBezTo>
                      <a:pt x="1821" y="796"/>
                      <a:pt x="1631" y="758"/>
                      <a:pt x="1480" y="796"/>
                    </a:cubicBezTo>
                    <a:cubicBezTo>
                      <a:pt x="1025" y="872"/>
                      <a:pt x="873" y="1137"/>
                      <a:pt x="721" y="1517"/>
                    </a:cubicBezTo>
                    <a:cubicBezTo>
                      <a:pt x="532" y="1896"/>
                      <a:pt x="266" y="1744"/>
                      <a:pt x="1" y="1592"/>
                    </a:cubicBezTo>
                    <a:cubicBezTo>
                      <a:pt x="456" y="2540"/>
                      <a:pt x="1366" y="2313"/>
                      <a:pt x="1934" y="1592"/>
                    </a:cubicBezTo>
                    <a:cubicBezTo>
                      <a:pt x="2010" y="1517"/>
                      <a:pt x="2086" y="1365"/>
                      <a:pt x="2086" y="1213"/>
                    </a:cubicBezTo>
                    <a:cubicBezTo>
                      <a:pt x="2200" y="1327"/>
                      <a:pt x="2352" y="1365"/>
                      <a:pt x="2503" y="1365"/>
                    </a:cubicBezTo>
                    <a:cubicBezTo>
                      <a:pt x="3375" y="1479"/>
                      <a:pt x="4209" y="948"/>
                      <a:pt x="3868" y="0"/>
                    </a:cubicBezTo>
                    <a:cubicBezTo>
                      <a:pt x="3754" y="265"/>
                      <a:pt x="3679" y="607"/>
                      <a:pt x="3261" y="4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2014;p58">
              <a:extLst>
                <a:ext uri="{FF2B5EF4-FFF2-40B4-BE49-F238E27FC236}">
                  <a16:creationId xmlns:a16="http://schemas.microsoft.com/office/drawing/2014/main" id="{5AFCBEF8-86E5-8776-722A-FB248C19C71E}"/>
                </a:ext>
              </a:extLst>
            </p:cNvPr>
            <p:cNvGrpSpPr/>
            <p:nvPr/>
          </p:nvGrpSpPr>
          <p:grpSpPr>
            <a:xfrm>
              <a:off x="1820084" y="236061"/>
              <a:ext cx="1693310" cy="3993887"/>
              <a:chOff x="6075177" y="1372003"/>
              <a:chExt cx="1267732" cy="2990108"/>
            </a:xfrm>
          </p:grpSpPr>
          <p:sp>
            <p:nvSpPr>
              <p:cNvPr id="161" name="Google Shape;2015;p58">
                <a:extLst>
                  <a:ext uri="{FF2B5EF4-FFF2-40B4-BE49-F238E27FC236}">
                    <a16:creationId xmlns:a16="http://schemas.microsoft.com/office/drawing/2014/main" id="{ADED736E-B61F-3818-2775-887913900952}"/>
                  </a:ext>
                </a:extLst>
              </p:cNvPr>
              <p:cNvSpPr/>
              <p:nvPr/>
            </p:nvSpPr>
            <p:spPr>
              <a:xfrm>
                <a:off x="6075177" y="2863004"/>
                <a:ext cx="1267732" cy="1499106"/>
              </a:xfrm>
              <a:custGeom>
                <a:avLst/>
                <a:gdLst/>
                <a:ahLst/>
                <a:cxnLst/>
                <a:rect l="l" t="t" r="r" b="b"/>
                <a:pathLst>
                  <a:path w="86965" h="102837" extrusionOk="0">
                    <a:moveTo>
                      <a:pt x="40398" y="1"/>
                    </a:moveTo>
                    <a:cubicBezTo>
                      <a:pt x="33560" y="1"/>
                      <a:pt x="20333" y="1449"/>
                      <a:pt x="18008" y="12398"/>
                    </a:cubicBezTo>
                    <a:cubicBezTo>
                      <a:pt x="14890" y="27288"/>
                      <a:pt x="27056" y="30055"/>
                      <a:pt x="13528" y="52982"/>
                    </a:cubicBezTo>
                    <a:cubicBezTo>
                      <a:pt x="0" y="75953"/>
                      <a:pt x="7247" y="102701"/>
                      <a:pt x="47392" y="102701"/>
                    </a:cubicBezTo>
                    <a:cubicBezTo>
                      <a:pt x="47392" y="102701"/>
                      <a:pt x="48795" y="102837"/>
                      <a:pt x="51073" y="102837"/>
                    </a:cubicBezTo>
                    <a:cubicBezTo>
                      <a:pt x="60892" y="102837"/>
                      <a:pt x="86965" y="100319"/>
                      <a:pt x="86965" y="73581"/>
                    </a:cubicBezTo>
                    <a:cubicBezTo>
                      <a:pt x="86965" y="53377"/>
                      <a:pt x="69616" y="47097"/>
                      <a:pt x="74491" y="25355"/>
                    </a:cubicBezTo>
                    <a:cubicBezTo>
                      <a:pt x="74491" y="25355"/>
                      <a:pt x="78224" y="18064"/>
                      <a:pt x="72910" y="14770"/>
                    </a:cubicBezTo>
                    <a:cubicBezTo>
                      <a:pt x="72020" y="14207"/>
                      <a:pt x="70950" y="14029"/>
                      <a:pt x="69761" y="14029"/>
                    </a:cubicBezTo>
                    <a:cubicBezTo>
                      <a:pt x="67720" y="14029"/>
                      <a:pt x="65328" y="14553"/>
                      <a:pt x="62891" y="14553"/>
                    </a:cubicBezTo>
                    <a:cubicBezTo>
                      <a:pt x="58336" y="14553"/>
                      <a:pt x="53628" y="12721"/>
                      <a:pt x="50773" y="2209"/>
                    </a:cubicBezTo>
                    <a:lnTo>
                      <a:pt x="44493" y="188"/>
                    </a:lnTo>
                    <a:cubicBezTo>
                      <a:pt x="44493" y="188"/>
                      <a:pt x="42859" y="1"/>
                      <a:pt x="40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16;p58">
                <a:extLst>
                  <a:ext uri="{FF2B5EF4-FFF2-40B4-BE49-F238E27FC236}">
                    <a16:creationId xmlns:a16="http://schemas.microsoft.com/office/drawing/2014/main" id="{5E4854A3-AA9A-8FDE-5558-258846E0370E}"/>
                  </a:ext>
                </a:extLst>
              </p:cNvPr>
              <p:cNvSpPr/>
              <p:nvPr/>
            </p:nvSpPr>
            <p:spPr>
              <a:xfrm>
                <a:off x="6851822" y="3091113"/>
                <a:ext cx="267643" cy="590083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40479" extrusionOk="0">
                    <a:moveTo>
                      <a:pt x="264" y="1"/>
                    </a:moveTo>
                    <a:lnTo>
                      <a:pt x="264" y="1538"/>
                    </a:lnTo>
                    <a:cubicBezTo>
                      <a:pt x="264" y="1538"/>
                      <a:pt x="7071" y="5008"/>
                      <a:pt x="7071" y="12958"/>
                    </a:cubicBezTo>
                    <a:cubicBezTo>
                      <a:pt x="7159" y="17921"/>
                      <a:pt x="4436" y="22445"/>
                      <a:pt x="0" y="24685"/>
                    </a:cubicBezTo>
                    <a:lnTo>
                      <a:pt x="0" y="36763"/>
                    </a:lnTo>
                    <a:cubicBezTo>
                      <a:pt x="1915" y="39494"/>
                      <a:pt x="4174" y="40478"/>
                      <a:pt x="7425" y="40478"/>
                    </a:cubicBezTo>
                    <a:cubicBezTo>
                      <a:pt x="8199" y="40478"/>
                      <a:pt x="9030" y="40422"/>
                      <a:pt x="9926" y="40321"/>
                    </a:cubicBezTo>
                    <a:cubicBezTo>
                      <a:pt x="14450" y="39750"/>
                      <a:pt x="13045" y="35753"/>
                      <a:pt x="15724" y="34435"/>
                    </a:cubicBezTo>
                    <a:cubicBezTo>
                      <a:pt x="18359" y="33074"/>
                      <a:pt x="18359" y="31800"/>
                      <a:pt x="18359" y="31800"/>
                    </a:cubicBezTo>
                    <a:cubicBezTo>
                      <a:pt x="17349" y="5579"/>
                      <a:pt x="264" y="1"/>
                      <a:pt x="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17;p58">
                <a:extLst>
                  <a:ext uri="{FF2B5EF4-FFF2-40B4-BE49-F238E27FC236}">
                    <a16:creationId xmlns:a16="http://schemas.microsoft.com/office/drawing/2014/main" id="{4606CBAD-2097-2526-77BC-C935318491BB}"/>
                  </a:ext>
                </a:extLst>
              </p:cNvPr>
              <p:cNvSpPr/>
              <p:nvPr/>
            </p:nvSpPr>
            <p:spPr>
              <a:xfrm>
                <a:off x="6575856" y="3090472"/>
                <a:ext cx="379059" cy="379059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26003" fill="none" extrusionOk="0">
                    <a:moveTo>
                      <a:pt x="26002" y="13002"/>
                    </a:moveTo>
                    <a:cubicBezTo>
                      <a:pt x="26002" y="20205"/>
                      <a:pt x="20161" y="26002"/>
                      <a:pt x="13002" y="26002"/>
                    </a:cubicBezTo>
                    <a:cubicBezTo>
                      <a:pt x="5798" y="26002"/>
                      <a:pt x="1" y="20205"/>
                      <a:pt x="1" y="13002"/>
                    </a:cubicBezTo>
                    <a:cubicBezTo>
                      <a:pt x="1" y="5842"/>
                      <a:pt x="5798" y="1"/>
                      <a:pt x="13002" y="1"/>
                    </a:cubicBezTo>
                    <a:cubicBezTo>
                      <a:pt x="20161" y="1"/>
                      <a:pt x="26002" y="5842"/>
                      <a:pt x="26002" y="13002"/>
                    </a:cubicBezTo>
                    <a:close/>
                  </a:path>
                </a:pathLst>
              </a:custGeom>
              <a:noFill/>
              <a:ln w="27450" cap="flat" cmpd="sng">
                <a:solidFill>
                  <a:schemeClr val="accent2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18;p58">
                <a:extLst>
                  <a:ext uri="{FF2B5EF4-FFF2-40B4-BE49-F238E27FC236}">
                    <a16:creationId xmlns:a16="http://schemas.microsoft.com/office/drawing/2014/main" id="{311E6604-2F64-72B4-EA95-A200D6EFEBF3}"/>
                  </a:ext>
                </a:extLst>
              </p:cNvPr>
              <p:cNvSpPr/>
              <p:nvPr/>
            </p:nvSpPr>
            <p:spPr>
              <a:xfrm>
                <a:off x="6607868" y="3123752"/>
                <a:ext cx="315034" cy="313139"/>
              </a:xfrm>
              <a:custGeom>
                <a:avLst/>
                <a:gdLst/>
                <a:ahLst/>
                <a:cxnLst/>
                <a:rect l="l" t="t" r="r" b="b"/>
                <a:pathLst>
                  <a:path w="21611" h="21481" extrusionOk="0">
                    <a:moveTo>
                      <a:pt x="10775" y="0"/>
                    </a:moveTo>
                    <a:cubicBezTo>
                      <a:pt x="4919" y="0"/>
                      <a:pt x="132" y="4711"/>
                      <a:pt x="89" y="10587"/>
                    </a:cubicBezTo>
                    <a:cubicBezTo>
                      <a:pt x="1" y="16516"/>
                      <a:pt x="4744" y="21392"/>
                      <a:pt x="10674" y="21479"/>
                    </a:cubicBezTo>
                    <a:cubicBezTo>
                      <a:pt x="10728" y="21480"/>
                      <a:pt x="10782" y="21481"/>
                      <a:pt x="10836" y="21481"/>
                    </a:cubicBezTo>
                    <a:cubicBezTo>
                      <a:pt x="16692" y="21481"/>
                      <a:pt x="21479" y="16770"/>
                      <a:pt x="21566" y="10894"/>
                    </a:cubicBezTo>
                    <a:cubicBezTo>
                      <a:pt x="21610" y="4965"/>
                      <a:pt x="16867" y="90"/>
                      <a:pt x="10937" y="2"/>
                    </a:cubicBezTo>
                    <a:cubicBezTo>
                      <a:pt x="10883" y="1"/>
                      <a:pt x="10829" y="0"/>
                      <a:pt x="10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19;p58">
                <a:extLst>
                  <a:ext uri="{FF2B5EF4-FFF2-40B4-BE49-F238E27FC236}">
                    <a16:creationId xmlns:a16="http://schemas.microsoft.com/office/drawing/2014/main" id="{453C35EB-B23A-0680-CCE2-D50586D7C9F8}"/>
                  </a:ext>
                </a:extLst>
              </p:cNvPr>
              <p:cNvSpPr/>
              <p:nvPr/>
            </p:nvSpPr>
            <p:spPr>
              <a:xfrm>
                <a:off x="6623247" y="3137848"/>
                <a:ext cx="284290" cy="284305"/>
              </a:xfrm>
              <a:custGeom>
                <a:avLst/>
                <a:gdLst/>
                <a:ahLst/>
                <a:cxnLst/>
                <a:rect l="l" t="t" r="r" b="b"/>
                <a:pathLst>
                  <a:path w="19502" h="19503" extrusionOk="0">
                    <a:moveTo>
                      <a:pt x="9751" y="1"/>
                    </a:moveTo>
                    <a:cubicBezTo>
                      <a:pt x="4348" y="1"/>
                      <a:pt x="0" y="4393"/>
                      <a:pt x="0" y="9752"/>
                    </a:cubicBezTo>
                    <a:cubicBezTo>
                      <a:pt x="0" y="15154"/>
                      <a:pt x="4348" y="19502"/>
                      <a:pt x="9751" y="19502"/>
                    </a:cubicBezTo>
                    <a:cubicBezTo>
                      <a:pt x="15109" y="19502"/>
                      <a:pt x="19501" y="15154"/>
                      <a:pt x="19501" y="9752"/>
                    </a:cubicBezTo>
                    <a:cubicBezTo>
                      <a:pt x="19501" y="4393"/>
                      <a:pt x="15109" y="1"/>
                      <a:pt x="9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20;p58">
                <a:extLst>
                  <a:ext uri="{FF2B5EF4-FFF2-40B4-BE49-F238E27FC236}">
                    <a16:creationId xmlns:a16="http://schemas.microsoft.com/office/drawing/2014/main" id="{6E2E35CB-6C84-8E7D-0C0C-1FA92695AAAD}"/>
                  </a:ext>
                </a:extLst>
              </p:cNvPr>
              <p:cNvSpPr/>
              <p:nvPr/>
            </p:nvSpPr>
            <p:spPr>
              <a:xfrm>
                <a:off x="6675099" y="1833629"/>
                <a:ext cx="180571" cy="1302966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9382" extrusionOk="0">
                    <a:moveTo>
                      <a:pt x="1889" y="1"/>
                    </a:moveTo>
                    <a:lnTo>
                      <a:pt x="1" y="89381"/>
                    </a:lnTo>
                    <a:lnTo>
                      <a:pt x="12387" y="89381"/>
                    </a:lnTo>
                    <a:lnTo>
                      <a:pt x="10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21;p58">
                <a:extLst>
                  <a:ext uri="{FF2B5EF4-FFF2-40B4-BE49-F238E27FC236}">
                    <a16:creationId xmlns:a16="http://schemas.microsoft.com/office/drawing/2014/main" id="{76A86E2E-6EE7-3E54-F5C1-81FAF906F097}"/>
                  </a:ext>
                </a:extLst>
              </p:cNvPr>
              <p:cNvSpPr/>
              <p:nvPr/>
            </p:nvSpPr>
            <p:spPr>
              <a:xfrm>
                <a:off x="6700712" y="1938630"/>
                <a:ext cx="12998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" fill="none" extrusionOk="0">
                    <a:moveTo>
                      <a:pt x="1" y="1"/>
                    </a:moveTo>
                    <a:lnTo>
                      <a:pt x="8917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22;p58">
                <a:extLst>
                  <a:ext uri="{FF2B5EF4-FFF2-40B4-BE49-F238E27FC236}">
                    <a16:creationId xmlns:a16="http://schemas.microsoft.com/office/drawing/2014/main" id="{11EA502C-7C2E-5D4B-EA43-BBAC9E2F0426}"/>
                  </a:ext>
                </a:extLst>
              </p:cNvPr>
              <p:cNvSpPr/>
              <p:nvPr/>
            </p:nvSpPr>
            <p:spPr>
              <a:xfrm>
                <a:off x="6698788" y="2035950"/>
                <a:ext cx="13383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1" fill="none" extrusionOk="0">
                    <a:moveTo>
                      <a:pt x="1" y="1"/>
                    </a:moveTo>
                    <a:lnTo>
                      <a:pt x="9180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23;p58">
                <a:extLst>
                  <a:ext uri="{FF2B5EF4-FFF2-40B4-BE49-F238E27FC236}">
                    <a16:creationId xmlns:a16="http://schemas.microsoft.com/office/drawing/2014/main" id="{84EB1809-A2A1-DC97-C8B0-75302E63FDAC}"/>
                  </a:ext>
                </a:extLst>
              </p:cNvPr>
              <p:cNvSpPr/>
              <p:nvPr/>
            </p:nvSpPr>
            <p:spPr>
              <a:xfrm>
                <a:off x="6696237" y="2129435"/>
                <a:ext cx="138311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1" fill="none" extrusionOk="0">
                    <a:moveTo>
                      <a:pt x="0" y="0"/>
                    </a:moveTo>
                    <a:lnTo>
                      <a:pt x="9487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24;p58">
                <a:extLst>
                  <a:ext uri="{FF2B5EF4-FFF2-40B4-BE49-F238E27FC236}">
                    <a16:creationId xmlns:a16="http://schemas.microsoft.com/office/drawing/2014/main" id="{7C5620FE-428F-703A-2AB1-00A32E7CEC9B}"/>
                  </a:ext>
                </a:extLst>
              </p:cNvPr>
              <p:cNvSpPr/>
              <p:nvPr/>
            </p:nvSpPr>
            <p:spPr>
              <a:xfrm>
                <a:off x="6694954" y="2217148"/>
                <a:ext cx="141504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1" fill="none" extrusionOk="0">
                    <a:moveTo>
                      <a:pt x="0" y="1"/>
                    </a:moveTo>
                    <a:lnTo>
                      <a:pt x="9707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25;p58">
                <a:extLst>
                  <a:ext uri="{FF2B5EF4-FFF2-40B4-BE49-F238E27FC236}">
                    <a16:creationId xmlns:a16="http://schemas.microsoft.com/office/drawing/2014/main" id="{0514C9E6-A1CA-39E0-2CDE-D1DE8A5B7F31}"/>
                  </a:ext>
                </a:extLst>
              </p:cNvPr>
              <p:cNvSpPr/>
              <p:nvPr/>
            </p:nvSpPr>
            <p:spPr>
              <a:xfrm>
                <a:off x="6693030" y="2301027"/>
                <a:ext cx="14342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" fill="none" extrusionOk="0">
                    <a:moveTo>
                      <a:pt x="0" y="0"/>
                    </a:moveTo>
                    <a:lnTo>
                      <a:pt x="9839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26;p58">
                <a:extLst>
                  <a:ext uri="{FF2B5EF4-FFF2-40B4-BE49-F238E27FC236}">
                    <a16:creationId xmlns:a16="http://schemas.microsoft.com/office/drawing/2014/main" id="{13A3AF9A-13A3-E3A1-DF80-2D674CA54CC1}"/>
                  </a:ext>
                </a:extLst>
              </p:cNvPr>
              <p:cNvSpPr/>
              <p:nvPr/>
            </p:nvSpPr>
            <p:spPr>
              <a:xfrm>
                <a:off x="6691105" y="2381057"/>
                <a:ext cx="14855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" fill="none" extrusionOk="0">
                    <a:moveTo>
                      <a:pt x="1" y="1"/>
                    </a:moveTo>
                    <a:lnTo>
                      <a:pt x="10191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27;p58">
                <a:extLst>
                  <a:ext uri="{FF2B5EF4-FFF2-40B4-BE49-F238E27FC236}">
                    <a16:creationId xmlns:a16="http://schemas.microsoft.com/office/drawing/2014/main" id="{74F3281E-4B4A-3013-56E2-893859341842}"/>
                  </a:ext>
                </a:extLst>
              </p:cNvPr>
              <p:cNvSpPr/>
              <p:nvPr/>
            </p:nvSpPr>
            <p:spPr>
              <a:xfrm>
                <a:off x="6689823" y="2452123"/>
                <a:ext cx="15176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" fill="none" extrusionOk="0">
                    <a:moveTo>
                      <a:pt x="1" y="1"/>
                    </a:moveTo>
                    <a:lnTo>
                      <a:pt x="10410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28;p58">
                <a:extLst>
                  <a:ext uri="{FF2B5EF4-FFF2-40B4-BE49-F238E27FC236}">
                    <a16:creationId xmlns:a16="http://schemas.microsoft.com/office/drawing/2014/main" id="{98B075BE-C5D5-EB45-7873-3489DCE340D5}"/>
                  </a:ext>
                </a:extLst>
              </p:cNvPr>
              <p:cNvSpPr/>
              <p:nvPr/>
            </p:nvSpPr>
            <p:spPr>
              <a:xfrm>
                <a:off x="6688554" y="2522561"/>
                <a:ext cx="15431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586" h="1" fill="none" extrusionOk="0">
                    <a:moveTo>
                      <a:pt x="0" y="0"/>
                    </a:moveTo>
                    <a:lnTo>
                      <a:pt x="10585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29;p58">
                <a:extLst>
                  <a:ext uri="{FF2B5EF4-FFF2-40B4-BE49-F238E27FC236}">
                    <a16:creationId xmlns:a16="http://schemas.microsoft.com/office/drawing/2014/main" id="{644B9050-9012-1FEF-AAA5-59F8B10F115C}"/>
                  </a:ext>
                </a:extLst>
              </p:cNvPr>
              <p:cNvSpPr/>
              <p:nvPr/>
            </p:nvSpPr>
            <p:spPr>
              <a:xfrm>
                <a:off x="6687272" y="2585944"/>
                <a:ext cx="15560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674" h="1" fill="none" extrusionOk="0">
                    <a:moveTo>
                      <a:pt x="0" y="1"/>
                    </a:moveTo>
                    <a:lnTo>
                      <a:pt x="10673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30;p58">
                <a:extLst>
                  <a:ext uri="{FF2B5EF4-FFF2-40B4-BE49-F238E27FC236}">
                    <a16:creationId xmlns:a16="http://schemas.microsoft.com/office/drawing/2014/main" id="{B259A5F0-36BF-D85F-F280-88440E42EC24}"/>
                  </a:ext>
                </a:extLst>
              </p:cNvPr>
              <p:cNvSpPr/>
              <p:nvPr/>
            </p:nvSpPr>
            <p:spPr>
              <a:xfrm>
                <a:off x="6685347" y="2649327"/>
                <a:ext cx="16007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1" fill="none" extrusionOk="0">
                    <a:moveTo>
                      <a:pt x="0" y="1"/>
                    </a:moveTo>
                    <a:lnTo>
                      <a:pt x="10981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31;p58">
                <a:extLst>
                  <a:ext uri="{FF2B5EF4-FFF2-40B4-BE49-F238E27FC236}">
                    <a16:creationId xmlns:a16="http://schemas.microsoft.com/office/drawing/2014/main" id="{CCC4666C-FABB-F12A-DB0E-26EACC5869BC}"/>
                  </a:ext>
                </a:extLst>
              </p:cNvPr>
              <p:cNvSpPr/>
              <p:nvPr/>
            </p:nvSpPr>
            <p:spPr>
              <a:xfrm>
                <a:off x="6684706" y="2708235"/>
                <a:ext cx="16200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113" h="1" fill="none" extrusionOk="0">
                    <a:moveTo>
                      <a:pt x="0" y="1"/>
                    </a:moveTo>
                    <a:lnTo>
                      <a:pt x="11113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32;p58">
                <a:extLst>
                  <a:ext uri="{FF2B5EF4-FFF2-40B4-BE49-F238E27FC236}">
                    <a16:creationId xmlns:a16="http://schemas.microsoft.com/office/drawing/2014/main" id="{FF7D7724-AF57-F9B7-6279-458FE361CA47}"/>
                  </a:ext>
                </a:extLst>
              </p:cNvPr>
              <p:cNvSpPr/>
              <p:nvPr/>
            </p:nvSpPr>
            <p:spPr>
              <a:xfrm>
                <a:off x="6683423" y="2762011"/>
                <a:ext cx="16456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" fill="none" extrusionOk="0">
                    <a:moveTo>
                      <a:pt x="1" y="1"/>
                    </a:moveTo>
                    <a:lnTo>
                      <a:pt x="11288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33;p58">
                <a:extLst>
                  <a:ext uri="{FF2B5EF4-FFF2-40B4-BE49-F238E27FC236}">
                    <a16:creationId xmlns:a16="http://schemas.microsoft.com/office/drawing/2014/main" id="{29EE9CB0-89E4-158C-615F-96286F805776}"/>
                  </a:ext>
                </a:extLst>
              </p:cNvPr>
              <p:cNvSpPr/>
              <p:nvPr/>
            </p:nvSpPr>
            <p:spPr>
              <a:xfrm>
                <a:off x="6682140" y="2817727"/>
                <a:ext cx="16584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" fill="none" extrusionOk="0">
                    <a:moveTo>
                      <a:pt x="1" y="0"/>
                    </a:moveTo>
                    <a:lnTo>
                      <a:pt x="11376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34;p58">
                <a:extLst>
                  <a:ext uri="{FF2B5EF4-FFF2-40B4-BE49-F238E27FC236}">
                    <a16:creationId xmlns:a16="http://schemas.microsoft.com/office/drawing/2014/main" id="{685B4B78-DDAB-2B13-9507-95B24DE047EC}"/>
                  </a:ext>
                </a:extLst>
              </p:cNvPr>
              <p:cNvSpPr/>
              <p:nvPr/>
            </p:nvSpPr>
            <p:spPr>
              <a:xfrm>
                <a:off x="6680857" y="2865745"/>
                <a:ext cx="16905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1" fill="none" extrusionOk="0">
                    <a:moveTo>
                      <a:pt x="1" y="0"/>
                    </a:moveTo>
                    <a:lnTo>
                      <a:pt x="11596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35;p58">
                <a:extLst>
                  <a:ext uri="{FF2B5EF4-FFF2-40B4-BE49-F238E27FC236}">
                    <a16:creationId xmlns:a16="http://schemas.microsoft.com/office/drawing/2014/main" id="{C391302B-B2D9-8378-522F-6226CEA4CA84}"/>
                  </a:ext>
                </a:extLst>
              </p:cNvPr>
              <p:cNvSpPr/>
              <p:nvPr/>
            </p:nvSpPr>
            <p:spPr>
              <a:xfrm>
                <a:off x="6680231" y="2913763"/>
                <a:ext cx="169682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640" h="1" fill="none" extrusionOk="0">
                    <a:moveTo>
                      <a:pt x="11639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36;p58">
                <a:extLst>
                  <a:ext uri="{FF2B5EF4-FFF2-40B4-BE49-F238E27FC236}">
                    <a16:creationId xmlns:a16="http://schemas.microsoft.com/office/drawing/2014/main" id="{C986A19D-33EA-C28B-DC4A-FFBCDBDDDA6C}"/>
                  </a:ext>
                </a:extLst>
              </p:cNvPr>
              <p:cNvSpPr/>
              <p:nvPr/>
            </p:nvSpPr>
            <p:spPr>
              <a:xfrm>
                <a:off x="6678948" y="2957306"/>
                <a:ext cx="17288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1" fill="none" extrusionOk="0">
                    <a:moveTo>
                      <a:pt x="118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037;p58">
                <a:extLst>
                  <a:ext uri="{FF2B5EF4-FFF2-40B4-BE49-F238E27FC236}">
                    <a16:creationId xmlns:a16="http://schemas.microsoft.com/office/drawing/2014/main" id="{662A9146-9570-BC16-78E4-A048EA601F02}"/>
                  </a:ext>
                </a:extLst>
              </p:cNvPr>
              <p:cNvSpPr/>
              <p:nvPr/>
            </p:nvSpPr>
            <p:spPr>
              <a:xfrm>
                <a:off x="6678948" y="2997642"/>
                <a:ext cx="17288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1" fill="none" extrusionOk="0">
                    <a:moveTo>
                      <a:pt x="118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038;p58">
                <a:extLst>
                  <a:ext uri="{FF2B5EF4-FFF2-40B4-BE49-F238E27FC236}">
                    <a16:creationId xmlns:a16="http://schemas.microsoft.com/office/drawing/2014/main" id="{930A5133-D6F5-C14E-02FD-CE7789A98686}"/>
                  </a:ext>
                </a:extLst>
              </p:cNvPr>
              <p:cNvSpPr/>
              <p:nvPr/>
            </p:nvSpPr>
            <p:spPr>
              <a:xfrm>
                <a:off x="6678948" y="3037337"/>
                <a:ext cx="17288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1" fill="none" extrusionOk="0">
                    <a:moveTo>
                      <a:pt x="118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039;p58">
                <a:extLst>
                  <a:ext uri="{FF2B5EF4-FFF2-40B4-BE49-F238E27FC236}">
                    <a16:creationId xmlns:a16="http://schemas.microsoft.com/office/drawing/2014/main" id="{6F6192F2-EBBF-D3D8-41D4-D47AA42F489F}"/>
                  </a:ext>
                </a:extLst>
              </p:cNvPr>
              <p:cNvSpPr/>
              <p:nvPr/>
            </p:nvSpPr>
            <p:spPr>
              <a:xfrm>
                <a:off x="6678948" y="3077672"/>
                <a:ext cx="17288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1" fill="none" extrusionOk="0">
                    <a:moveTo>
                      <a:pt x="11859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040;p58">
                <a:extLst>
                  <a:ext uri="{FF2B5EF4-FFF2-40B4-BE49-F238E27FC236}">
                    <a16:creationId xmlns:a16="http://schemas.microsoft.com/office/drawing/2014/main" id="{32556F5F-ECB4-1E5C-8BB0-EC9E0E5C5BB9}"/>
                  </a:ext>
                </a:extLst>
              </p:cNvPr>
              <p:cNvSpPr/>
              <p:nvPr/>
            </p:nvSpPr>
            <p:spPr>
              <a:xfrm>
                <a:off x="6678948" y="3108402"/>
                <a:ext cx="172889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1" fill="none" extrusionOk="0">
                    <a:moveTo>
                      <a:pt x="11859" y="1"/>
                    </a:moveTo>
                    <a:lnTo>
                      <a:pt x="0" y="1"/>
                    </a:lnTo>
                  </a:path>
                </a:pathLst>
              </a:custGeom>
              <a:noFill/>
              <a:ln w="142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041;p58">
                <a:extLst>
                  <a:ext uri="{FF2B5EF4-FFF2-40B4-BE49-F238E27FC236}">
                    <a16:creationId xmlns:a16="http://schemas.microsoft.com/office/drawing/2014/main" id="{7046EF48-F602-FB4A-BB29-4D4BF550F10C}"/>
                  </a:ext>
                </a:extLst>
              </p:cNvPr>
              <p:cNvSpPr/>
              <p:nvPr/>
            </p:nvSpPr>
            <p:spPr>
              <a:xfrm>
                <a:off x="6595069" y="1474439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1977" y="1"/>
                    </a:moveTo>
                    <a:cubicBezTo>
                      <a:pt x="0" y="2285"/>
                      <a:pt x="1977" y="3866"/>
                      <a:pt x="1977" y="3866"/>
                    </a:cubicBezTo>
                    <a:lnTo>
                      <a:pt x="3295" y="3866"/>
                    </a:lnTo>
                    <a:lnTo>
                      <a:pt x="3778" y="2460"/>
                    </a:lnTo>
                    <a:lnTo>
                      <a:pt x="5491" y="2460"/>
                    </a:lnTo>
                    <a:lnTo>
                      <a:pt x="5491" y="1406"/>
                    </a:lnTo>
                    <a:lnTo>
                      <a:pt x="3778" y="1406"/>
                    </a:lnTo>
                    <a:lnTo>
                      <a:pt x="3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042;p58">
                <a:extLst>
                  <a:ext uri="{FF2B5EF4-FFF2-40B4-BE49-F238E27FC236}">
                    <a16:creationId xmlns:a16="http://schemas.microsoft.com/office/drawing/2014/main" id="{F6A01F78-1EAB-FB04-374F-997C218C6E37}"/>
                  </a:ext>
                </a:extLst>
              </p:cNvPr>
              <p:cNvSpPr/>
              <p:nvPr/>
            </p:nvSpPr>
            <p:spPr>
              <a:xfrm>
                <a:off x="6600827" y="1576890"/>
                <a:ext cx="80045" cy="5571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22" extrusionOk="0">
                    <a:moveTo>
                      <a:pt x="1977" y="0"/>
                    </a:moveTo>
                    <a:cubicBezTo>
                      <a:pt x="1" y="2284"/>
                      <a:pt x="1977" y="3821"/>
                      <a:pt x="1977" y="3821"/>
                    </a:cubicBezTo>
                    <a:lnTo>
                      <a:pt x="3295" y="3821"/>
                    </a:lnTo>
                    <a:lnTo>
                      <a:pt x="3734" y="2416"/>
                    </a:lnTo>
                    <a:lnTo>
                      <a:pt x="5491" y="2416"/>
                    </a:lnTo>
                    <a:lnTo>
                      <a:pt x="5491" y="1362"/>
                    </a:lnTo>
                    <a:lnTo>
                      <a:pt x="3778" y="1362"/>
                    </a:lnTo>
                    <a:lnTo>
                      <a:pt x="3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043;p58">
                <a:extLst>
                  <a:ext uri="{FF2B5EF4-FFF2-40B4-BE49-F238E27FC236}">
                    <a16:creationId xmlns:a16="http://schemas.microsoft.com/office/drawing/2014/main" id="{618861D6-9EFC-9140-1566-3BB329DFDC28}"/>
                  </a:ext>
                </a:extLst>
              </p:cNvPr>
              <p:cNvSpPr/>
              <p:nvPr/>
            </p:nvSpPr>
            <p:spPr>
              <a:xfrm>
                <a:off x="6600827" y="1681891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1977" y="0"/>
                    </a:moveTo>
                    <a:cubicBezTo>
                      <a:pt x="1" y="2284"/>
                      <a:pt x="1977" y="3865"/>
                      <a:pt x="1977" y="3865"/>
                    </a:cubicBezTo>
                    <a:lnTo>
                      <a:pt x="3295" y="3865"/>
                    </a:lnTo>
                    <a:lnTo>
                      <a:pt x="3734" y="2460"/>
                    </a:lnTo>
                    <a:lnTo>
                      <a:pt x="5491" y="2460"/>
                    </a:lnTo>
                    <a:lnTo>
                      <a:pt x="5491" y="1406"/>
                    </a:lnTo>
                    <a:lnTo>
                      <a:pt x="3778" y="1406"/>
                    </a:lnTo>
                    <a:lnTo>
                      <a:pt x="3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044;p58">
                <a:extLst>
                  <a:ext uri="{FF2B5EF4-FFF2-40B4-BE49-F238E27FC236}">
                    <a16:creationId xmlns:a16="http://schemas.microsoft.com/office/drawing/2014/main" id="{FB443022-F75B-AEBD-2234-8DD4DD15ED81}"/>
                  </a:ext>
                </a:extLst>
              </p:cNvPr>
              <p:cNvSpPr/>
              <p:nvPr/>
            </p:nvSpPr>
            <p:spPr>
              <a:xfrm>
                <a:off x="6855656" y="1474439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2197" y="1"/>
                    </a:moveTo>
                    <a:lnTo>
                      <a:pt x="1713" y="1406"/>
                    </a:lnTo>
                    <a:lnTo>
                      <a:pt x="1" y="1406"/>
                    </a:lnTo>
                    <a:lnTo>
                      <a:pt x="1" y="2460"/>
                    </a:lnTo>
                    <a:lnTo>
                      <a:pt x="1757" y="2460"/>
                    </a:lnTo>
                    <a:lnTo>
                      <a:pt x="2197" y="3866"/>
                    </a:lnTo>
                    <a:lnTo>
                      <a:pt x="3514" y="3866"/>
                    </a:lnTo>
                    <a:cubicBezTo>
                      <a:pt x="3514" y="3866"/>
                      <a:pt x="5491" y="2285"/>
                      <a:pt x="35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045;p58">
                <a:extLst>
                  <a:ext uri="{FF2B5EF4-FFF2-40B4-BE49-F238E27FC236}">
                    <a16:creationId xmlns:a16="http://schemas.microsoft.com/office/drawing/2014/main" id="{5DC74C7A-105C-4F70-51CA-C4F45E0E0F55}"/>
                  </a:ext>
                </a:extLst>
              </p:cNvPr>
              <p:cNvSpPr/>
              <p:nvPr/>
            </p:nvSpPr>
            <p:spPr>
              <a:xfrm>
                <a:off x="6850540" y="1576890"/>
                <a:ext cx="79404" cy="5571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3822" extrusionOk="0">
                    <a:moveTo>
                      <a:pt x="2196" y="0"/>
                    </a:moveTo>
                    <a:lnTo>
                      <a:pt x="1713" y="1362"/>
                    </a:lnTo>
                    <a:lnTo>
                      <a:pt x="0" y="1362"/>
                    </a:lnTo>
                    <a:lnTo>
                      <a:pt x="0" y="2416"/>
                    </a:lnTo>
                    <a:lnTo>
                      <a:pt x="1713" y="2416"/>
                    </a:lnTo>
                    <a:lnTo>
                      <a:pt x="2152" y="3821"/>
                    </a:lnTo>
                    <a:lnTo>
                      <a:pt x="3514" y="3821"/>
                    </a:lnTo>
                    <a:cubicBezTo>
                      <a:pt x="3514" y="3821"/>
                      <a:pt x="5446" y="2284"/>
                      <a:pt x="3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046;p58">
                <a:extLst>
                  <a:ext uri="{FF2B5EF4-FFF2-40B4-BE49-F238E27FC236}">
                    <a16:creationId xmlns:a16="http://schemas.microsoft.com/office/drawing/2014/main" id="{FB6F3944-1622-9356-9812-874EE6B823DD}"/>
                  </a:ext>
                </a:extLst>
              </p:cNvPr>
              <p:cNvSpPr/>
              <p:nvPr/>
            </p:nvSpPr>
            <p:spPr>
              <a:xfrm>
                <a:off x="6849898" y="1681891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2240" y="0"/>
                    </a:moveTo>
                    <a:lnTo>
                      <a:pt x="1757" y="1406"/>
                    </a:lnTo>
                    <a:lnTo>
                      <a:pt x="44" y="1406"/>
                    </a:lnTo>
                    <a:lnTo>
                      <a:pt x="0" y="2460"/>
                    </a:lnTo>
                    <a:lnTo>
                      <a:pt x="1757" y="2460"/>
                    </a:lnTo>
                    <a:lnTo>
                      <a:pt x="2196" y="3865"/>
                    </a:lnTo>
                    <a:lnTo>
                      <a:pt x="3558" y="3865"/>
                    </a:lnTo>
                    <a:cubicBezTo>
                      <a:pt x="3558" y="3865"/>
                      <a:pt x="5490" y="2284"/>
                      <a:pt x="35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047;p58">
                <a:extLst>
                  <a:ext uri="{FF2B5EF4-FFF2-40B4-BE49-F238E27FC236}">
                    <a16:creationId xmlns:a16="http://schemas.microsoft.com/office/drawing/2014/main" id="{73B503BF-BBD1-46AE-11E6-3C91C7EDA562}"/>
                  </a:ext>
                </a:extLst>
              </p:cNvPr>
              <p:cNvSpPr/>
              <p:nvPr/>
            </p:nvSpPr>
            <p:spPr>
              <a:xfrm>
                <a:off x="6657169" y="1372003"/>
                <a:ext cx="217074" cy="448841"/>
              </a:xfrm>
              <a:custGeom>
                <a:avLst/>
                <a:gdLst/>
                <a:ahLst/>
                <a:cxnLst/>
                <a:rect l="l" t="t" r="r" b="b"/>
                <a:pathLst>
                  <a:path w="14891" h="30790" extrusionOk="0">
                    <a:moveTo>
                      <a:pt x="7424" y="0"/>
                    </a:moveTo>
                    <a:cubicBezTo>
                      <a:pt x="6326" y="0"/>
                      <a:pt x="6150" y="308"/>
                      <a:pt x="5447" y="308"/>
                    </a:cubicBezTo>
                    <a:cubicBezTo>
                      <a:pt x="5319" y="289"/>
                      <a:pt x="5189" y="281"/>
                      <a:pt x="5058" y="281"/>
                    </a:cubicBezTo>
                    <a:cubicBezTo>
                      <a:pt x="4561" y="281"/>
                      <a:pt x="4054" y="407"/>
                      <a:pt x="3602" y="615"/>
                    </a:cubicBezTo>
                    <a:cubicBezTo>
                      <a:pt x="3119" y="923"/>
                      <a:pt x="2724" y="1625"/>
                      <a:pt x="2197" y="1845"/>
                    </a:cubicBezTo>
                    <a:cubicBezTo>
                      <a:pt x="1802" y="1889"/>
                      <a:pt x="1406" y="1933"/>
                      <a:pt x="1011" y="1933"/>
                    </a:cubicBezTo>
                    <a:cubicBezTo>
                      <a:pt x="1" y="2108"/>
                      <a:pt x="220" y="2811"/>
                      <a:pt x="264" y="3646"/>
                    </a:cubicBezTo>
                    <a:cubicBezTo>
                      <a:pt x="264" y="4568"/>
                      <a:pt x="879" y="11859"/>
                      <a:pt x="967" y="14626"/>
                    </a:cubicBezTo>
                    <a:cubicBezTo>
                      <a:pt x="1055" y="18447"/>
                      <a:pt x="835" y="22312"/>
                      <a:pt x="967" y="26134"/>
                    </a:cubicBezTo>
                    <a:cubicBezTo>
                      <a:pt x="2285" y="27363"/>
                      <a:pt x="3075" y="29032"/>
                      <a:pt x="3163" y="30789"/>
                    </a:cubicBezTo>
                    <a:lnTo>
                      <a:pt x="11772" y="30789"/>
                    </a:lnTo>
                    <a:cubicBezTo>
                      <a:pt x="11860" y="29032"/>
                      <a:pt x="12650" y="27363"/>
                      <a:pt x="13968" y="26134"/>
                    </a:cubicBezTo>
                    <a:cubicBezTo>
                      <a:pt x="14056" y="22312"/>
                      <a:pt x="13573" y="18447"/>
                      <a:pt x="13704" y="14626"/>
                    </a:cubicBezTo>
                    <a:cubicBezTo>
                      <a:pt x="13748" y="11903"/>
                      <a:pt x="14627" y="4612"/>
                      <a:pt x="14627" y="3646"/>
                    </a:cubicBezTo>
                    <a:cubicBezTo>
                      <a:pt x="14671" y="2811"/>
                      <a:pt x="14890" y="2108"/>
                      <a:pt x="13880" y="1933"/>
                    </a:cubicBezTo>
                    <a:cubicBezTo>
                      <a:pt x="13485" y="1933"/>
                      <a:pt x="13089" y="1889"/>
                      <a:pt x="12694" y="1845"/>
                    </a:cubicBezTo>
                    <a:cubicBezTo>
                      <a:pt x="12123" y="1625"/>
                      <a:pt x="11772" y="923"/>
                      <a:pt x="11289" y="615"/>
                    </a:cubicBezTo>
                    <a:cubicBezTo>
                      <a:pt x="10856" y="382"/>
                      <a:pt x="10373" y="275"/>
                      <a:pt x="9878" y="275"/>
                    </a:cubicBezTo>
                    <a:cubicBezTo>
                      <a:pt x="9720" y="275"/>
                      <a:pt x="9560" y="286"/>
                      <a:pt x="9400" y="308"/>
                    </a:cubicBezTo>
                    <a:cubicBezTo>
                      <a:pt x="8741" y="308"/>
                      <a:pt x="8566" y="0"/>
                      <a:pt x="7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48;p58">
                <a:extLst>
                  <a:ext uri="{FF2B5EF4-FFF2-40B4-BE49-F238E27FC236}">
                    <a16:creationId xmlns:a16="http://schemas.microsoft.com/office/drawing/2014/main" id="{849AAB01-617D-159A-2875-4376857A6905}"/>
                  </a:ext>
                </a:extLst>
              </p:cNvPr>
              <p:cNvSpPr/>
              <p:nvPr/>
            </p:nvSpPr>
            <p:spPr>
              <a:xfrm>
                <a:off x="6687272" y="1473156"/>
                <a:ext cx="44184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032" extrusionOk="0">
                    <a:moveTo>
                      <a:pt x="1537" y="1"/>
                    </a:moveTo>
                    <a:cubicBezTo>
                      <a:pt x="703" y="1"/>
                      <a:pt x="0" y="660"/>
                      <a:pt x="0" y="1494"/>
                    </a:cubicBezTo>
                    <a:cubicBezTo>
                      <a:pt x="0" y="2329"/>
                      <a:pt x="703" y="3031"/>
                      <a:pt x="1537" y="3031"/>
                    </a:cubicBezTo>
                    <a:cubicBezTo>
                      <a:pt x="2328" y="3031"/>
                      <a:pt x="3031" y="2329"/>
                      <a:pt x="3031" y="1494"/>
                    </a:cubicBezTo>
                    <a:cubicBezTo>
                      <a:pt x="3031" y="660"/>
                      <a:pt x="2328" y="1"/>
                      <a:pt x="1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049;p58">
                <a:extLst>
                  <a:ext uri="{FF2B5EF4-FFF2-40B4-BE49-F238E27FC236}">
                    <a16:creationId xmlns:a16="http://schemas.microsoft.com/office/drawing/2014/main" id="{4B85A135-ECD6-B5F2-C88F-413B9E40536C}"/>
                  </a:ext>
                </a:extLst>
              </p:cNvPr>
              <p:cNvSpPr/>
              <p:nvPr/>
            </p:nvSpPr>
            <p:spPr>
              <a:xfrm>
                <a:off x="6691105" y="1477005"/>
                <a:ext cx="36517" cy="35861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460" extrusionOk="0">
                    <a:moveTo>
                      <a:pt x="1274" y="0"/>
                    </a:moveTo>
                    <a:cubicBezTo>
                      <a:pt x="572" y="0"/>
                      <a:pt x="1" y="571"/>
                      <a:pt x="1" y="1230"/>
                    </a:cubicBezTo>
                    <a:cubicBezTo>
                      <a:pt x="1" y="1933"/>
                      <a:pt x="572" y="2460"/>
                      <a:pt x="1274" y="2460"/>
                    </a:cubicBezTo>
                    <a:cubicBezTo>
                      <a:pt x="1933" y="2460"/>
                      <a:pt x="2504" y="1933"/>
                      <a:pt x="2504" y="1230"/>
                    </a:cubicBezTo>
                    <a:cubicBezTo>
                      <a:pt x="2504" y="571"/>
                      <a:pt x="1933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050;p58">
                <a:extLst>
                  <a:ext uri="{FF2B5EF4-FFF2-40B4-BE49-F238E27FC236}">
                    <a16:creationId xmlns:a16="http://schemas.microsoft.com/office/drawing/2014/main" id="{4A01D24A-EE4E-7982-2284-14899521298F}"/>
                  </a:ext>
                </a:extLst>
              </p:cNvPr>
              <p:cNvSpPr/>
              <p:nvPr/>
            </p:nvSpPr>
            <p:spPr>
              <a:xfrm>
                <a:off x="6699429" y="1487719"/>
                <a:ext cx="17303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23" extrusionOk="0">
                    <a:moveTo>
                      <a:pt x="679" y="0"/>
                    </a:moveTo>
                    <a:cubicBezTo>
                      <a:pt x="553" y="0"/>
                      <a:pt x="421" y="45"/>
                      <a:pt x="308" y="144"/>
                    </a:cubicBezTo>
                    <a:cubicBezTo>
                      <a:pt x="1" y="451"/>
                      <a:pt x="220" y="978"/>
                      <a:pt x="703" y="1022"/>
                    </a:cubicBezTo>
                    <a:cubicBezTo>
                      <a:pt x="967" y="1022"/>
                      <a:pt x="1187" y="759"/>
                      <a:pt x="1187" y="495"/>
                    </a:cubicBezTo>
                    <a:cubicBezTo>
                      <a:pt x="1187" y="197"/>
                      <a:pt x="944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51;p58">
                <a:extLst>
                  <a:ext uri="{FF2B5EF4-FFF2-40B4-BE49-F238E27FC236}">
                    <a16:creationId xmlns:a16="http://schemas.microsoft.com/office/drawing/2014/main" id="{9ADF9DC6-4057-9FC2-1720-FDAA07CBB4B2}"/>
                  </a:ext>
                </a:extLst>
              </p:cNvPr>
              <p:cNvSpPr/>
              <p:nvPr/>
            </p:nvSpPr>
            <p:spPr>
              <a:xfrm>
                <a:off x="6691105" y="1576890"/>
                <a:ext cx="44199" cy="43543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87" extrusionOk="0">
                    <a:moveTo>
                      <a:pt x="1538" y="0"/>
                    </a:moveTo>
                    <a:cubicBezTo>
                      <a:pt x="703" y="0"/>
                      <a:pt x="1" y="659"/>
                      <a:pt x="1" y="1493"/>
                    </a:cubicBezTo>
                    <a:cubicBezTo>
                      <a:pt x="1" y="2328"/>
                      <a:pt x="703" y="2987"/>
                      <a:pt x="1538" y="2987"/>
                    </a:cubicBezTo>
                    <a:cubicBezTo>
                      <a:pt x="2372" y="2987"/>
                      <a:pt x="3031" y="2328"/>
                      <a:pt x="3031" y="1493"/>
                    </a:cubicBezTo>
                    <a:cubicBezTo>
                      <a:pt x="3031" y="659"/>
                      <a:pt x="2372" y="0"/>
                      <a:pt x="1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52;p58">
                <a:extLst>
                  <a:ext uri="{FF2B5EF4-FFF2-40B4-BE49-F238E27FC236}">
                    <a16:creationId xmlns:a16="http://schemas.microsoft.com/office/drawing/2014/main" id="{86D04A70-BCA6-C956-AD4F-04D44607A0B6}"/>
                  </a:ext>
                </a:extLst>
              </p:cNvPr>
              <p:cNvSpPr/>
              <p:nvPr/>
            </p:nvSpPr>
            <p:spPr>
              <a:xfrm>
                <a:off x="6695595" y="1580724"/>
                <a:ext cx="35861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2461" extrusionOk="0">
                    <a:moveTo>
                      <a:pt x="1230" y="1"/>
                    </a:moveTo>
                    <a:cubicBezTo>
                      <a:pt x="527" y="1"/>
                      <a:pt x="0" y="528"/>
                      <a:pt x="0" y="1230"/>
                    </a:cubicBezTo>
                    <a:cubicBezTo>
                      <a:pt x="0" y="1889"/>
                      <a:pt x="527" y="2460"/>
                      <a:pt x="1230" y="2460"/>
                    </a:cubicBezTo>
                    <a:cubicBezTo>
                      <a:pt x="1889" y="2460"/>
                      <a:pt x="2460" y="1889"/>
                      <a:pt x="2460" y="1230"/>
                    </a:cubicBezTo>
                    <a:cubicBezTo>
                      <a:pt x="2460" y="528"/>
                      <a:pt x="1889" y="1"/>
                      <a:pt x="1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053;p58">
                <a:extLst>
                  <a:ext uri="{FF2B5EF4-FFF2-40B4-BE49-F238E27FC236}">
                    <a16:creationId xmlns:a16="http://schemas.microsoft.com/office/drawing/2014/main" id="{2930EFD1-1EF4-F22A-6E59-32C402B613B5}"/>
                  </a:ext>
                </a:extLst>
              </p:cNvPr>
              <p:cNvSpPr/>
              <p:nvPr/>
            </p:nvSpPr>
            <p:spPr>
              <a:xfrm>
                <a:off x="6703278" y="1591161"/>
                <a:ext cx="17303" cy="1454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98" extrusionOk="0">
                    <a:moveTo>
                      <a:pt x="693" y="0"/>
                    </a:moveTo>
                    <a:cubicBezTo>
                      <a:pt x="573" y="0"/>
                      <a:pt x="451" y="50"/>
                      <a:pt x="352" y="163"/>
                    </a:cubicBezTo>
                    <a:cubicBezTo>
                      <a:pt x="0" y="470"/>
                      <a:pt x="220" y="998"/>
                      <a:pt x="703" y="998"/>
                    </a:cubicBezTo>
                    <a:cubicBezTo>
                      <a:pt x="966" y="998"/>
                      <a:pt x="1186" y="778"/>
                      <a:pt x="1186" y="514"/>
                    </a:cubicBezTo>
                    <a:cubicBezTo>
                      <a:pt x="1186" y="217"/>
                      <a:pt x="945" y="0"/>
                      <a:pt x="6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54;p58">
                <a:extLst>
                  <a:ext uri="{FF2B5EF4-FFF2-40B4-BE49-F238E27FC236}">
                    <a16:creationId xmlns:a16="http://schemas.microsoft.com/office/drawing/2014/main" id="{F346E24E-857D-9A15-4E91-AE502A7FC9FE}"/>
                  </a:ext>
                </a:extLst>
              </p:cNvPr>
              <p:cNvSpPr/>
              <p:nvPr/>
            </p:nvSpPr>
            <p:spPr>
              <a:xfrm>
                <a:off x="6691105" y="1685084"/>
                <a:ext cx="44199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032" extrusionOk="0">
                    <a:moveTo>
                      <a:pt x="1538" y="1"/>
                    </a:moveTo>
                    <a:cubicBezTo>
                      <a:pt x="703" y="1"/>
                      <a:pt x="1" y="660"/>
                      <a:pt x="1" y="1494"/>
                    </a:cubicBezTo>
                    <a:cubicBezTo>
                      <a:pt x="1" y="2329"/>
                      <a:pt x="703" y="3031"/>
                      <a:pt x="1538" y="3031"/>
                    </a:cubicBezTo>
                    <a:cubicBezTo>
                      <a:pt x="2372" y="3031"/>
                      <a:pt x="3031" y="2329"/>
                      <a:pt x="3031" y="1494"/>
                    </a:cubicBezTo>
                    <a:cubicBezTo>
                      <a:pt x="3031" y="660"/>
                      <a:pt x="2372" y="1"/>
                      <a:pt x="1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55;p58">
                <a:extLst>
                  <a:ext uri="{FF2B5EF4-FFF2-40B4-BE49-F238E27FC236}">
                    <a16:creationId xmlns:a16="http://schemas.microsoft.com/office/drawing/2014/main" id="{8270475F-3ACC-FFEF-CD51-B08E4FA79739}"/>
                  </a:ext>
                </a:extLst>
              </p:cNvPr>
              <p:cNvSpPr/>
              <p:nvPr/>
            </p:nvSpPr>
            <p:spPr>
              <a:xfrm>
                <a:off x="6695595" y="1688932"/>
                <a:ext cx="35861" cy="35861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2460" extrusionOk="0">
                    <a:moveTo>
                      <a:pt x="1230" y="0"/>
                    </a:moveTo>
                    <a:cubicBezTo>
                      <a:pt x="527" y="0"/>
                      <a:pt x="0" y="571"/>
                      <a:pt x="0" y="1230"/>
                    </a:cubicBezTo>
                    <a:cubicBezTo>
                      <a:pt x="0" y="1933"/>
                      <a:pt x="527" y="2460"/>
                      <a:pt x="1230" y="2460"/>
                    </a:cubicBezTo>
                    <a:cubicBezTo>
                      <a:pt x="1889" y="2460"/>
                      <a:pt x="2460" y="1933"/>
                      <a:pt x="2460" y="1230"/>
                    </a:cubicBezTo>
                    <a:cubicBezTo>
                      <a:pt x="2460" y="571"/>
                      <a:pt x="1889" y="0"/>
                      <a:pt x="1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56;p58">
                <a:extLst>
                  <a:ext uri="{FF2B5EF4-FFF2-40B4-BE49-F238E27FC236}">
                    <a16:creationId xmlns:a16="http://schemas.microsoft.com/office/drawing/2014/main" id="{CF53A143-4FA4-00D6-CB0F-B383A2DF17CC}"/>
                  </a:ext>
                </a:extLst>
              </p:cNvPr>
              <p:cNvSpPr/>
              <p:nvPr/>
            </p:nvSpPr>
            <p:spPr>
              <a:xfrm>
                <a:off x="6703278" y="1699647"/>
                <a:ext cx="17303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23" extrusionOk="0">
                    <a:moveTo>
                      <a:pt x="692" y="0"/>
                    </a:moveTo>
                    <a:cubicBezTo>
                      <a:pt x="572" y="0"/>
                      <a:pt x="451" y="45"/>
                      <a:pt x="352" y="144"/>
                    </a:cubicBezTo>
                    <a:cubicBezTo>
                      <a:pt x="0" y="451"/>
                      <a:pt x="220" y="1022"/>
                      <a:pt x="703" y="1022"/>
                    </a:cubicBezTo>
                    <a:cubicBezTo>
                      <a:pt x="966" y="1022"/>
                      <a:pt x="1186" y="803"/>
                      <a:pt x="1186" y="495"/>
                    </a:cubicBezTo>
                    <a:cubicBezTo>
                      <a:pt x="1186" y="197"/>
                      <a:pt x="944" y="0"/>
                      <a:pt x="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57;p58">
                <a:extLst>
                  <a:ext uri="{FF2B5EF4-FFF2-40B4-BE49-F238E27FC236}">
                    <a16:creationId xmlns:a16="http://schemas.microsoft.com/office/drawing/2014/main" id="{FEDAB26A-7B36-39A0-0A7A-6780F656A633}"/>
                  </a:ext>
                </a:extLst>
              </p:cNvPr>
              <p:cNvSpPr/>
              <p:nvPr/>
            </p:nvSpPr>
            <p:spPr>
              <a:xfrm>
                <a:off x="6799314" y="1473156"/>
                <a:ext cx="44199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032" extrusionOk="0">
                    <a:moveTo>
                      <a:pt x="1538" y="1"/>
                    </a:moveTo>
                    <a:cubicBezTo>
                      <a:pt x="703" y="1"/>
                      <a:pt x="0" y="660"/>
                      <a:pt x="0" y="1494"/>
                    </a:cubicBezTo>
                    <a:cubicBezTo>
                      <a:pt x="0" y="2329"/>
                      <a:pt x="703" y="3031"/>
                      <a:pt x="1538" y="3031"/>
                    </a:cubicBezTo>
                    <a:cubicBezTo>
                      <a:pt x="2372" y="3031"/>
                      <a:pt x="3031" y="2329"/>
                      <a:pt x="3031" y="1494"/>
                    </a:cubicBezTo>
                    <a:cubicBezTo>
                      <a:pt x="3031" y="660"/>
                      <a:pt x="2372" y="1"/>
                      <a:pt x="1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58;p58">
                <a:extLst>
                  <a:ext uri="{FF2B5EF4-FFF2-40B4-BE49-F238E27FC236}">
                    <a16:creationId xmlns:a16="http://schemas.microsoft.com/office/drawing/2014/main" id="{68F421D5-F2D8-69DC-78BC-AD68E3F4BCAC}"/>
                  </a:ext>
                </a:extLst>
              </p:cNvPr>
              <p:cNvSpPr/>
              <p:nvPr/>
            </p:nvSpPr>
            <p:spPr>
              <a:xfrm>
                <a:off x="6803789" y="1477005"/>
                <a:ext cx="35875" cy="35861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460" extrusionOk="0">
                    <a:moveTo>
                      <a:pt x="1231" y="0"/>
                    </a:moveTo>
                    <a:cubicBezTo>
                      <a:pt x="528" y="0"/>
                      <a:pt x="1" y="571"/>
                      <a:pt x="1" y="1230"/>
                    </a:cubicBezTo>
                    <a:cubicBezTo>
                      <a:pt x="1" y="1933"/>
                      <a:pt x="528" y="2460"/>
                      <a:pt x="1231" y="2460"/>
                    </a:cubicBezTo>
                    <a:cubicBezTo>
                      <a:pt x="1890" y="2460"/>
                      <a:pt x="2461" y="1933"/>
                      <a:pt x="2461" y="1230"/>
                    </a:cubicBezTo>
                    <a:cubicBezTo>
                      <a:pt x="2461" y="571"/>
                      <a:pt x="1890" y="0"/>
                      <a:pt x="12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9;p58">
                <a:extLst>
                  <a:ext uri="{FF2B5EF4-FFF2-40B4-BE49-F238E27FC236}">
                    <a16:creationId xmlns:a16="http://schemas.microsoft.com/office/drawing/2014/main" id="{33BD48FD-D86F-4869-217A-47A41563254E}"/>
                  </a:ext>
                </a:extLst>
              </p:cNvPr>
              <p:cNvSpPr/>
              <p:nvPr/>
            </p:nvSpPr>
            <p:spPr>
              <a:xfrm>
                <a:off x="6814242" y="1487719"/>
                <a:ext cx="17099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023" extrusionOk="0">
                    <a:moveTo>
                      <a:pt x="516" y="0"/>
                    </a:moveTo>
                    <a:cubicBezTo>
                      <a:pt x="254" y="0"/>
                      <a:pt x="1" y="197"/>
                      <a:pt x="31" y="495"/>
                    </a:cubicBezTo>
                    <a:cubicBezTo>
                      <a:pt x="31" y="759"/>
                      <a:pt x="250" y="978"/>
                      <a:pt x="514" y="1022"/>
                    </a:cubicBezTo>
                    <a:cubicBezTo>
                      <a:pt x="953" y="1022"/>
                      <a:pt x="1173" y="451"/>
                      <a:pt x="865" y="144"/>
                    </a:cubicBezTo>
                    <a:cubicBezTo>
                      <a:pt x="766" y="45"/>
                      <a:pt x="640" y="0"/>
                      <a:pt x="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0;p58">
                <a:extLst>
                  <a:ext uri="{FF2B5EF4-FFF2-40B4-BE49-F238E27FC236}">
                    <a16:creationId xmlns:a16="http://schemas.microsoft.com/office/drawing/2014/main" id="{F312F0FB-9458-EA2D-94D9-5F3F52970049}"/>
                  </a:ext>
                </a:extLst>
              </p:cNvPr>
              <p:cNvSpPr/>
              <p:nvPr/>
            </p:nvSpPr>
            <p:spPr>
              <a:xfrm>
                <a:off x="6795466" y="1576890"/>
                <a:ext cx="44199" cy="43543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87" extrusionOk="0">
                    <a:moveTo>
                      <a:pt x="1538" y="0"/>
                    </a:moveTo>
                    <a:cubicBezTo>
                      <a:pt x="704" y="0"/>
                      <a:pt x="1" y="659"/>
                      <a:pt x="1" y="1493"/>
                    </a:cubicBezTo>
                    <a:cubicBezTo>
                      <a:pt x="1" y="2328"/>
                      <a:pt x="704" y="2987"/>
                      <a:pt x="1538" y="2987"/>
                    </a:cubicBezTo>
                    <a:cubicBezTo>
                      <a:pt x="2373" y="2987"/>
                      <a:pt x="3032" y="2328"/>
                      <a:pt x="3032" y="1493"/>
                    </a:cubicBezTo>
                    <a:cubicBezTo>
                      <a:pt x="3032" y="659"/>
                      <a:pt x="2373" y="0"/>
                      <a:pt x="15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61;p58">
                <a:extLst>
                  <a:ext uri="{FF2B5EF4-FFF2-40B4-BE49-F238E27FC236}">
                    <a16:creationId xmlns:a16="http://schemas.microsoft.com/office/drawing/2014/main" id="{E955B0A2-D73C-FDC7-48FD-D02728F3C301}"/>
                  </a:ext>
                </a:extLst>
              </p:cNvPr>
              <p:cNvSpPr/>
              <p:nvPr/>
            </p:nvSpPr>
            <p:spPr>
              <a:xfrm>
                <a:off x="6799314" y="1580724"/>
                <a:ext cx="36502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461" extrusionOk="0">
                    <a:moveTo>
                      <a:pt x="1274" y="1"/>
                    </a:moveTo>
                    <a:cubicBezTo>
                      <a:pt x="571" y="1"/>
                      <a:pt x="0" y="528"/>
                      <a:pt x="0" y="1230"/>
                    </a:cubicBezTo>
                    <a:cubicBezTo>
                      <a:pt x="0" y="1889"/>
                      <a:pt x="571" y="2460"/>
                      <a:pt x="1274" y="2460"/>
                    </a:cubicBezTo>
                    <a:cubicBezTo>
                      <a:pt x="1933" y="2460"/>
                      <a:pt x="2504" y="1889"/>
                      <a:pt x="2504" y="1230"/>
                    </a:cubicBezTo>
                    <a:cubicBezTo>
                      <a:pt x="2504" y="528"/>
                      <a:pt x="1933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62;p58">
                <a:extLst>
                  <a:ext uri="{FF2B5EF4-FFF2-40B4-BE49-F238E27FC236}">
                    <a16:creationId xmlns:a16="http://schemas.microsoft.com/office/drawing/2014/main" id="{7FFFFC23-6D63-760A-FCCC-0A48D6C3AA5A}"/>
                  </a:ext>
                </a:extLst>
              </p:cNvPr>
              <p:cNvSpPr/>
              <p:nvPr/>
            </p:nvSpPr>
            <p:spPr>
              <a:xfrm>
                <a:off x="6810204" y="1591161"/>
                <a:ext cx="17289" cy="14548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98" extrusionOk="0">
                    <a:moveTo>
                      <a:pt x="526" y="0"/>
                    </a:moveTo>
                    <a:cubicBezTo>
                      <a:pt x="262" y="0"/>
                      <a:pt x="0" y="217"/>
                      <a:pt x="0" y="514"/>
                    </a:cubicBezTo>
                    <a:cubicBezTo>
                      <a:pt x="0" y="778"/>
                      <a:pt x="220" y="998"/>
                      <a:pt x="527" y="998"/>
                    </a:cubicBezTo>
                    <a:cubicBezTo>
                      <a:pt x="966" y="998"/>
                      <a:pt x="1186" y="470"/>
                      <a:pt x="879" y="163"/>
                    </a:cubicBezTo>
                    <a:cubicBezTo>
                      <a:pt x="779" y="50"/>
                      <a:pt x="652" y="0"/>
                      <a:pt x="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63;p58">
                <a:extLst>
                  <a:ext uri="{FF2B5EF4-FFF2-40B4-BE49-F238E27FC236}">
                    <a16:creationId xmlns:a16="http://schemas.microsoft.com/office/drawing/2014/main" id="{E9580DDD-6C2A-9840-F3DB-A4C4A9B94D54}"/>
                  </a:ext>
                </a:extLst>
              </p:cNvPr>
              <p:cNvSpPr/>
              <p:nvPr/>
            </p:nvSpPr>
            <p:spPr>
              <a:xfrm>
                <a:off x="6795466" y="1685084"/>
                <a:ext cx="44199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032" extrusionOk="0">
                    <a:moveTo>
                      <a:pt x="1538" y="1"/>
                    </a:moveTo>
                    <a:cubicBezTo>
                      <a:pt x="704" y="1"/>
                      <a:pt x="1" y="660"/>
                      <a:pt x="1" y="1494"/>
                    </a:cubicBezTo>
                    <a:cubicBezTo>
                      <a:pt x="1" y="2329"/>
                      <a:pt x="704" y="3031"/>
                      <a:pt x="1538" y="3031"/>
                    </a:cubicBezTo>
                    <a:cubicBezTo>
                      <a:pt x="2373" y="3031"/>
                      <a:pt x="3032" y="2329"/>
                      <a:pt x="3032" y="1494"/>
                    </a:cubicBezTo>
                    <a:cubicBezTo>
                      <a:pt x="3032" y="660"/>
                      <a:pt x="2373" y="1"/>
                      <a:pt x="1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064;p58">
                <a:extLst>
                  <a:ext uri="{FF2B5EF4-FFF2-40B4-BE49-F238E27FC236}">
                    <a16:creationId xmlns:a16="http://schemas.microsoft.com/office/drawing/2014/main" id="{E6B66DE0-4986-3CE0-6F84-690B092A16E9}"/>
                  </a:ext>
                </a:extLst>
              </p:cNvPr>
              <p:cNvSpPr/>
              <p:nvPr/>
            </p:nvSpPr>
            <p:spPr>
              <a:xfrm>
                <a:off x="6799314" y="1688932"/>
                <a:ext cx="36502" cy="35861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460" extrusionOk="0">
                    <a:moveTo>
                      <a:pt x="1274" y="0"/>
                    </a:moveTo>
                    <a:cubicBezTo>
                      <a:pt x="571" y="0"/>
                      <a:pt x="0" y="571"/>
                      <a:pt x="0" y="1230"/>
                    </a:cubicBezTo>
                    <a:cubicBezTo>
                      <a:pt x="0" y="1933"/>
                      <a:pt x="571" y="2460"/>
                      <a:pt x="1274" y="2460"/>
                    </a:cubicBezTo>
                    <a:cubicBezTo>
                      <a:pt x="1933" y="2460"/>
                      <a:pt x="2504" y="1933"/>
                      <a:pt x="2504" y="1230"/>
                    </a:cubicBezTo>
                    <a:cubicBezTo>
                      <a:pt x="2504" y="571"/>
                      <a:pt x="1933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065;p58">
                <a:extLst>
                  <a:ext uri="{FF2B5EF4-FFF2-40B4-BE49-F238E27FC236}">
                    <a16:creationId xmlns:a16="http://schemas.microsoft.com/office/drawing/2014/main" id="{4D50F40C-494A-BABF-43D0-C215303882E1}"/>
                  </a:ext>
                </a:extLst>
              </p:cNvPr>
              <p:cNvSpPr/>
              <p:nvPr/>
            </p:nvSpPr>
            <p:spPr>
              <a:xfrm>
                <a:off x="6810204" y="1699647"/>
                <a:ext cx="17289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023" extrusionOk="0">
                    <a:moveTo>
                      <a:pt x="528" y="0"/>
                    </a:moveTo>
                    <a:cubicBezTo>
                      <a:pt x="263" y="0"/>
                      <a:pt x="0" y="197"/>
                      <a:pt x="0" y="495"/>
                    </a:cubicBezTo>
                    <a:cubicBezTo>
                      <a:pt x="0" y="803"/>
                      <a:pt x="220" y="1022"/>
                      <a:pt x="527" y="1022"/>
                    </a:cubicBezTo>
                    <a:cubicBezTo>
                      <a:pt x="966" y="1022"/>
                      <a:pt x="1186" y="451"/>
                      <a:pt x="879" y="144"/>
                    </a:cubicBezTo>
                    <a:cubicBezTo>
                      <a:pt x="780" y="45"/>
                      <a:pt x="653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066;p58">
                <a:extLst>
                  <a:ext uri="{FF2B5EF4-FFF2-40B4-BE49-F238E27FC236}">
                    <a16:creationId xmlns:a16="http://schemas.microsoft.com/office/drawing/2014/main" id="{1AAAA984-5D13-0520-6688-427B99A6C1DB}"/>
                  </a:ext>
                </a:extLst>
              </p:cNvPr>
              <p:cNvSpPr/>
              <p:nvPr/>
            </p:nvSpPr>
            <p:spPr>
              <a:xfrm>
                <a:off x="6702636" y="1820830"/>
                <a:ext cx="125498" cy="1281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79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8609" y="879"/>
                    </a:lnTo>
                    <a:lnTo>
                      <a:pt x="8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067;p58">
                <a:extLst>
                  <a:ext uri="{FF2B5EF4-FFF2-40B4-BE49-F238E27FC236}">
                    <a16:creationId xmlns:a16="http://schemas.microsoft.com/office/drawing/2014/main" id="{FEF356C8-0C9E-7FE5-6A80-40EA29750AD8}"/>
                  </a:ext>
                </a:extLst>
              </p:cNvPr>
              <p:cNvSpPr/>
              <p:nvPr/>
            </p:nvSpPr>
            <p:spPr>
              <a:xfrm>
                <a:off x="6641163" y="3694884"/>
                <a:ext cx="245237" cy="110789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7600" extrusionOk="0">
                    <a:moveTo>
                      <a:pt x="1" y="1"/>
                    </a:moveTo>
                    <a:lnTo>
                      <a:pt x="1" y="6194"/>
                    </a:lnTo>
                    <a:cubicBezTo>
                      <a:pt x="1" y="6194"/>
                      <a:pt x="2592" y="7599"/>
                      <a:pt x="8390" y="7599"/>
                    </a:cubicBezTo>
                    <a:cubicBezTo>
                      <a:pt x="14231" y="7599"/>
                      <a:pt x="16823" y="6194"/>
                      <a:pt x="16823" y="6194"/>
                    </a:cubicBezTo>
                    <a:lnTo>
                      <a:pt x="168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068;p58">
                <a:extLst>
                  <a:ext uri="{FF2B5EF4-FFF2-40B4-BE49-F238E27FC236}">
                    <a16:creationId xmlns:a16="http://schemas.microsoft.com/office/drawing/2014/main" id="{88E58EE7-806C-8A63-4A91-39F0FA84A9D0}"/>
                  </a:ext>
                </a:extLst>
              </p:cNvPr>
              <p:cNvSpPr/>
              <p:nvPr/>
            </p:nvSpPr>
            <p:spPr>
              <a:xfrm>
                <a:off x="6530403" y="3694884"/>
                <a:ext cx="110774" cy="90293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6194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0" y="5227"/>
                      <a:pt x="835" y="5182"/>
                      <a:pt x="1874" y="5182"/>
                    </a:cubicBezTo>
                    <a:cubicBezTo>
                      <a:pt x="3120" y="5182"/>
                      <a:pt x="4660" y="5247"/>
                      <a:pt x="5403" y="5535"/>
                    </a:cubicBezTo>
                    <a:cubicBezTo>
                      <a:pt x="6105" y="5798"/>
                      <a:pt x="6808" y="6018"/>
                      <a:pt x="7599" y="6194"/>
                    </a:cubicBezTo>
                    <a:lnTo>
                      <a:pt x="7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069;p58">
                <a:extLst>
                  <a:ext uri="{FF2B5EF4-FFF2-40B4-BE49-F238E27FC236}">
                    <a16:creationId xmlns:a16="http://schemas.microsoft.com/office/drawing/2014/main" id="{2CDB8035-283E-0E60-1889-DAE9AF0C675E}"/>
                  </a:ext>
                </a:extLst>
              </p:cNvPr>
              <p:cNvSpPr/>
              <p:nvPr/>
            </p:nvSpPr>
            <p:spPr>
              <a:xfrm>
                <a:off x="6886386" y="3694884"/>
                <a:ext cx="110148" cy="90293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6194" extrusionOk="0">
                    <a:moveTo>
                      <a:pt x="1" y="1"/>
                    </a:moveTo>
                    <a:lnTo>
                      <a:pt x="1" y="6194"/>
                    </a:lnTo>
                    <a:cubicBezTo>
                      <a:pt x="747" y="6018"/>
                      <a:pt x="1494" y="5798"/>
                      <a:pt x="2197" y="5535"/>
                    </a:cubicBezTo>
                    <a:cubicBezTo>
                      <a:pt x="2916" y="5247"/>
                      <a:pt x="4444" y="5182"/>
                      <a:pt x="5686" y="5182"/>
                    </a:cubicBezTo>
                    <a:cubicBezTo>
                      <a:pt x="6720" y="5182"/>
                      <a:pt x="7555" y="5227"/>
                      <a:pt x="7555" y="5227"/>
                    </a:cubicBezTo>
                    <a:lnTo>
                      <a:pt x="75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070;p58">
                <a:extLst>
                  <a:ext uri="{FF2B5EF4-FFF2-40B4-BE49-F238E27FC236}">
                    <a16:creationId xmlns:a16="http://schemas.microsoft.com/office/drawing/2014/main" id="{14B49FF3-D75D-78F7-85C1-42E8D1D8755A}"/>
                  </a:ext>
                </a:extLst>
              </p:cNvPr>
              <p:cNvSpPr/>
              <p:nvPr/>
            </p:nvSpPr>
            <p:spPr>
              <a:xfrm>
                <a:off x="6669983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52" y="0"/>
                      <a:pt x="0" y="352"/>
                      <a:pt x="0" y="791"/>
                    </a:cubicBezTo>
                    <a:cubicBezTo>
                      <a:pt x="0" y="1186"/>
                      <a:pt x="352" y="1538"/>
                      <a:pt x="747" y="1538"/>
                    </a:cubicBezTo>
                    <a:cubicBezTo>
                      <a:pt x="1142" y="1538"/>
                      <a:pt x="1494" y="1186"/>
                      <a:pt x="1494" y="791"/>
                    </a:cubicBezTo>
                    <a:cubicBezTo>
                      <a:pt x="1494" y="352"/>
                      <a:pt x="1142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071;p58">
                <a:extLst>
                  <a:ext uri="{FF2B5EF4-FFF2-40B4-BE49-F238E27FC236}">
                    <a16:creationId xmlns:a16="http://schemas.microsoft.com/office/drawing/2014/main" id="{609DCE68-164E-D547-C889-729C8C92ADC5}"/>
                  </a:ext>
                </a:extLst>
              </p:cNvPr>
              <p:cNvSpPr/>
              <p:nvPr/>
            </p:nvSpPr>
            <p:spPr>
              <a:xfrm>
                <a:off x="6673175" y="3752611"/>
                <a:ext cx="13470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829" extrusionOk="0">
                    <a:moveTo>
                      <a:pt x="514" y="0"/>
                    </a:moveTo>
                    <a:cubicBezTo>
                      <a:pt x="411" y="0"/>
                      <a:pt x="307" y="39"/>
                      <a:pt x="221" y="125"/>
                    </a:cubicBezTo>
                    <a:cubicBezTo>
                      <a:pt x="1" y="389"/>
                      <a:pt x="177" y="828"/>
                      <a:pt x="528" y="828"/>
                    </a:cubicBezTo>
                    <a:cubicBezTo>
                      <a:pt x="748" y="828"/>
                      <a:pt x="923" y="653"/>
                      <a:pt x="923" y="433"/>
                    </a:cubicBezTo>
                    <a:cubicBezTo>
                      <a:pt x="923" y="167"/>
                      <a:pt x="72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072;p58">
                <a:extLst>
                  <a:ext uri="{FF2B5EF4-FFF2-40B4-BE49-F238E27FC236}">
                    <a16:creationId xmlns:a16="http://schemas.microsoft.com/office/drawing/2014/main" id="{A1923A7F-A6DF-33C1-B4A8-EAB433E7C448}"/>
                  </a:ext>
                </a:extLst>
              </p:cNvPr>
              <p:cNvSpPr/>
              <p:nvPr/>
            </p:nvSpPr>
            <p:spPr>
              <a:xfrm>
                <a:off x="6703278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08" y="0"/>
                      <a:pt x="0" y="352"/>
                      <a:pt x="0" y="791"/>
                    </a:cubicBezTo>
                    <a:cubicBezTo>
                      <a:pt x="0" y="1186"/>
                      <a:pt x="308" y="1538"/>
                      <a:pt x="747" y="1538"/>
                    </a:cubicBezTo>
                    <a:cubicBezTo>
                      <a:pt x="1142" y="1538"/>
                      <a:pt x="1494" y="1186"/>
                      <a:pt x="1494" y="791"/>
                    </a:cubicBezTo>
                    <a:cubicBezTo>
                      <a:pt x="1494" y="352"/>
                      <a:pt x="1142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073;p58">
                <a:extLst>
                  <a:ext uri="{FF2B5EF4-FFF2-40B4-BE49-F238E27FC236}">
                    <a16:creationId xmlns:a16="http://schemas.microsoft.com/office/drawing/2014/main" id="{08CADB1C-30D8-D7B4-2DB6-FF1949EE29E8}"/>
                  </a:ext>
                </a:extLst>
              </p:cNvPr>
              <p:cNvSpPr/>
              <p:nvPr/>
            </p:nvSpPr>
            <p:spPr>
              <a:xfrm>
                <a:off x="6705829" y="3752509"/>
                <a:ext cx="14111" cy="1218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36" extrusionOk="0">
                    <a:moveTo>
                      <a:pt x="572" y="1"/>
                    </a:moveTo>
                    <a:cubicBezTo>
                      <a:pt x="1" y="1"/>
                      <a:pt x="1" y="835"/>
                      <a:pt x="572" y="835"/>
                    </a:cubicBezTo>
                    <a:cubicBezTo>
                      <a:pt x="791" y="835"/>
                      <a:pt x="967" y="660"/>
                      <a:pt x="967" y="440"/>
                    </a:cubicBezTo>
                    <a:cubicBezTo>
                      <a:pt x="967" y="176"/>
                      <a:pt x="791" y="1"/>
                      <a:pt x="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074;p58">
                <a:extLst>
                  <a:ext uri="{FF2B5EF4-FFF2-40B4-BE49-F238E27FC236}">
                    <a16:creationId xmlns:a16="http://schemas.microsoft.com/office/drawing/2014/main" id="{053BBFAF-668A-CDAB-1A88-EE2088967D06}"/>
                  </a:ext>
                </a:extLst>
              </p:cNvPr>
              <p:cNvSpPr/>
              <p:nvPr/>
            </p:nvSpPr>
            <p:spPr>
              <a:xfrm>
                <a:off x="6735931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52" y="0"/>
                      <a:pt x="0" y="352"/>
                      <a:pt x="0" y="791"/>
                    </a:cubicBezTo>
                    <a:cubicBezTo>
                      <a:pt x="0" y="1186"/>
                      <a:pt x="352" y="1538"/>
                      <a:pt x="747" y="1538"/>
                    </a:cubicBezTo>
                    <a:cubicBezTo>
                      <a:pt x="1186" y="1538"/>
                      <a:pt x="1494" y="1186"/>
                      <a:pt x="1494" y="791"/>
                    </a:cubicBezTo>
                    <a:cubicBezTo>
                      <a:pt x="1494" y="352"/>
                      <a:pt x="1186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075;p58">
                <a:extLst>
                  <a:ext uri="{FF2B5EF4-FFF2-40B4-BE49-F238E27FC236}">
                    <a16:creationId xmlns:a16="http://schemas.microsoft.com/office/drawing/2014/main" id="{4148C865-424B-CE36-FC8E-CF2A4677F507}"/>
                  </a:ext>
                </a:extLst>
              </p:cNvPr>
              <p:cNvSpPr/>
              <p:nvPr/>
            </p:nvSpPr>
            <p:spPr>
              <a:xfrm>
                <a:off x="6739124" y="3752611"/>
                <a:ext cx="14111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177" y="828"/>
                      <a:pt x="528" y="828"/>
                    </a:cubicBezTo>
                    <a:cubicBezTo>
                      <a:pt x="747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076;p58">
                <a:extLst>
                  <a:ext uri="{FF2B5EF4-FFF2-40B4-BE49-F238E27FC236}">
                    <a16:creationId xmlns:a16="http://schemas.microsoft.com/office/drawing/2014/main" id="{386BEFBA-655D-ABBE-0C4C-CC0A31191C9E}"/>
                  </a:ext>
                </a:extLst>
              </p:cNvPr>
              <p:cNvSpPr/>
              <p:nvPr/>
            </p:nvSpPr>
            <p:spPr>
              <a:xfrm>
                <a:off x="6769226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52" y="0"/>
                      <a:pt x="0" y="352"/>
                      <a:pt x="0" y="791"/>
                    </a:cubicBezTo>
                    <a:cubicBezTo>
                      <a:pt x="0" y="1186"/>
                      <a:pt x="352" y="1538"/>
                      <a:pt x="747" y="1538"/>
                    </a:cubicBezTo>
                    <a:cubicBezTo>
                      <a:pt x="1142" y="1538"/>
                      <a:pt x="1493" y="1186"/>
                      <a:pt x="1493" y="791"/>
                    </a:cubicBezTo>
                    <a:cubicBezTo>
                      <a:pt x="1493" y="352"/>
                      <a:pt x="1142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077;p58">
                <a:extLst>
                  <a:ext uri="{FF2B5EF4-FFF2-40B4-BE49-F238E27FC236}">
                    <a16:creationId xmlns:a16="http://schemas.microsoft.com/office/drawing/2014/main" id="{76EE791E-9044-8AFA-F27C-ACB1F9415B79}"/>
                  </a:ext>
                </a:extLst>
              </p:cNvPr>
              <p:cNvSpPr/>
              <p:nvPr/>
            </p:nvSpPr>
            <p:spPr>
              <a:xfrm>
                <a:off x="6772419" y="3752611"/>
                <a:ext cx="13470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829" extrusionOk="0">
                    <a:moveTo>
                      <a:pt x="513" y="0"/>
                    </a:moveTo>
                    <a:cubicBezTo>
                      <a:pt x="411" y="0"/>
                      <a:pt x="306" y="39"/>
                      <a:pt x="220" y="125"/>
                    </a:cubicBezTo>
                    <a:cubicBezTo>
                      <a:pt x="1" y="389"/>
                      <a:pt x="176" y="828"/>
                      <a:pt x="528" y="828"/>
                    </a:cubicBezTo>
                    <a:cubicBezTo>
                      <a:pt x="747" y="828"/>
                      <a:pt x="923" y="653"/>
                      <a:pt x="923" y="433"/>
                    </a:cubicBezTo>
                    <a:cubicBezTo>
                      <a:pt x="923" y="167"/>
                      <a:pt x="724" y="0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078;p58">
                <a:extLst>
                  <a:ext uri="{FF2B5EF4-FFF2-40B4-BE49-F238E27FC236}">
                    <a16:creationId xmlns:a16="http://schemas.microsoft.com/office/drawing/2014/main" id="{2A899179-AF12-4A4F-6955-B1A193C104C2}"/>
                  </a:ext>
                </a:extLst>
              </p:cNvPr>
              <p:cNvSpPr/>
              <p:nvPr/>
            </p:nvSpPr>
            <p:spPr>
              <a:xfrm>
                <a:off x="6802521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08" y="0"/>
                      <a:pt x="0" y="352"/>
                      <a:pt x="0" y="791"/>
                    </a:cubicBezTo>
                    <a:cubicBezTo>
                      <a:pt x="0" y="1186"/>
                      <a:pt x="308" y="1538"/>
                      <a:pt x="747" y="1538"/>
                    </a:cubicBezTo>
                    <a:cubicBezTo>
                      <a:pt x="1142" y="1538"/>
                      <a:pt x="1493" y="1186"/>
                      <a:pt x="1493" y="791"/>
                    </a:cubicBezTo>
                    <a:cubicBezTo>
                      <a:pt x="1493" y="352"/>
                      <a:pt x="1142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079;p58">
                <a:extLst>
                  <a:ext uri="{FF2B5EF4-FFF2-40B4-BE49-F238E27FC236}">
                    <a16:creationId xmlns:a16="http://schemas.microsoft.com/office/drawing/2014/main" id="{7E696135-5E95-690C-4247-AB830332CDD0}"/>
                  </a:ext>
                </a:extLst>
              </p:cNvPr>
              <p:cNvSpPr/>
              <p:nvPr/>
            </p:nvSpPr>
            <p:spPr>
              <a:xfrm>
                <a:off x="6805072" y="3752611"/>
                <a:ext cx="14111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176" y="828"/>
                      <a:pt x="572" y="828"/>
                    </a:cubicBezTo>
                    <a:cubicBezTo>
                      <a:pt x="791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080;p58">
                <a:extLst>
                  <a:ext uri="{FF2B5EF4-FFF2-40B4-BE49-F238E27FC236}">
                    <a16:creationId xmlns:a16="http://schemas.microsoft.com/office/drawing/2014/main" id="{91685916-ACA5-F771-E474-E3BF9538C0EA}"/>
                  </a:ext>
                </a:extLst>
              </p:cNvPr>
              <p:cNvSpPr/>
              <p:nvPr/>
            </p:nvSpPr>
            <p:spPr>
              <a:xfrm>
                <a:off x="6835175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51" y="0"/>
                      <a:pt x="0" y="352"/>
                      <a:pt x="0" y="791"/>
                    </a:cubicBezTo>
                    <a:cubicBezTo>
                      <a:pt x="0" y="1186"/>
                      <a:pt x="351" y="1538"/>
                      <a:pt x="747" y="1538"/>
                    </a:cubicBezTo>
                    <a:cubicBezTo>
                      <a:pt x="1186" y="1538"/>
                      <a:pt x="1493" y="1186"/>
                      <a:pt x="1493" y="791"/>
                    </a:cubicBezTo>
                    <a:cubicBezTo>
                      <a:pt x="1493" y="352"/>
                      <a:pt x="1186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081;p58">
                <a:extLst>
                  <a:ext uri="{FF2B5EF4-FFF2-40B4-BE49-F238E27FC236}">
                    <a16:creationId xmlns:a16="http://schemas.microsoft.com/office/drawing/2014/main" id="{A575A93A-67CB-6162-4A25-A2ED3F5D98A7}"/>
                  </a:ext>
                </a:extLst>
              </p:cNvPr>
              <p:cNvSpPr/>
              <p:nvPr/>
            </p:nvSpPr>
            <p:spPr>
              <a:xfrm>
                <a:off x="6838367" y="3752611"/>
                <a:ext cx="14096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176" y="828"/>
                      <a:pt x="528" y="828"/>
                    </a:cubicBezTo>
                    <a:cubicBezTo>
                      <a:pt x="747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082;p58">
                <a:extLst>
                  <a:ext uri="{FF2B5EF4-FFF2-40B4-BE49-F238E27FC236}">
                    <a16:creationId xmlns:a16="http://schemas.microsoft.com/office/drawing/2014/main" id="{F3F04959-5BC5-C8A5-514E-5CAB91FC8D5C}"/>
                  </a:ext>
                </a:extLst>
              </p:cNvPr>
              <p:cNvSpPr/>
              <p:nvPr/>
            </p:nvSpPr>
            <p:spPr>
              <a:xfrm>
                <a:off x="6675099" y="3136580"/>
                <a:ext cx="180571" cy="1153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791" extrusionOk="0">
                    <a:moveTo>
                      <a:pt x="1" y="0"/>
                    </a:moveTo>
                    <a:lnTo>
                      <a:pt x="1" y="791"/>
                    </a:lnTo>
                    <a:lnTo>
                      <a:pt x="12387" y="791"/>
                    </a:lnTo>
                    <a:lnTo>
                      <a:pt x="12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083;p58">
                <a:extLst>
                  <a:ext uri="{FF2B5EF4-FFF2-40B4-BE49-F238E27FC236}">
                    <a16:creationId xmlns:a16="http://schemas.microsoft.com/office/drawing/2014/main" id="{63973DA3-93DB-E16E-79C3-E7FDC23EB1F8}"/>
                  </a:ext>
                </a:extLst>
              </p:cNvPr>
              <p:cNvSpPr/>
              <p:nvPr/>
            </p:nvSpPr>
            <p:spPr>
              <a:xfrm>
                <a:off x="6680857" y="1706863"/>
                <a:ext cx="39724" cy="205206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40769" fill="none" extrusionOk="0">
                    <a:moveTo>
                      <a:pt x="2241" y="0"/>
                    </a:moveTo>
                    <a:lnTo>
                      <a:pt x="2724" y="7818"/>
                    </a:lnTo>
                    <a:lnTo>
                      <a:pt x="1" y="140769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084;p58">
                <a:extLst>
                  <a:ext uri="{FF2B5EF4-FFF2-40B4-BE49-F238E27FC236}">
                    <a16:creationId xmlns:a16="http://schemas.microsoft.com/office/drawing/2014/main" id="{D77E3E9E-FBCD-AFFE-2E1A-F60ACA292DDC}"/>
                  </a:ext>
                </a:extLst>
              </p:cNvPr>
              <p:cNvSpPr/>
              <p:nvPr/>
            </p:nvSpPr>
            <p:spPr>
              <a:xfrm>
                <a:off x="6713511" y="1598654"/>
                <a:ext cx="24986" cy="216026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8192" fill="none" extrusionOk="0">
                    <a:moveTo>
                      <a:pt x="1" y="0"/>
                    </a:moveTo>
                    <a:lnTo>
                      <a:pt x="1714" y="15241"/>
                    </a:lnTo>
                    <a:lnTo>
                      <a:pt x="45" y="148192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085;p58">
                <a:extLst>
                  <a:ext uri="{FF2B5EF4-FFF2-40B4-BE49-F238E27FC236}">
                    <a16:creationId xmlns:a16="http://schemas.microsoft.com/office/drawing/2014/main" id="{D22379A6-C136-1741-9EF4-34DD262A6BA6}"/>
                  </a:ext>
                </a:extLst>
              </p:cNvPr>
              <p:cNvSpPr/>
              <p:nvPr/>
            </p:nvSpPr>
            <p:spPr>
              <a:xfrm>
                <a:off x="6709677" y="1494935"/>
                <a:ext cx="46750" cy="2263988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155307" fill="none" extrusionOk="0">
                    <a:moveTo>
                      <a:pt x="0" y="0"/>
                    </a:moveTo>
                    <a:lnTo>
                      <a:pt x="3207" y="22356"/>
                    </a:lnTo>
                    <a:lnTo>
                      <a:pt x="2548" y="155307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086;p58">
                <a:extLst>
                  <a:ext uri="{FF2B5EF4-FFF2-40B4-BE49-F238E27FC236}">
                    <a16:creationId xmlns:a16="http://schemas.microsoft.com/office/drawing/2014/main" id="{DFBE2E11-B1EF-389B-25EF-D6A066BAED79}"/>
                  </a:ext>
                </a:extLst>
              </p:cNvPr>
              <p:cNvSpPr/>
              <p:nvPr/>
            </p:nvSpPr>
            <p:spPr>
              <a:xfrm>
                <a:off x="6774343" y="1494935"/>
                <a:ext cx="47391" cy="2263988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55307" fill="none" extrusionOk="0">
                    <a:moveTo>
                      <a:pt x="3251" y="0"/>
                    </a:moveTo>
                    <a:lnTo>
                      <a:pt x="1" y="22356"/>
                    </a:lnTo>
                    <a:lnTo>
                      <a:pt x="396" y="155307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087;p58">
                <a:extLst>
                  <a:ext uri="{FF2B5EF4-FFF2-40B4-BE49-F238E27FC236}">
                    <a16:creationId xmlns:a16="http://schemas.microsoft.com/office/drawing/2014/main" id="{3DEBCAFE-1BD3-5A38-DF82-6A452538459A}"/>
                  </a:ext>
                </a:extLst>
              </p:cNvPr>
              <p:cNvSpPr/>
              <p:nvPr/>
            </p:nvSpPr>
            <p:spPr>
              <a:xfrm>
                <a:off x="6792273" y="1598654"/>
                <a:ext cx="25627" cy="2158359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8061" fill="none" extrusionOk="0">
                    <a:moveTo>
                      <a:pt x="1757" y="0"/>
                    </a:moveTo>
                    <a:lnTo>
                      <a:pt x="0" y="15241"/>
                    </a:lnTo>
                    <a:lnTo>
                      <a:pt x="1450" y="148060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088;p58">
                <a:extLst>
                  <a:ext uri="{FF2B5EF4-FFF2-40B4-BE49-F238E27FC236}">
                    <a16:creationId xmlns:a16="http://schemas.microsoft.com/office/drawing/2014/main" id="{413444A3-1667-DF1E-AFB5-91B237CC0159}"/>
                  </a:ext>
                </a:extLst>
              </p:cNvPr>
              <p:cNvSpPr/>
              <p:nvPr/>
            </p:nvSpPr>
            <p:spPr>
              <a:xfrm>
                <a:off x="6810204" y="1706863"/>
                <a:ext cx="35861" cy="205206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40769" fill="none" extrusionOk="0">
                    <a:moveTo>
                      <a:pt x="527" y="0"/>
                    </a:moveTo>
                    <a:lnTo>
                      <a:pt x="0" y="7818"/>
                    </a:lnTo>
                    <a:lnTo>
                      <a:pt x="2460" y="140769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4CABAC5-2CC7-F381-89B2-92371E530A6A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1</a:t>
            </a:r>
            <a:endParaRPr lang="en-US" b="1"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68532" y="414822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MODELAGEM</a:t>
            </a:r>
            <a:r>
              <a:rPr lang="en" sz="3200" b="1">
                <a:latin typeface="Roboto Medium"/>
              </a:rPr>
              <a:t> </a:t>
            </a:r>
            <a:r>
              <a:rPr lang="en" sz="3200" b="1">
                <a:latin typeface="Roboto Medium"/>
                <a:cs typeface="Poppins"/>
              </a:rPr>
              <a:t>LÓGICA</a:t>
            </a:r>
            <a:endParaRPr sz="3200" b="1">
              <a:latin typeface="Roboto Medium"/>
              <a:cs typeface="Poppin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843C7B3-EF71-8128-CCFB-B3F9B34B5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631DD71-6798-8430-702F-25052F5BA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8490" y="3890886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CA40822-972E-8E40-D3F8-C40C47D31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9680" y="4258583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533E4A1-757A-DA73-CD39-0371DBC02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1920" y="-11366"/>
            <a:ext cx="166116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C6DAE2A-2018-25F0-5831-F20BCF4AC4F1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06C8EA9-0DA6-13D8-2617-11D7649C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6AB885C-8581-5927-CB5A-AB8B58ADD7E3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latin typeface="Poppins"/>
                <a:cs typeface="Arial"/>
              </a:rPr>
              <a:t>10</a:t>
            </a:r>
            <a:endParaRPr lang="en-US" sz="1050" b="1">
              <a:latin typeface="Poppins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78FAB7-0E4D-C2E3-355D-FC0D7E3C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07" y="1185385"/>
            <a:ext cx="6449786" cy="3221768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59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38453" y="49753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PROCESSO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631DD71-6798-8430-702F-25052F5BA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8490" y="3890886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CA40822-972E-8E40-D3F8-C40C47D31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9680" y="4258583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C6DAE2A-2018-25F0-5831-F20BCF4AC4F1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06C8EA9-0DA6-13D8-2617-11D7649C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6AB885C-8581-5927-CB5A-AB8B58ADD7E3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11</a:t>
            </a:r>
            <a:endParaRPr lang="en-US" b="1">
              <a:latin typeface="Poppins"/>
            </a:endParaRPr>
          </a:p>
        </p:txBody>
      </p:sp>
      <p:sp>
        <p:nvSpPr>
          <p:cNvPr id="7" name="Google Shape;1714;p55">
            <a:extLst>
              <a:ext uri="{FF2B5EF4-FFF2-40B4-BE49-F238E27FC236}">
                <a16:creationId xmlns:a16="http://schemas.microsoft.com/office/drawing/2014/main" id="{102767BA-8963-4773-E428-524A79716067}"/>
              </a:ext>
            </a:extLst>
          </p:cNvPr>
          <p:cNvSpPr txBox="1">
            <a:spLocks/>
          </p:cNvSpPr>
          <p:nvPr/>
        </p:nvSpPr>
        <p:spPr>
          <a:xfrm>
            <a:off x="756382" y="1423040"/>
            <a:ext cx="1816763" cy="43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sz="1800" b="1">
                <a:latin typeface="Roboto Medium"/>
                <a:cs typeface="Poppins"/>
              </a:rPr>
              <a:t>DESAFIOS</a:t>
            </a:r>
            <a:endParaRPr lang="en" sz="1800" b="1" err="1">
              <a:latin typeface="Roboto Medium"/>
              <a:cs typeface="Poppins"/>
            </a:endParaRPr>
          </a:p>
        </p:txBody>
      </p:sp>
      <p:sp>
        <p:nvSpPr>
          <p:cNvPr id="9" name="Google Shape;1714;p55">
            <a:extLst>
              <a:ext uri="{FF2B5EF4-FFF2-40B4-BE49-F238E27FC236}">
                <a16:creationId xmlns:a16="http://schemas.microsoft.com/office/drawing/2014/main" id="{A5452562-AEA9-F8AE-C1FA-159C340569F1}"/>
              </a:ext>
            </a:extLst>
          </p:cNvPr>
          <p:cNvSpPr txBox="1">
            <a:spLocks/>
          </p:cNvSpPr>
          <p:nvPr/>
        </p:nvSpPr>
        <p:spPr>
          <a:xfrm>
            <a:off x="756382" y="3175136"/>
            <a:ext cx="1635573" cy="43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sz="1800" b="1">
                <a:latin typeface="Roboto Medium"/>
                <a:cs typeface="Poppins"/>
              </a:rPr>
              <a:t>SUPERAÇÃO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CECFB-FB94-120B-A8ED-5CB36BE49D0F}"/>
              </a:ext>
            </a:extLst>
          </p:cNvPr>
          <p:cNvSpPr txBox="1"/>
          <p:nvPr/>
        </p:nvSpPr>
        <p:spPr>
          <a:xfrm>
            <a:off x="699909" y="2021950"/>
            <a:ext cx="24484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</a:rPr>
              <a:t>VM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 err="1">
                <a:solidFill>
                  <a:schemeClr val="tx1"/>
                </a:solidFill>
              </a:rPr>
              <a:t>Procrastinação</a:t>
            </a: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 err="1">
                <a:solidFill>
                  <a:schemeClr val="tx1"/>
                </a:solidFill>
              </a:rPr>
              <a:t>Gestão</a:t>
            </a:r>
            <a:r>
              <a:rPr lang="en-US" sz="1600" b="1">
                <a:solidFill>
                  <a:schemeClr val="tx1"/>
                </a:solidFill>
              </a:rPr>
              <a:t> de Tempo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2A4E1-BA2A-D24A-BAB2-9EB4E3B7EA50}"/>
              </a:ext>
            </a:extLst>
          </p:cNvPr>
          <p:cNvSpPr txBox="1"/>
          <p:nvPr/>
        </p:nvSpPr>
        <p:spPr>
          <a:xfrm>
            <a:off x="699908" y="3682020"/>
            <a:ext cx="24484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 err="1">
                <a:solidFill>
                  <a:schemeClr val="tx1"/>
                </a:solidFill>
              </a:rPr>
              <a:t>Procrastinação</a:t>
            </a:r>
          </a:p>
          <a:p>
            <a:pPr marL="285750" indent="-285750">
              <a:buClr>
                <a:schemeClr val="tx1"/>
              </a:buClr>
              <a:buSzPct val="130000"/>
              <a:buChar char="•"/>
            </a:pP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70A009-ED90-AE7C-63FC-88B587B664B2}"/>
              </a:ext>
            </a:extLst>
          </p:cNvPr>
          <p:cNvSpPr/>
          <p:nvPr/>
        </p:nvSpPr>
        <p:spPr>
          <a:xfrm>
            <a:off x="4742091" y="1074963"/>
            <a:ext cx="3585479" cy="3469821"/>
          </a:xfrm>
          <a:prstGeom prst="roundRect">
            <a:avLst/>
          </a:prstGeom>
          <a:solidFill>
            <a:srgbClr val="5179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erson standing in front of a flag&#10;&#10;Description automatically generated">
            <a:extLst>
              <a:ext uri="{FF2B5EF4-FFF2-40B4-BE49-F238E27FC236}">
                <a16:creationId xmlns:a16="http://schemas.microsoft.com/office/drawing/2014/main" id="{2228D055-7D76-BBED-FB02-F6D85D03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89" y="1108982"/>
            <a:ext cx="374876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38453" y="49753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AGRADECIMENTOS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631DD71-6798-8430-702F-25052F5BA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8490" y="3890886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CA40822-972E-8E40-D3F8-C40C47D31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9680" y="4258583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C6DAE2A-2018-25F0-5831-F20BCF4AC4F1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06C8EA9-0DA6-13D8-2617-11D7649C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6AB885C-8581-5927-CB5A-AB8B58ADD7E3}"/>
              </a:ext>
            </a:extLst>
          </p:cNvPr>
          <p:cNvSpPr/>
          <p:nvPr/>
        </p:nvSpPr>
        <p:spPr>
          <a:xfrm>
            <a:off x="144594" y="97109"/>
            <a:ext cx="495486" cy="501989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latin typeface="Poppins"/>
                <a:cs typeface="Arial"/>
              </a:rPr>
              <a:t>12</a:t>
            </a:r>
            <a:endParaRPr lang="en-US" sz="1200" b="1">
              <a:latin typeface="Poppi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CECFB-FB94-120B-A8ED-5CB36BE49D0F}"/>
              </a:ext>
            </a:extLst>
          </p:cNvPr>
          <p:cNvSpPr txBox="1"/>
          <p:nvPr/>
        </p:nvSpPr>
        <p:spPr>
          <a:xfrm>
            <a:off x="2034922" y="2001704"/>
            <a:ext cx="4711062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1"/>
              </a:buClr>
              <a:buSzPct val="130000"/>
            </a:pPr>
            <a:r>
              <a:rPr lang="en-US" sz="2400" b="1">
                <a:solidFill>
                  <a:schemeClr val="tx1"/>
                </a:solidFill>
              </a:rPr>
              <a:t>   </a:t>
            </a:r>
            <a:r>
              <a:rPr lang="en-US" sz="2400" b="1" err="1">
                <a:solidFill>
                  <a:schemeClr val="tx1"/>
                </a:solidFill>
              </a:rPr>
              <a:t>Agradeço</a:t>
            </a:r>
            <a:r>
              <a:rPr lang="en-US" sz="2400" b="1">
                <a:solidFill>
                  <a:schemeClr val="tx1"/>
                </a:solidFill>
              </a:rPr>
              <a:t> a SPTECH pela </a:t>
            </a:r>
            <a:r>
              <a:rPr lang="en-US" sz="2400" b="1" err="1">
                <a:solidFill>
                  <a:schemeClr val="tx1"/>
                </a:solidFill>
              </a:rPr>
              <a:t>oportunidade</a:t>
            </a:r>
            <a:r>
              <a:rPr lang="en-US" sz="2400" b="1">
                <a:solidFill>
                  <a:schemeClr val="tx1"/>
                </a:solidFill>
              </a:rPr>
              <a:t> de </a:t>
            </a:r>
            <a:r>
              <a:rPr lang="en-US" sz="2400" b="1" err="1">
                <a:solidFill>
                  <a:schemeClr val="tx1"/>
                </a:solidFill>
              </a:rPr>
              <a:t>estar</a:t>
            </a:r>
            <a:r>
              <a:rPr lang="en-US" sz="2400" b="1">
                <a:solidFill>
                  <a:schemeClr val="tx1"/>
                </a:solidFill>
              </a:rPr>
              <a:t> </a:t>
            </a:r>
            <a:r>
              <a:rPr lang="en-US" sz="2400" b="1" err="1">
                <a:solidFill>
                  <a:schemeClr val="tx1"/>
                </a:solidFill>
              </a:rPr>
              <a:t>em</a:t>
            </a:r>
            <a:r>
              <a:rPr lang="en-US" sz="2400" b="1">
                <a:solidFill>
                  <a:schemeClr val="tx1"/>
                </a:solidFill>
              </a:rPr>
              <a:t> um </a:t>
            </a:r>
            <a:r>
              <a:rPr lang="en-US" sz="2400" b="1" err="1">
                <a:solidFill>
                  <a:schemeClr val="tx1"/>
                </a:solidFill>
              </a:rPr>
              <a:t>ambiente</a:t>
            </a:r>
            <a:r>
              <a:rPr lang="en-US" sz="2400" b="1">
                <a:solidFill>
                  <a:schemeClr val="tx1"/>
                </a:solidFill>
              </a:rPr>
              <a:t> com </a:t>
            </a:r>
            <a:r>
              <a:rPr lang="en-US" sz="2400" b="1" err="1">
                <a:solidFill>
                  <a:schemeClr val="tx1"/>
                </a:solidFill>
              </a:rPr>
              <a:t>ótimos</a:t>
            </a:r>
            <a:r>
              <a:rPr lang="en-US" sz="2400" b="1">
                <a:solidFill>
                  <a:schemeClr val="tx1"/>
                </a:solidFill>
              </a:rPr>
              <a:t> </a:t>
            </a:r>
            <a:r>
              <a:rPr lang="en-US" sz="2400" b="1" err="1">
                <a:solidFill>
                  <a:schemeClr val="tx1"/>
                </a:solidFill>
              </a:rPr>
              <a:t>profissionais</a:t>
            </a:r>
            <a:r>
              <a:rPr lang="en-US" sz="2400" b="1">
                <a:solidFill>
                  <a:schemeClr val="tx1"/>
                </a:solidFill>
              </a:rPr>
              <a:t>! 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 sz="24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  <a:latin typeface="Roboto Medium"/>
                <a:cs typeface="Poppins"/>
              </a:rPr>
              <a:t>OBRIGADO</a:t>
            </a:r>
            <a:r>
              <a:rPr lang="en" sz="7200">
                <a:latin typeface="Roboto Medium"/>
                <a:cs typeface="Poppins"/>
              </a:rPr>
              <a:t> PELA ATENÇÃO</a:t>
            </a:r>
            <a:endParaRPr lang="en-US" sz="7200">
              <a:latin typeface="Roboto Medium"/>
              <a:cs typeface="Poppin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C298AB6-CA50-98C1-09DA-B185BE8ABC2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B346457-EBD7-1C76-6563-805192CF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40"/>
          <p:cNvGrpSpPr/>
          <p:nvPr/>
        </p:nvGrpSpPr>
        <p:grpSpPr>
          <a:xfrm>
            <a:off x="5228962" y="3843093"/>
            <a:ext cx="134951" cy="120210"/>
            <a:chOff x="2329505" y="2207611"/>
            <a:chExt cx="114172" cy="101701"/>
          </a:xfrm>
        </p:grpSpPr>
        <p:sp>
          <p:nvSpPr>
            <p:cNvPr id="844" name="Google Shape;844;p40"/>
            <p:cNvSpPr/>
            <p:nvPr/>
          </p:nvSpPr>
          <p:spPr>
            <a:xfrm>
              <a:off x="2389278" y="2284637"/>
              <a:ext cx="24674" cy="24674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645" y="1"/>
                  </a:moveTo>
                  <a:cubicBezTo>
                    <a:pt x="303" y="1"/>
                    <a:pt x="0" y="304"/>
                    <a:pt x="0" y="645"/>
                  </a:cubicBezTo>
                  <a:cubicBezTo>
                    <a:pt x="0" y="1024"/>
                    <a:pt x="303" y="1290"/>
                    <a:pt x="645" y="1290"/>
                  </a:cubicBezTo>
                  <a:cubicBezTo>
                    <a:pt x="1024" y="1290"/>
                    <a:pt x="1289" y="1024"/>
                    <a:pt x="1289" y="645"/>
                  </a:cubicBezTo>
                  <a:cubicBezTo>
                    <a:pt x="1289" y="304"/>
                    <a:pt x="102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2414412" y="2219527"/>
              <a:ext cx="29265" cy="24789"/>
            </a:xfrm>
            <a:custGeom>
              <a:avLst/>
              <a:gdLst/>
              <a:ahLst/>
              <a:cxnLst/>
              <a:rect l="l" t="t" r="r" b="b"/>
              <a:pathLst>
                <a:path w="1530" h="1296" extrusionOk="0">
                  <a:moveTo>
                    <a:pt x="815" y="0"/>
                  </a:moveTo>
                  <a:cubicBezTo>
                    <a:pt x="603" y="0"/>
                    <a:pt x="394" y="98"/>
                    <a:pt x="278" y="296"/>
                  </a:cubicBezTo>
                  <a:cubicBezTo>
                    <a:pt x="0" y="748"/>
                    <a:pt x="328" y="1295"/>
                    <a:pt x="823" y="1295"/>
                  </a:cubicBezTo>
                  <a:cubicBezTo>
                    <a:pt x="868" y="1295"/>
                    <a:pt x="914" y="1291"/>
                    <a:pt x="961" y="1281"/>
                  </a:cubicBezTo>
                  <a:cubicBezTo>
                    <a:pt x="1302" y="1206"/>
                    <a:pt x="1530" y="827"/>
                    <a:pt x="1454" y="485"/>
                  </a:cubicBezTo>
                  <a:cubicBezTo>
                    <a:pt x="1368" y="164"/>
                    <a:pt x="108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2329505" y="2207611"/>
              <a:ext cx="29322" cy="25095"/>
            </a:xfrm>
            <a:custGeom>
              <a:avLst/>
              <a:gdLst/>
              <a:ahLst/>
              <a:cxnLst/>
              <a:rect l="l" t="t" r="r" b="b"/>
              <a:pathLst>
                <a:path w="1533" h="1312" extrusionOk="0">
                  <a:moveTo>
                    <a:pt x="802" y="1"/>
                  </a:moveTo>
                  <a:cubicBezTo>
                    <a:pt x="588" y="1"/>
                    <a:pt x="374" y="101"/>
                    <a:pt x="244" y="312"/>
                  </a:cubicBezTo>
                  <a:cubicBezTo>
                    <a:pt x="0" y="764"/>
                    <a:pt x="331" y="1312"/>
                    <a:pt x="826" y="1312"/>
                  </a:cubicBezTo>
                  <a:cubicBezTo>
                    <a:pt x="871" y="1312"/>
                    <a:pt x="917" y="1307"/>
                    <a:pt x="964" y="1298"/>
                  </a:cubicBezTo>
                  <a:cubicBezTo>
                    <a:pt x="1305" y="1184"/>
                    <a:pt x="1533" y="843"/>
                    <a:pt x="1457" y="502"/>
                  </a:cubicBezTo>
                  <a:cubicBezTo>
                    <a:pt x="1370" y="177"/>
                    <a:pt x="1086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657812" y="3022712"/>
            <a:ext cx="368612" cy="357957"/>
            <a:chOff x="1707593" y="2684727"/>
            <a:chExt cx="311855" cy="301641"/>
          </a:xfrm>
        </p:grpSpPr>
        <p:sp>
          <p:nvSpPr>
            <p:cNvPr id="848" name="Google Shape;848;p40"/>
            <p:cNvSpPr/>
            <p:nvPr/>
          </p:nvSpPr>
          <p:spPr>
            <a:xfrm>
              <a:off x="1707593" y="2684727"/>
              <a:ext cx="311855" cy="301641"/>
            </a:xfrm>
            <a:custGeom>
              <a:avLst/>
              <a:gdLst/>
              <a:ahLst/>
              <a:cxnLst/>
              <a:rect l="l" t="t" r="r" b="b"/>
              <a:pathLst>
                <a:path w="16304" h="15770" extrusionOk="0">
                  <a:moveTo>
                    <a:pt x="11037" y="1"/>
                  </a:moveTo>
                  <a:cubicBezTo>
                    <a:pt x="9586" y="1"/>
                    <a:pt x="7882" y="516"/>
                    <a:pt x="6142" y="1377"/>
                  </a:cubicBezTo>
                  <a:cubicBezTo>
                    <a:pt x="2540" y="3159"/>
                    <a:pt x="0" y="5358"/>
                    <a:pt x="1517" y="8391"/>
                  </a:cubicBezTo>
                  <a:cubicBezTo>
                    <a:pt x="3064" y="11587"/>
                    <a:pt x="8912" y="15769"/>
                    <a:pt x="12063" y="15769"/>
                  </a:cubicBezTo>
                  <a:cubicBezTo>
                    <a:pt x="12463" y="15769"/>
                    <a:pt x="12820" y="15702"/>
                    <a:pt x="13118" y="15557"/>
                  </a:cubicBezTo>
                  <a:cubicBezTo>
                    <a:pt x="15772" y="14230"/>
                    <a:pt x="16303" y="5585"/>
                    <a:pt x="14559" y="1984"/>
                  </a:cubicBezTo>
                  <a:cubicBezTo>
                    <a:pt x="13853" y="592"/>
                    <a:pt x="12590" y="1"/>
                    <a:pt x="1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888578" y="2733407"/>
              <a:ext cx="37126" cy="28902"/>
            </a:xfrm>
            <a:custGeom>
              <a:avLst/>
              <a:gdLst/>
              <a:ahLst/>
              <a:cxnLst/>
              <a:rect l="l" t="t" r="r" b="b"/>
              <a:pathLst>
                <a:path w="1941" h="1511" extrusionOk="0">
                  <a:moveTo>
                    <a:pt x="1010" y="0"/>
                  </a:moveTo>
                  <a:cubicBezTo>
                    <a:pt x="495" y="0"/>
                    <a:pt x="1" y="493"/>
                    <a:pt x="282" y="1107"/>
                  </a:cubicBezTo>
                  <a:cubicBezTo>
                    <a:pt x="443" y="1391"/>
                    <a:pt x="688" y="1510"/>
                    <a:pt x="932" y="1510"/>
                  </a:cubicBezTo>
                  <a:cubicBezTo>
                    <a:pt x="1438" y="1510"/>
                    <a:pt x="1940" y="1000"/>
                    <a:pt x="1685" y="386"/>
                  </a:cubicBezTo>
                  <a:cubicBezTo>
                    <a:pt x="1512" y="115"/>
                    <a:pt x="1259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795331" y="2781971"/>
              <a:ext cx="34869" cy="29801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918" y="1"/>
                  </a:moveTo>
                  <a:cubicBezTo>
                    <a:pt x="803" y="1"/>
                    <a:pt x="685" y="27"/>
                    <a:pt x="569" y="84"/>
                  </a:cubicBezTo>
                  <a:cubicBezTo>
                    <a:pt x="152" y="274"/>
                    <a:pt x="1" y="767"/>
                    <a:pt x="228" y="1146"/>
                  </a:cubicBezTo>
                  <a:cubicBezTo>
                    <a:pt x="366" y="1423"/>
                    <a:pt x="631" y="1557"/>
                    <a:pt x="899" y="1557"/>
                  </a:cubicBezTo>
                  <a:cubicBezTo>
                    <a:pt x="1219" y="1557"/>
                    <a:pt x="1545" y="1366"/>
                    <a:pt x="1669" y="994"/>
                  </a:cubicBezTo>
                  <a:cubicBezTo>
                    <a:pt x="1822" y="473"/>
                    <a:pt x="1404" y="1"/>
                    <a:pt x="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851317" y="2787327"/>
              <a:ext cx="39039" cy="24082"/>
            </a:xfrm>
            <a:custGeom>
              <a:avLst/>
              <a:gdLst/>
              <a:ahLst/>
              <a:cxnLst/>
              <a:rect l="l" t="t" r="r" b="b"/>
              <a:pathLst>
                <a:path w="2041" h="1259" extrusionOk="0">
                  <a:moveTo>
                    <a:pt x="1759" y="0"/>
                  </a:moveTo>
                  <a:cubicBezTo>
                    <a:pt x="1683" y="0"/>
                    <a:pt x="1607" y="34"/>
                    <a:pt x="1547" y="108"/>
                  </a:cubicBezTo>
                  <a:cubicBezTo>
                    <a:pt x="1396" y="259"/>
                    <a:pt x="1244" y="335"/>
                    <a:pt x="1055" y="411"/>
                  </a:cubicBezTo>
                  <a:lnTo>
                    <a:pt x="979" y="411"/>
                  </a:lnTo>
                  <a:cubicBezTo>
                    <a:pt x="789" y="487"/>
                    <a:pt x="562" y="563"/>
                    <a:pt x="372" y="563"/>
                  </a:cubicBezTo>
                  <a:cubicBezTo>
                    <a:pt x="357" y="560"/>
                    <a:pt x="343" y="559"/>
                    <a:pt x="329" y="559"/>
                  </a:cubicBezTo>
                  <a:cubicBezTo>
                    <a:pt x="126" y="559"/>
                    <a:pt x="0" y="803"/>
                    <a:pt x="107" y="980"/>
                  </a:cubicBezTo>
                  <a:cubicBezTo>
                    <a:pt x="266" y="1166"/>
                    <a:pt x="518" y="1258"/>
                    <a:pt x="759" y="1258"/>
                  </a:cubicBezTo>
                  <a:cubicBezTo>
                    <a:pt x="862" y="1258"/>
                    <a:pt x="964" y="1241"/>
                    <a:pt x="1055" y="1207"/>
                  </a:cubicBezTo>
                  <a:cubicBezTo>
                    <a:pt x="1130" y="1169"/>
                    <a:pt x="1206" y="1131"/>
                    <a:pt x="1282" y="1131"/>
                  </a:cubicBezTo>
                  <a:cubicBezTo>
                    <a:pt x="1358" y="1093"/>
                    <a:pt x="1434" y="1056"/>
                    <a:pt x="1510" y="1018"/>
                  </a:cubicBezTo>
                  <a:cubicBezTo>
                    <a:pt x="1851" y="904"/>
                    <a:pt x="2040" y="563"/>
                    <a:pt x="2040" y="221"/>
                  </a:cubicBezTo>
                  <a:cubicBezTo>
                    <a:pt x="1994" y="83"/>
                    <a:pt x="1877" y="0"/>
                    <a:pt x="1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0"/>
          <p:cNvGrpSpPr/>
          <p:nvPr/>
        </p:nvGrpSpPr>
        <p:grpSpPr>
          <a:xfrm>
            <a:off x="7677965" y="951597"/>
            <a:ext cx="368576" cy="357944"/>
            <a:chOff x="3553206" y="2138254"/>
            <a:chExt cx="286473" cy="278209"/>
          </a:xfrm>
        </p:grpSpPr>
        <p:sp>
          <p:nvSpPr>
            <p:cNvPr id="853" name="Google Shape;853;p40"/>
            <p:cNvSpPr/>
            <p:nvPr/>
          </p:nvSpPr>
          <p:spPr>
            <a:xfrm>
              <a:off x="3553206" y="2138254"/>
              <a:ext cx="286473" cy="278209"/>
            </a:xfrm>
            <a:custGeom>
              <a:avLst/>
              <a:gdLst/>
              <a:ahLst/>
              <a:cxnLst/>
              <a:rect l="l" t="t" r="r" b="b"/>
              <a:pathLst>
                <a:path w="14977" h="14545" extrusionOk="0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743027" y="2230985"/>
              <a:ext cx="29935" cy="23680"/>
            </a:xfrm>
            <a:custGeom>
              <a:avLst/>
              <a:gdLst/>
              <a:ahLst/>
              <a:cxnLst/>
              <a:rect l="l" t="t" r="r" b="b"/>
              <a:pathLst>
                <a:path w="1565" h="1238" extrusionOk="0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657929" y="2179723"/>
              <a:ext cx="31407" cy="23929"/>
            </a:xfrm>
            <a:custGeom>
              <a:avLst/>
              <a:gdLst/>
              <a:ahLst/>
              <a:cxnLst/>
              <a:rect l="l" t="t" r="r" b="b"/>
              <a:pathLst>
                <a:path w="1642" h="1251" extrusionOk="0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656915" y="2216467"/>
              <a:ext cx="87049" cy="64574"/>
            </a:xfrm>
            <a:custGeom>
              <a:avLst/>
              <a:gdLst/>
              <a:ahLst/>
              <a:cxnLst/>
              <a:rect l="l" t="t" r="r" b="b"/>
              <a:pathLst>
                <a:path w="4551" h="3376" extrusionOk="0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40"/>
          <p:cNvSpPr txBox="1">
            <a:spLocks noGrp="1"/>
          </p:cNvSpPr>
          <p:nvPr>
            <p:ph type="subTitle" idx="1"/>
          </p:nvPr>
        </p:nvSpPr>
        <p:spPr>
          <a:xfrm>
            <a:off x="462437" y="2545918"/>
            <a:ext cx="3077837" cy="110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Roboto Medium"/>
              </a:rPr>
              <a:t>miguelsantos1</a:t>
            </a:r>
            <a:endParaRPr lang="en-US" b="1">
              <a:latin typeface="Roboto Medium"/>
            </a:endParaRPr>
          </a:p>
        </p:txBody>
      </p:sp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333180" y="2195604"/>
            <a:ext cx="5347614" cy="566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b="1">
                <a:latin typeface="Roboto Medium"/>
              </a:rPr>
              <a:t>MIGUEL SANTOS</a:t>
            </a:r>
            <a:endParaRPr lang="en" sz="4000" b="1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1EFA307-E476-0A34-6810-3759F14A575F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2</a:t>
            </a:r>
            <a:endParaRPr lang="en-US" b="1">
              <a:latin typeface="Poppins"/>
            </a:endParaRPr>
          </a:p>
        </p:txBody>
      </p:sp>
      <p:pic>
        <p:nvPicPr>
          <p:cNvPr id="5" name="Graphic 4" descr="Github Icon Vector Logo - Download Free SVG Icon | Worldvectorlogo">
            <a:extLst>
              <a:ext uri="{FF2B5EF4-FFF2-40B4-BE49-F238E27FC236}">
                <a16:creationId xmlns:a16="http://schemas.microsoft.com/office/drawing/2014/main" id="{25FB50A8-F4C5-6842-C710-4E20E3BAF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225" y="2668626"/>
            <a:ext cx="179174" cy="185772"/>
          </a:xfrm>
          <a:prstGeom prst="rect">
            <a:avLst/>
          </a:prstGeom>
        </p:spPr>
      </p:pic>
      <p:pic>
        <p:nvPicPr>
          <p:cNvPr id="4" name="Google Shape;732;p33">
            <a:extLst>
              <a:ext uri="{FF2B5EF4-FFF2-40B4-BE49-F238E27FC236}">
                <a16:creationId xmlns:a16="http://schemas.microsoft.com/office/drawing/2014/main" id="{B2BFAB3D-59F1-4527-052F-BE09513EDA8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/>
          <a:stretch/>
        </p:blipFill>
        <p:spPr>
          <a:xfrm>
            <a:off x="5460555" y="1273687"/>
            <a:ext cx="2736900" cy="2736900"/>
          </a:xfrm>
          <a:prstGeom prst="ellipse">
            <a:avLst/>
          </a:prstGeom>
          <a:ln w="571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75678" y="61068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INTRODUÇÃO</a:t>
            </a:r>
            <a:endParaRPr lang="en-US" sz="3200" b="1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3</a:t>
            </a:r>
            <a:endParaRPr lang="en-US" b="1">
              <a:latin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19CBB-B12A-9AE1-A131-46B590FC2BF0}"/>
              </a:ext>
            </a:extLst>
          </p:cNvPr>
          <p:cNvSpPr txBox="1"/>
          <p:nvPr/>
        </p:nvSpPr>
        <p:spPr>
          <a:xfrm>
            <a:off x="574222" y="1771651"/>
            <a:ext cx="417194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solidFill>
                  <a:srgbClr val="FFFFFF"/>
                </a:solidFill>
                <a:cs typeface="Segoe UI"/>
              </a:rPr>
              <a:t> Desde sempre, a música tem sido uma parte essencial da minha vida. Ela tem o poder único de me transportar para diferentes emoções e experiências.</a:t>
            </a:r>
            <a:endParaRPr lang="en-US">
              <a:solidFill>
                <a:srgbClr val="FFFFFF"/>
              </a:solidFill>
            </a:endParaRPr>
          </a:p>
          <a:p>
            <a:pPr algn="just"/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pt-BR">
                <a:solidFill>
                  <a:srgbClr val="FFFFFF"/>
                </a:solidFill>
                <a:cs typeface="Segoe UI"/>
              </a:rPr>
              <a:t> Para mim, o violão não é apenas um instrumento musical, é uma ferramenta de expressão. Fascinado por essa capacidade única de comunicação, decidi mergulhar de cabeça no mundo do violão.</a:t>
            </a:r>
          </a:p>
          <a:p>
            <a:pPr algn="just"/>
            <a:endParaRPr lang="pt-BR">
              <a:solidFill>
                <a:srgbClr val="FFFFFF"/>
              </a:solidFill>
              <a:cs typeface="Segoe U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0A451D-F38B-6B79-8277-CC7AE221EBBF}"/>
              </a:ext>
            </a:extLst>
          </p:cNvPr>
          <p:cNvSpPr/>
          <p:nvPr/>
        </p:nvSpPr>
        <p:spPr>
          <a:xfrm>
            <a:off x="5306787" y="1061356"/>
            <a:ext cx="3177266" cy="3469821"/>
          </a:xfrm>
          <a:prstGeom prst="roundRect">
            <a:avLst/>
          </a:prstGeom>
          <a:solidFill>
            <a:srgbClr val="5179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erson playing a saxophone&#10;&#10;Description automatically generated">
            <a:extLst>
              <a:ext uri="{FF2B5EF4-FFF2-40B4-BE49-F238E27FC236}">
                <a16:creationId xmlns:a16="http://schemas.microsoft.com/office/drawing/2014/main" id="{726848F8-B318-C063-341A-1DD90F363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8" y="1372960"/>
            <a:ext cx="25322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75678" y="61068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PROBLEMAS!</a:t>
            </a:r>
            <a:endParaRPr lang="en-US" sz="3200" b="1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4</a:t>
            </a:r>
            <a:endParaRPr lang="en-US" b="1">
              <a:latin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19CBB-B12A-9AE1-A131-46B590FC2BF0}"/>
              </a:ext>
            </a:extLst>
          </p:cNvPr>
          <p:cNvSpPr txBox="1"/>
          <p:nvPr/>
        </p:nvSpPr>
        <p:spPr>
          <a:xfrm>
            <a:off x="574222" y="1935753"/>
            <a:ext cx="41719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accent4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chemeClr val="tx1"/>
                </a:solidFill>
                <a:cs typeface="Segoe UI"/>
              </a:rPr>
              <a:t>Falta de orientação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6"/>
              </a:buClr>
              <a:buSzPct val="130000"/>
              <a:buFont typeface="Arial"/>
              <a:buChar char="•"/>
            </a:pPr>
            <a:endParaRPr lang="pt-BR" sz="1600" b="1">
              <a:solidFill>
                <a:schemeClr val="tx1"/>
              </a:solidFill>
              <a:cs typeface="Segoe UI"/>
            </a:endParaRPr>
          </a:p>
          <a:p>
            <a:pPr marL="285750" indent="-285750" algn="just">
              <a:buClr>
                <a:schemeClr val="accent6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chemeClr val="tx1"/>
                </a:solidFill>
                <a:cs typeface="Segoe UI"/>
              </a:rPr>
              <a:t>Falta de recursos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4"/>
              </a:buClr>
              <a:buSzPct val="130000"/>
              <a:buFont typeface="Arial"/>
              <a:buChar char="•"/>
            </a:pPr>
            <a:endParaRPr lang="pt-BR" sz="1600" b="1">
              <a:solidFill>
                <a:schemeClr val="tx1"/>
              </a:solidFill>
              <a:cs typeface="Segoe UI"/>
            </a:endParaRPr>
          </a:p>
          <a:p>
            <a:pPr marL="285750" indent="-285750" algn="just">
              <a:buClr>
                <a:schemeClr val="accent4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chemeClr val="tx1"/>
                </a:solidFill>
                <a:cs typeface="Segoe UI"/>
              </a:rPr>
              <a:t>Ap</a:t>
            </a:r>
            <a:r>
              <a:rPr lang="pt-BR" sz="1600" b="1">
                <a:solidFill>
                  <a:srgbClr val="FFFFFF"/>
                </a:solidFill>
                <a:cs typeface="Segoe UI"/>
              </a:rPr>
              <a:t>rendizado desafiador</a:t>
            </a:r>
          </a:p>
          <a:p>
            <a:pPr marL="285750" indent="-285750" algn="just">
              <a:buSzPct val="130000"/>
              <a:buFont typeface="Arial"/>
              <a:buChar char="•"/>
            </a:pPr>
            <a:endParaRPr lang="pt-BR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SzPct val="130000"/>
              <a:buFont typeface="Arial"/>
              <a:buChar char="•"/>
            </a:pPr>
            <a:endParaRPr lang="pt-BR" b="1">
              <a:solidFill>
                <a:srgbClr val="FFFFFF"/>
              </a:solidFill>
              <a:cs typeface="Segoe U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41A84F-9666-2975-7110-8A0F90B2EA0C}"/>
              </a:ext>
            </a:extLst>
          </p:cNvPr>
          <p:cNvSpPr/>
          <p:nvPr/>
        </p:nvSpPr>
        <p:spPr>
          <a:xfrm>
            <a:off x="4742091" y="1074963"/>
            <a:ext cx="3585479" cy="3469821"/>
          </a:xfrm>
          <a:prstGeom prst="roundRect">
            <a:avLst/>
          </a:prstGeom>
          <a:solidFill>
            <a:srgbClr val="5179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question mark&#10;&#10;Description automatically generated">
            <a:extLst>
              <a:ext uri="{FF2B5EF4-FFF2-40B4-BE49-F238E27FC236}">
                <a16:creationId xmlns:a16="http://schemas.microsoft.com/office/drawing/2014/main" id="{F7A9B799-6FF5-1557-C65A-BE603B051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930" y="1285195"/>
            <a:ext cx="3182711" cy="29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75678" y="61068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SOLUÇÃO</a:t>
            </a:r>
            <a:endParaRPr lang="en-US" sz="3200" b="1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5</a:t>
            </a:r>
            <a:endParaRPr lang="en-US" b="1">
              <a:latin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19CBB-B12A-9AE1-A131-46B590FC2BF0}"/>
              </a:ext>
            </a:extLst>
          </p:cNvPr>
          <p:cNvSpPr txBox="1"/>
          <p:nvPr/>
        </p:nvSpPr>
        <p:spPr>
          <a:xfrm>
            <a:off x="574222" y="1989365"/>
            <a:ext cx="41719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rgbClr val="FFFFFF"/>
                </a:solidFill>
                <a:cs typeface="Segoe UI"/>
              </a:rPr>
              <a:t>Plataforma online</a:t>
            </a: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endParaRPr lang="pt-BR" sz="1600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rgbClr val="FFFFFF"/>
                </a:solidFill>
              </a:rPr>
              <a:t>Tutoriais </a:t>
            </a:r>
            <a:endParaRPr lang="pt-BR" sz="1600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endParaRPr lang="pt-BR" sz="1600" b="1">
              <a:solidFill>
                <a:srgbClr val="FFFFFF"/>
              </a:solidFill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rgbClr val="FFFFFF"/>
                </a:solidFill>
                <a:cs typeface="Segoe UI"/>
              </a:rPr>
              <a:t>Mostrar meu progresso no violão</a:t>
            </a: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endParaRPr lang="pt-BR" sz="1600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1600" b="1">
                <a:solidFill>
                  <a:srgbClr val="FFFFFF"/>
                </a:solidFill>
                <a:cs typeface="Segoe UI"/>
              </a:rPr>
              <a:t>Inspirar outros</a:t>
            </a:r>
          </a:p>
          <a:p>
            <a:pPr marL="285750" indent="-285750" algn="just">
              <a:buClr>
                <a:schemeClr val="tx1"/>
              </a:buClr>
              <a:buSzPct val="130000"/>
              <a:buChar char="•"/>
            </a:pPr>
            <a:endParaRPr lang="pt-BR" b="1">
              <a:solidFill>
                <a:srgbClr val="FFFFFF"/>
              </a:solidFill>
              <a:cs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6DC4FC-C28C-2040-0F48-BC4CFD66A1B0}"/>
              </a:ext>
            </a:extLst>
          </p:cNvPr>
          <p:cNvSpPr/>
          <p:nvPr/>
        </p:nvSpPr>
        <p:spPr>
          <a:xfrm>
            <a:off x="4742091" y="1074963"/>
            <a:ext cx="3585479" cy="3469821"/>
          </a:xfrm>
          <a:prstGeom prst="roundRect">
            <a:avLst/>
          </a:prstGeom>
          <a:solidFill>
            <a:srgbClr val="5179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in front of a target with light bulbs&#10;&#10;Description automatically generated">
            <a:extLst>
              <a:ext uri="{FF2B5EF4-FFF2-40B4-BE49-F238E27FC236}">
                <a16:creationId xmlns:a16="http://schemas.microsoft.com/office/drawing/2014/main" id="{8FA2D691-5055-4462-3CE1-BF452047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36" y="1221241"/>
            <a:ext cx="3242582" cy="30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75678" y="61068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ODS</a:t>
            </a:r>
            <a:endParaRPr lang="en-US" sz="3200" b="1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6</a:t>
            </a:r>
            <a:endParaRPr lang="en-US" b="1">
              <a:latin typeface="Poppins"/>
            </a:endParaRPr>
          </a:p>
        </p:txBody>
      </p:sp>
      <p:pic>
        <p:nvPicPr>
          <p:cNvPr id="3" name="Picture 2" descr="Educação de Qualidade - Movimento ODS Santa Catarina">
            <a:extLst>
              <a:ext uri="{FF2B5EF4-FFF2-40B4-BE49-F238E27FC236}">
                <a16:creationId xmlns:a16="http://schemas.microsoft.com/office/drawing/2014/main" id="{62D0ECBB-C1A3-E737-476A-EC10C21FF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43" y="1383847"/>
            <a:ext cx="2743200" cy="27432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BCC63-4AB3-6A46-683F-9843E2C76107}"/>
              </a:ext>
            </a:extLst>
          </p:cNvPr>
          <p:cNvSpPr txBox="1"/>
          <p:nvPr/>
        </p:nvSpPr>
        <p:spPr>
          <a:xfrm>
            <a:off x="574222" y="2057400"/>
            <a:ext cx="3620861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 err="1">
                <a:solidFill>
                  <a:schemeClr val="tx1"/>
                </a:solidFill>
              </a:rPr>
              <a:t>Contribuição</a:t>
            </a:r>
            <a:r>
              <a:rPr lang="en-US" sz="1600" b="1">
                <a:solidFill>
                  <a:schemeClr val="tx1"/>
                </a:solidFill>
              </a:rPr>
              <a:t> para </a:t>
            </a:r>
            <a:r>
              <a:rPr lang="en-US" sz="1600" b="1" err="1">
                <a:solidFill>
                  <a:schemeClr val="tx1"/>
                </a:solidFill>
              </a:rPr>
              <a:t>cultura</a:t>
            </a:r>
            <a:r>
              <a:rPr lang="en-US" sz="1600" b="1">
                <a:solidFill>
                  <a:schemeClr val="tx1"/>
                </a:solidFill>
              </a:rPr>
              <a:t> musical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sz="1600" b="1" err="1">
                <a:solidFill>
                  <a:schemeClr val="tx1"/>
                </a:solidFill>
              </a:rPr>
              <a:t>Preenchimento</a:t>
            </a:r>
            <a:r>
              <a:rPr lang="en-US" sz="1600" b="1">
                <a:solidFill>
                  <a:schemeClr val="tx1"/>
                </a:solidFill>
              </a:rPr>
              <a:t> da lacuna </a:t>
            </a:r>
            <a:r>
              <a:rPr lang="en-US" sz="1600" b="1" err="1">
                <a:solidFill>
                  <a:schemeClr val="tx1"/>
                </a:solidFill>
              </a:rPr>
              <a:t>educacional</a:t>
            </a: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E29EF6-2DC5-EC03-9500-9F2EC9B4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583" y="374937"/>
            <a:ext cx="3495355" cy="439362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657921" y="59076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>
                <a:latin typeface="Roboto Medium"/>
                <a:cs typeface="Poppins"/>
              </a:rPr>
              <a:t>VALORES</a:t>
            </a:r>
            <a:endParaRPr lang="en-US" sz="4000" b="1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7</a:t>
            </a:r>
            <a:endParaRPr lang="en-US" b="1">
              <a:latin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19CBB-B12A-9AE1-A131-46B590FC2BF0}"/>
              </a:ext>
            </a:extLst>
          </p:cNvPr>
          <p:cNvSpPr txBox="1"/>
          <p:nvPr/>
        </p:nvSpPr>
        <p:spPr>
          <a:xfrm>
            <a:off x="922117" y="1794397"/>
            <a:ext cx="417194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2400" b="1">
                <a:solidFill>
                  <a:srgbClr val="FFFFFF"/>
                </a:solidFill>
                <a:cs typeface="Segoe UI"/>
              </a:rPr>
              <a:t>Criatividade </a:t>
            </a: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endParaRPr lang="pt-BR" sz="2400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2400" b="1">
                <a:solidFill>
                  <a:srgbClr val="FFFFFF"/>
                </a:solidFill>
                <a:cs typeface="Segoe UI"/>
              </a:rPr>
              <a:t>Autodidata</a:t>
            </a: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endParaRPr lang="pt-BR" sz="2400" b="1">
              <a:solidFill>
                <a:srgbClr val="FFFFFF"/>
              </a:solidFill>
              <a:cs typeface="Segoe UI"/>
            </a:endParaRPr>
          </a:p>
          <a:p>
            <a:pPr marL="285750" indent="-285750" algn="just">
              <a:buClr>
                <a:schemeClr val="tx1"/>
              </a:buClr>
              <a:buSzPct val="130000"/>
              <a:buFont typeface="Arial"/>
              <a:buChar char="•"/>
            </a:pPr>
            <a:r>
              <a:rPr lang="pt-BR" sz="2400" b="1">
                <a:solidFill>
                  <a:srgbClr val="FFFFFF"/>
                </a:solidFill>
                <a:cs typeface="Segoe UI"/>
              </a:rPr>
              <a:t>Determinação</a:t>
            </a:r>
          </a:p>
          <a:p>
            <a:pPr marL="285750" indent="-285750" algn="just">
              <a:buClr>
                <a:schemeClr val="tx1"/>
              </a:buClr>
              <a:buSzPct val="130000"/>
              <a:buChar char="•"/>
            </a:pPr>
            <a:endParaRPr lang="pt-BR" sz="2000" b="1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743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98611F6-06F8-204C-E73E-4E987A9556EA}"/>
              </a:ext>
            </a:extLst>
          </p:cNvPr>
          <p:cNvSpPr/>
          <p:nvPr/>
        </p:nvSpPr>
        <p:spPr>
          <a:xfrm>
            <a:off x="2411056" y="1947764"/>
            <a:ext cx="4321888" cy="1247971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843C7B3-EF71-8128-CCFB-B3F9B34B5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631DD71-6798-8430-702F-25052F5BA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8490" y="3890886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CA40822-972E-8E40-D3F8-C40C47D31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9680" y="4258583"/>
            <a:ext cx="3101340" cy="3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533E4A1-757A-DA73-CD39-0371DBC02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1920" y="-11366"/>
            <a:ext cx="166116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C6DAE2A-2018-25F0-5831-F20BCF4AC4F1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06C8EA9-0DA6-13D8-2617-11D7649C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70309F-9C3E-CBAE-3256-266908353C32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8</a:t>
            </a:r>
            <a:endParaRPr lang="en-US" b="1">
              <a:latin typeface="Poppins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F34046CB-A934-9A82-5064-6CBEF029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59" y="2159567"/>
            <a:ext cx="3692677" cy="92230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07141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">
            <a:extLst>
              <a:ext uri="{FF2B5EF4-FFF2-40B4-BE49-F238E27FC236}">
                <a16:creationId xmlns:a16="http://schemas.microsoft.com/office/drawing/2014/main" id="{312023BA-5CCC-E030-7CF8-C407BCB478DA}"/>
              </a:ext>
            </a:extLst>
          </p:cNvPr>
          <p:cNvSpPr/>
          <p:nvPr/>
        </p:nvSpPr>
        <p:spPr>
          <a:xfrm>
            <a:off x="1593035" y="1941862"/>
            <a:ext cx="2730100" cy="1546104"/>
          </a:xfrm>
          <a:custGeom>
            <a:avLst/>
            <a:gdLst/>
            <a:ahLst/>
            <a:cxnLst/>
            <a:rect l="l" t="t" r="r" b="b"/>
            <a:pathLst>
              <a:path w="5722287" h="3218786">
                <a:moveTo>
                  <a:pt x="0" y="0"/>
                </a:moveTo>
                <a:lnTo>
                  <a:pt x="5722287" y="0"/>
                </a:lnTo>
                <a:lnTo>
                  <a:pt x="5722287" y="3218786"/>
                </a:lnTo>
                <a:lnTo>
                  <a:pt x="0" y="32187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714" name="Google Shape;1714;p55"/>
          <p:cNvSpPr txBox="1">
            <a:spLocks noGrp="1"/>
          </p:cNvSpPr>
          <p:nvPr>
            <p:ph type="title"/>
          </p:nvPr>
        </p:nvSpPr>
        <p:spPr>
          <a:xfrm>
            <a:off x="575678" y="433791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>
                <a:latin typeface="Roboto Medium"/>
                <a:cs typeface="Poppins"/>
              </a:rPr>
              <a:t>FERRAMENTAS DE GESTÃO</a:t>
            </a:r>
            <a:endParaRPr lang="en-US" sz="3200" b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029A5A-CE78-FAC8-BD9F-85809B7DC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32196" r="14979" b="29280"/>
          <a:stretch/>
        </p:blipFill>
        <p:spPr bwMode="auto">
          <a:xfrm>
            <a:off x="4315700" y="2148463"/>
            <a:ext cx="3096143" cy="11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650834-0B04-6996-4D44-BF50E2F8F4B4}"/>
              </a:ext>
            </a:extLst>
          </p:cNvPr>
          <p:cNvSpPr/>
          <p:nvPr/>
        </p:nvSpPr>
        <p:spPr>
          <a:xfrm>
            <a:off x="7520940" y="568512"/>
            <a:ext cx="1805940" cy="33857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2EE9B41-691E-EDDC-FE4A-229DF937C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457" y="599098"/>
            <a:ext cx="1152812" cy="287932"/>
          </a:xfrm>
          <a:prstGeom prst="rect">
            <a:avLst/>
          </a:prstGeom>
          <a:noFill/>
          <a:effec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7C6960-9E90-9042-0122-33545DA6813E}"/>
              </a:ext>
            </a:extLst>
          </p:cNvPr>
          <p:cNvSpPr/>
          <p:nvPr/>
        </p:nvSpPr>
        <p:spPr>
          <a:xfrm>
            <a:off x="197934" y="186782"/>
            <a:ext cx="459987" cy="459987"/>
          </a:xfrm>
          <a:prstGeom prst="flowChartConnector">
            <a:avLst/>
          </a:prstGeom>
          <a:solidFill>
            <a:srgbClr val="5752F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Poppins"/>
                <a:cs typeface="Arial"/>
              </a:rPr>
              <a:t>9</a:t>
            </a:r>
            <a:endParaRPr lang="en-US" b="1">
              <a:latin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Guitar Month by Slidesgo">
  <a:themeElements>
    <a:clrScheme name="Simple Light">
      <a:dk1>
        <a:srgbClr val="FFFFFF"/>
      </a:dk1>
      <a:lt1>
        <a:srgbClr val="A3A1D0"/>
      </a:lt1>
      <a:dk2>
        <a:srgbClr val="FF963B"/>
      </a:dk2>
      <a:lt2>
        <a:srgbClr val="F88018"/>
      </a:lt2>
      <a:accent1>
        <a:srgbClr val="FFB779"/>
      </a:accent1>
      <a:accent2>
        <a:srgbClr val="622773"/>
      </a:accent2>
      <a:accent3>
        <a:srgbClr val="3C2759"/>
      </a:accent3>
      <a:accent4>
        <a:srgbClr val="FFFFFF"/>
      </a:accent4>
      <a:accent5>
        <a:srgbClr val="8F8DC2"/>
      </a:accent5>
      <a:accent6>
        <a:srgbClr val="FFFFFF"/>
      </a:accent6>
      <a:hlink>
        <a:srgbClr val="3C27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International Guitar Month by Slidesgo</vt:lpstr>
      <vt:lpstr>Projeto Individual AcousticMe</vt:lpstr>
      <vt:lpstr>MIGUEL SANTOS</vt:lpstr>
      <vt:lpstr>INTRODUÇÃO</vt:lpstr>
      <vt:lpstr>PROBLEMAS!</vt:lpstr>
      <vt:lpstr>SOLUÇÃO</vt:lpstr>
      <vt:lpstr>ODS</vt:lpstr>
      <vt:lpstr>VALORES</vt:lpstr>
      <vt:lpstr>PowerPoint Presentation</vt:lpstr>
      <vt:lpstr>FERRAMENTAS DE GESTÃO</vt:lpstr>
      <vt:lpstr>MODELAGEM LÓGICA</vt:lpstr>
      <vt:lpstr>PROCESSO</vt:lpstr>
      <vt:lpstr>AGRADECIMENTOS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Projeto I</dc:title>
  <cp:revision>2</cp:revision>
  <dcterms:modified xsi:type="dcterms:W3CDTF">2024-06-07T23:55:51Z</dcterms:modified>
</cp:coreProperties>
</file>