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5"/>
    <p:restoredTop sz="94693"/>
  </p:normalViewPr>
  <p:slideViewPr>
    <p:cSldViewPr snapToGrid="0" snapToObjects="1">
      <p:cViewPr varScale="1">
        <p:scale>
          <a:sx n="116" d="100"/>
          <a:sy n="116" d="100"/>
        </p:scale>
        <p:origin x="22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F59F6-A85A-3C43-83D4-5254EAC40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1710D7-81B0-0345-8FFF-A2F688FEE5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BCEDD-15BF-774A-9B45-08BE9311D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03A4-76C8-5941-9966-EEA6018AF72C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8DDEC-08C8-274F-89F8-812EA771E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7E36C-0C6F-A947-A143-A99AC1197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2703-7568-E843-9B58-4E7E30AB6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3D2BC-4E05-C841-9456-6058DA9E7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499CF8-53D7-0747-999F-16CE04AD4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93991-BCCC-0947-B0D8-5E971904A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03A4-76C8-5941-9966-EEA6018AF72C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88E77-FA32-9F41-A1FC-470C34B9F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EAAFB-66CE-B34B-A7A0-5B0ACF0CD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2703-7568-E843-9B58-4E7E30AB6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49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761E6E-0982-3043-97CE-3060F0F3EC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4EB804-9D4D-2143-AEDC-F03A3DCF6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89F4E-6A28-3547-92A3-6921C5E4D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03A4-76C8-5941-9966-EEA6018AF72C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8CE0E-C545-5D41-978B-E83268679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57A34-5A7D-F445-A705-5EBE2A14F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2703-7568-E843-9B58-4E7E30AB6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36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887DA-DCF9-3948-B749-22688326E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BDD09-6E4C-3C4F-8083-20286B68D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2EBD5-F84E-FB42-86A3-38973AFE0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03A4-76C8-5941-9966-EEA6018AF72C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3EB31-8E08-1348-94EA-BCEA645E5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D41C5-3A1B-A646-BE79-9F23B95E4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2703-7568-E843-9B58-4E7E30AB6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899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E176F-4A41-D64D-BC08-9C6EEA6A5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28235-8B88-ED4B-B429-22793F2B9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933B7-3155-8049-B2B0-6B1E71B1F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03A4-76C8-5941-9966-EEA6018AF72C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BDB74-2EF4-5542-8B81-C87298FF4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4F68F-7C9E-ED4E-B4C6-307735491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2703-7568-E843-9B58-4E7E30AB6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08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FE8E5-0D7A-0E48-AEEE-1518D2EAF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0F515-A3FE-C647-903F-C72676534A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31ADD5-E618-2E43-9AE5-6FD30AD569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4F5E99-0794-4649-AD59-DB1141DDB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03A4-76C8-5941-9966-EEA6018AF72C}" type="datetimeFigureOut">
              <a:rPr lang="en-US" smtClean="0"/>
              <a:t>7/12/18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B230DB-F905-E54B-9F45-C7783EF51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06C62-65D6-0F4C-A09C-65633186A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2703-7568-E843-9B58-4E7E30AB6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123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E8805-928C-2742-BA8C-596ED5879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2B3F69-1B03-784C-8A90-EF8195D81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F62274-E2C2-6445-9CA9-0AC3F451B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72CB2E-BCF4-2940-8BB4-8803B5E5D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4CD68F-2D16-784B-8C7F-398F457D81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D3E044-6F99-7F46-A9D6-492A55206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03A4-76C8-5941-9966-EEA6018AF72C}" type="datetimeFigureOut">
              <a:rPr lang="en-US" smtClean="0"/>
              <a:t>7/12/18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B820DA-1B67-D04B-9845-6EF6BC1DC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B5CEB1-44E2-7041-AB0A-69719EC82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2703-7568-E843-9B58-4E7E30AB6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37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D70CC-62F5-084D-A9F6-A2ED8B473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82FF8F-2FAC-A842-B1E4-02C95437C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03A4-76C8-5941-9966-EEA6018AF72C}" type="datetimeFigureOut">
              <a:rPr lang="en-US" smtClean="0"/>
              <a:t>7/12/18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53691F-96F8-DA42-9D48-380362E3A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2FFCE-195B-3A4F-B8F7-0F075FD47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2703-7568-E843-9B58-4E7E30AB6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18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741E16-5250-524E-8CB8-FD1F6E1F1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03A4-76C8-5941-9966-EEA6018AF72C}" type="datetimeFigureOut">
              <a:rPr lang="en-US" smtClean="0"/>
              <a:t>7/12/18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D36F7B-3AF9-D247-B658-0C6F318A4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7581F6-4777-0B47-8836-C14B5DB28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2703-7568-E843-9B58-4E7E30AB6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77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F5D30-0A05-4843-84A9-789A9AEC1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11190-A6CA-5147-8975-7D62253B4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278C7E-7992-E049-A9FD-AADEF98E3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D82534-5755-8548-9302-11DD34CB1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03A4-76C8-5941-9966-EEA6018AF72C}" type="datetimeFigureOut">
              <a:rPr lang="en-US" smtClean="0"/>
              <a:t>7/12/18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B5B26-C856-A144-82C6-1787E2B6F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8801F-96A4-5648-B793-7AB5382AC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2703-7568-E843-9B58-4E7E30AB6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48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F1303-015C-B643-A8E4-E6AA5C7B9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13E71F-A236-B649-A4A3-27D50B2AA9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3B1BD-1FEB-1D48-AD7C-2D69BAD0B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3C743-C086-2B43-A165-9E94B9D22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03A4-76C8-5941-9966-EEA6018AF72C}" type="datetimeFigureOut">
              <a:rPr lang="en-US" smtClean="0"/>
              <a:t>7/12/18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125915-7A0B-6242-B9D6-6BA46A514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55BD0-CF05-6C4E-BF3B-3CEA7F4AE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2703-7568-E843-9B58-4E7E30AB6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09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C5749B-5636-AF4E-B440-295E36439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E4651-6FC0-7A4D-9742-F25068B4B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C5A85-D046-AA48-AC68-2633A13BFF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203A4-76C8-5941-9966-EEA6018AF72C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92F91-1F5E-C34F-BA06-4B1B229A96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7FD19-27AC-D844-9CB0-2030D47D9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72703-7568-E843-9B58-4E7E30AB6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17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09884A3-66A9-8B4C-8448-FE805A56E1E7}"/>
              </a:ext>
            </a:extLst>
          </p:cNvPr>
          <p:cNvGrpSpPr/>
          <p:nvPr/>
        </p:nvGrpSpPr>
        <p:grpSpPr>
          <a:xfrm rot="16200000">
            <a:off x="3102078" y="-1010642"/>
            <a:ext cx="5577052" cy="8946025"/>
            <a:chOff x="5332164" y="2748575"/>
            <a:chExt cx="843784" cy="92333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BA0C772-CD14-D447-B656-B5BA71E6D79B}"/>
                </a:ext>
              </a:extLst>
            </p:cNvPr>
            <p:cNvSpPr/>
            <p:nvPr/>
          </p:nvSpPr>
          <p:spPr>
            <a:xfrm>
              <a:off x="5332164" y="2748575"/>
              <a:ext cx="843784" cy="92333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C72B29-B545-A349-9CA1-8AC6E5940333}"/>
                </a:ext>
              </a:extLst>
            </p:cNvPr>
            <p:cNvSpPr/>
            <p:nvPr/>
          </p:nvSpPr>
          <p:spPr>
            <a:xfrm>
              <a:off x="5360750" y="2811576"/>
              <a:ext cx="718657" cy="7973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sl-SI" sz="49600" dirty="0">
                  <a:solidFill>
                    <a:srgbClr val="7030A0"/>
                  </a:solidFill>
                  <a:latin typeface="Apple Chancery" panose="03020702040506060504" pitchFamily="66" charset="-79"/>
                  <a:ea typeface="Batang" panose="02030600000101010101" pitchFamily="18" charset="-127"/>
                  <a:cs typeface="Times New Roman" panose="02020603050405020304" pitchFamily="18" charset="0"/>
                </a:rPr>
                <a:t>A</a:t>
              </a:r>
              <a:endParaRPr lang="en-US" sz="19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9474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11390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Batang</vt:lpstr>
      <vt:lpstr>Apple Chancery</vt:lpstr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Aco Vidovic</dc:creator>
  <cp:lastModifiedBy>Aco Vidovic</cp:lastModifiedBy>
  <cp:revision>9</cp:revision>
  <dcterms:created xsi:type="dcterms:W3CDTF">2018-07-12T13:12:21Z</dcterms:created>
  <dcterms:modified xsi:type="dcterms:W3CDTF">2018-07-20T11:02:37Z</dcterms:modified>
</cp:coreProperties>
</file>