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155"/>
    <p:restoredTop sz="94772"/>
  </p:normalViewPr>
  <p:slideViewPr>
    <p:cSldViewPr snapToGrid="0">
      <p:cViewPr varScale="1">
        <p:scale>
          <a:sx n="92" d="100"/>
          <a:sy n="92" d="100"/>
        </p:scale>
        <p:origin x="192" y="8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B154A-EC14-8C1F-5109-BED6A08C33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4891A6-6FA4-5AAD-56D0-1E9B5CAA94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30F5DC-6F44-0A30-289A-2242D4E51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07FD2-96EB-E24F-BA3E-0A4621FA949E}" type="datetimeFigureOut">
              <a:rPr lang="en-US" smtClean="0"/>
              <a:t>4/15/25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A2BE7F-A567-F243-C37A-51465517E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7DFD6D-6EFE-A8BA-3D37-1F278DBCB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4CBC4-F74E-C34E-A60C-C52CF488EB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836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E87B4-B21B-6824-86A0-C05855533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997278-C669-C6B6-4BAF-58056C3FC2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2E6F27-4391-9778-6A9F-E45216B41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07FD2-96EB-E24F-BA3E-0A4621FA949E}" type="datetimeFigureOut">
              <a:rPr lang="en-US" smtClean="0"/>
              <a:t>4/15/25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F4E822-766C-C4AC-C8F1-016A30007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2C06FF-25D3-B7EA-EB62-CC8070A60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4CBC4-F74E-C34E-A60C-C52CF488EB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261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4F4F24-B163-8CB0-F376-F632318453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005C45-A27A-008A-F619-E9FBAEF7D2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5B1B8B-4D62-DA47-8C83-AF37B3FBB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07FD2-96EB-E24F-BA3E-0A4621FA949E}" type="datetimeFigureOut">
              <a:rPr lang="en-US" smtClean="0"/>
              <a:t>4/15/25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FFC8CE-71F1-A3CF-F04E-EE340AA9B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A34E9A-DAB8-49F2-76AB-B7851B049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4CBC4-F74E-C34E-A60C-C52CF488EB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757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B025C-3F75-3799-B568-392AFA380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CB50A2-7BE2-3DF7-31B1-F0D9EE4964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FCC857-2B8B-7A80-7E98-5098A5F4A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07FD2-96EB-E24F-BA3E-0A4621FA949E}" type="datetimeFigureOut">
              <a:rPr lang="en-US" smtClean="0"/>
              <a:t>4/15/25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518901-8A9C-482F-88F0-05DBA70AB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712DE1-B664-3655-8252-3EA5A9824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4CBC4-F74E-C34E-A60C-C52CF488EB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391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86B40-0E9C-28E1-272A-453B2EF63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0A609B-E30C-6412-00D1-57A68D74D1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A9D02F-BA28-4F0C-9FE7-B47AA437C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07FD2-96EB-E24F-BA3E-0A4621FA949E}" type="datetimeFigureOut">
              <a:rPr lang="en-US" smtClean="0"/>
              <a:t>4/15/25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9AD69-C697-99F2-135E-7FBAEFC94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29C2D0-11C8-2726-A550-45E25F630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4CBC4-F74E-C34E-A60C-C52CF488EB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347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D854F-2FC8-EBB5-C6E1-F9F230E9F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B4BECB-C414-92E9-8F81-DC6A05E003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892E86-CED5-9ED2-2BA9-24A037837A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037642-3F49-2C7D-50A2-03249A619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07FD2-96EB-E24F-BA3E-0A4621FA949E}" type="datetimeFigureOut">
              <a:rPr lang="en-US" smtClean="0"/>
              <a:t>4/15/25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1BF482-F7AB-7DD3-EF1B-562C8380A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4F6371-BC71-7BAB-F9C9-07FF1C2A5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4CBC4-F74E-C34E-A60C-C52CF488EB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521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ED87F-B506-8A22-D532-F13F3883B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E8C1E6-E3D8-5092-0627-E903B46DB4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82C554-A1E4-C4AE-6D12-EBC749A867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2057F8-4899-8D6B-A117-27947C5F26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63BCEC-E61E-3B2C-4B60-290E4C70B6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EF9CDE-0905-6CAD-A3BE-969B02D48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07FD2-96EB-E24F-BA3E-0A4621FA949E}" type="datetimeFigureOut">
              <a:rPr lang="en-US" smtClean="0"/>
              <a:t>4/15/25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4A434F-3293-AA8D-A3F2-0DCB17A10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48F9DB-49BB-12CF-E216-6227A4366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4CBC4-F74E-C34E-A60C-C52CF488EB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076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0ADD5-92AC-1692-0DE9-1EFFB4106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10091A-A84B-09C2-7508-CD87D2DE9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07FD2-96EB-E24F-BA3E-0A4621FA949E}" type="datetimeFigureOut">
              <a:rPr lang="en-US" smtClean="0"/>
              <a:t>4/15/25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3A75E1-C7E2-8ACF-9B6E-69F58D649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83425D-BF85-7160-90D8-1C73D39BE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4CBC4-F74E-C34E-A60C-C52CF488EB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551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B5B29F-BC38-18F7-360D-D0A037DCA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07FD2-96EB-E24F-BA3E-0A4621FA949E}" type="datetimeFigureOut">
              <a:rPr lang="en-US" smtClean="0"/>
              <a:t>4/15/25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9E25CB-ED0F-1E10-0FEF-7F135FE18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54C888-6292-08B3-FBA9-F7AAC6D43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4CBC4-F74E-C34E-A60C-C52CF488EB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54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444F9-4341-A78C-6FB2-394EE03F6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34546-1353-B84D-532E-3917A82E0B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B69993-7CA0-96B0-6A2D-59037D2439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AD29F0-0111-2A68-A962-AAC50DDE5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07FD2-96EB-E24F-BA3E-0A4621FA949E}" type="datetimeFigureOut">
              <a:rPr lang="en-US" smtClean="0"/>
              <a:t>4/15/25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ACA4C5-59FB-6013-837A-ED066F982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A05558-20BF-681A-8F71-F63D3FDFC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4CBC4-F74E-C34E-A60C-C52CF488EB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519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050BF-181D-EEF1-4854-AB00F02FE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D1D7EA-F2E2-04BE-C76A-21BB736B78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E16D78-DE96-07B1-95F0-29F31212E1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1F078C-3F5D-6D6F-192D-7D7C36125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07FD2-96EB-E24F-BA3E-0A4621FA949E}" type="datetimeFigureOut">
              <a:rPr lang="en-US" smtClean="0"/>
              <a:t>4/15/25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926C5B-E577-80D7-C13F-8CB92D549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D419AC-6EB2-B9CD-D7D8-98E694A34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4CBC4-F74E-C34E-A60C-C52CF488EB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491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3AF220-2AA4-5564-CEC6-25BEA46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9D633A-4CE7-6EF0-549E-E54A9BE17D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58753C-1057-A116-B788-EFF9528803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E007FD2-96EB-E24F-BA3E-0A4621FA949E}" type="datetimeFigureOut">
              <a:rPr lang="en-US" smtClean="0"/>
              <a:t>4/15/25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8AFBF3-926F-2080-2BBE-9254FB2D2E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5FE0E9-618B-206A-D8EA-DF265A18E2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684CBC4-F74E-C34E-A60C-C52CF488EB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640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mailto:acovid@gmail.com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30329B4-DDE5-0DFF-8F39-D23D246DCB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972" y="547414"/>
            <a:ext cx="7926700" cy="167680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DF35BD6-CCB2-4AF5-3BEC-A1EC4DE2FE37}"/>
              </a:ext>
            </a:extLst>
          </p:cNvPr>
          <p:cNvSpPr txBox="1"/>
          <p:nvPr/>
        </p:nvSpPr>
        <p:spPr>
          <a:xfrm>
            <a:off x="8587982" y="942568"/>
            <a:ext cx="25109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 err="1">
                <a:solidFill>
                  <a:srgbClr val="E83E8C"/>
                </a:solidFill>
                <a:effectLst/>
                <a:latin typeface="Consolas" panose="020B0609020204030204" pitchFamily="49" charset="0"/>
              </a:rPr>
              <a:t>django_server.png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2846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EF76CD-F549-5650-A17E-ACEFB39324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55E8A3C-EF7D-E183-2677-B34ED7EB68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9083" y="699774"/>
            <a:ext cx="7772400" cy="306209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A064CA7-A0CB-D361-D041-0B336B4C3B15}"/>
              </a:ext>
            </a:extLst>
          </p:cNvPr>
          <p:cNvSpPr txBox="1"/>
          <p:nvPr/>
        </p:nvSpPr>
        <p:spPr>
          <a:xfrm>
            <a:off x="3132083" y="467636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 err="1">
                <a:solidFill>
                  <a:srgbClr val="D63384"/>
                </a:solidFill>
                <a:effectLst/>
                <a:latin typeface="Consolas" panose="020B0609020204030204" pitchFamily="49" charset="0"/>
              </a:rPr>
              <a:t>dealer_details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3117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E0DD00-25F2-1EA3-3A30-B289279214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7CAB267-BAC3-E676-6942-E0AF4C9214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820991"/>
            <a:ext cx="7772400" cy="296708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246BA7D-E3A3-1B80-7ECE-CDF7A0A8231F}"/>
              </a:ext>
            </a:extLst>
          </p:cNvPr>
          <p:cNvSpPr txBox="1"/>
          <p:nvPr/>
        </p:nvSpPr>
        <p:spPr>
          <a:xfrm>
            <a:off x="3658630" y="5199258"/>
            <a:ext cx="60980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 err="1">
                <a:solidFill>
                  <a:srgbClr val="D63384"/>
                </a:solidFill>
                <a:effectLst/>
                <a:latin typeface="Consolas" panose="020B0609020204030204" pitchFamily="49" charset="0"/>
              </a:rPr>
              <a:t>kansasDealers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5399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6C5EDB-7E0C-D803-E8B0-3A73739E3B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3731720-936D-9059-A26D-872E59369A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4396" y="1894703"/>
            <a:ext cx="6616700" cy="28956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FEC0E2B-AFA5-4947-4223-1F0EA1586143}"/>
              </a:ext>
            </a:extLst>
          </p:cNvPr>
          <p:cNvSpPr txBox="1"/>
          <p:nvPr/>
        </p:nvSpPr>
        <p:spPr>
          <a:xfrm>
            <a:off x="3553527" y="5335892"/>
            <a:ext cx="60980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 err="1">
                <a:solidFill>
                  <a:srgbClr val="D63384"/>
                </a:solidFill>
                <a:effectLst/>
                <a:latin typeface="Consolas" panose="020B0609020204030204" pitchFamily="49" charset="0"/>
              </a:rPr>
              <a:t>admin_login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7649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8FF8EF-7A18-0AA3-D679-871CD16183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76A48D5-8D8D-8910-F7AD-FC5A386528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6736" y="1491156"/>
            <a:ext cx="4559300" cy="17526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78D1E49-755D-C207-5A36-9BBB0BED59CD}"/>
              </a:ext>
            </a:extLst>
          </p:cNvPr>
          <p:cNvSpPr txBox="1"/>
          <p:nvPr/>
        </p:nvSpPr>
        <p:spPr>
          <a:xfrm>
            <a:off x="3184635" y="571689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 err="1">
                <a:solidFill>
                  <a:srgbClr val="D63384"/>
                </a:solidFill>
                <a:effectLst/>
                <a:latin typeface="Consolas" panose="020B0609020204030204" pitchFamily="49" charset="0"/>
              </a:rPr>
              <a:t>admin_logout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2680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6CAE5E-8968-594D-60C8-84D9DCD13D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C528A22-32FF-741C-E948-761CCD8DB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922" y="325821"/>
            <a:ext cx="5734707" cy="571237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BDB9E95-B78B-D3D1-84FA-80FF1252F6C4}"/>
              </a:ext>
            </a:extLst>
          </p:cNvPr>
          <p:cNvSpPr txBox="1"/>
          <p:nvPr/>
        </p:nvSpPr>
        <p:spPr>
          <a:xfrm>
            <a:off x="8574472" y="2658382"/>
            <a:ext cx="25540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D63384"/>
                </a:solidFill>
                <a:effectLst/>
                <a:latin typeface="Consolas" panose="020B0609020204030204" pitchFamily="49" charset="0"/>
              </a:rPr>
              <a:t>cars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0841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23270D-C438-081D-5589-18B52E0B82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E590224-9CD4-9E2B-E6F4-90D20E3B12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972" y="739689"/>
            <a:ext cx="6286500" cy="5156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688AB1F-E0B7-E60A-2D99-2562D11AC4E6}"/>
              </a:ext>
            </a:extLst>
          </p:cNvPr>
          <p:cNvSpPr txBox="1"/>
          <p:nvPr/>
        </p:nvSpPr>
        <p:spPr>
          <a:xfrm>
            <a:off x="8304202" y="2361465"/>
            <a:ext cx="26580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D63384"/>
                </a:solidFill>
                <a:effectLst/>
                <a:latin typeface="Consolas" panose="020B0609020204030204" pitchFamily="49" charset="0"/>
              </a:rPr>
              <a:t>car models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1442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D7DD59-BF0B-D10D-9F4F-9D2E82C8D2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61F690D-04FE-3F49-E379-8A31CB7456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6150" y="3168650"/>
            <a:ext cx="5219700" cy="5207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707A1DA-A7C7-5CDF-C65D-017309254F2D}"/>
              </a:ext>
            </a:extLst>
          </p:cNvPr>
          <p:cNvSpPr txBox="1"/>
          <p:nvPr/>
        </p:nvSpPr>
        <p:spPr>
          <a:xfrm>
            <a:off x="3762704" y="483402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 err="1">
                <a:solidFill>
                  <a:srgbClr val="D63384"/>
                </a:solidFill>
                <a:effectLst/>
                <a:latin typeface="Consolas" panose="020B0609020204030204" pitchFamily="49" charset="0"/>
              </a:rPr>
              <a:t>sentiment_analyzer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1003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B7209D-D638-A34E-3CB0-00E80DAF6C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F3E0486-858B-EB5F-5C6B-FFB65DAC4C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153" y="502543"/>
            <a:ext cx="7772400" cy="318961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ADF6B69-F464-5F9C-400A-A3DCA9548293}"/>
              </a:ext>
            </a:extLst>
          </p:cNvPr>
          <p:cNvSpPr txBox="1"/>
          <p:nvPr/>
        </p:nvSpPr>
        <p:spPr>
          <a:xfrm>
            <a:off x="2912998" y="4912195"/>
            <a:ext cx="61030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 err="1">
                <a:solidFill>
                  <a:srgbClr val="D63384"/>
                </a:solidFill>
                <a:effectLst/>
                <a:latin typeface="Consolas" panose="020B0609020204030204" pitchFamily="49" charset="0"/>
              </a:rPr>
              <a:t>get_dealers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5997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832F07-A2F6-C766-B22D-84BA05112F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E92010B-38D0-B28B-3697-8E38593FCB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2490" y="1011225"/>
            <a:ext cx="7772400" cy="308987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244D738-61BE-A312-A2E4-47C7834F77D3}"/>
              </a:ext>
            </a:extLst>
          </p:cNvPr>
          <p:cNvSpPr txBox="1"/>
          <p:nvPr/>
        </p:nvSpPr>
        <p:spPr>
          <a:xfrm>
            <a:off x="3048000" y="508698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 err="1">
                <a:solidFill>
                  <a:srgbClr val="D63384"/>
                </a:solidFill>
                <a:effectLst/>
                <a:latin typeface="Consolas" panose="020B0609020204030204" pitchFamily="49" charset="0"/>
              </a:rPr>
              <a:t>get_dealers_loggedin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9319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D0EA53-6583-C586-4AB5-72FAB3ECEF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083AFEA-4250-652F-E6B3-0A76C5537F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767854"/>
            <a:ext cx="7772400" cy="281300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6C4F41E-302D-0A84-6836-F8BE2239071E}"/>
              </a:ext>
            </a:extLst>
          </p:cNvPr>
          <p:cNvSpPr txBox="1"/>
          <p:nvPr/>
        </p:nvSpPr>
        <p:spPr>
          <a:xfrm>
            <a:off x="3364882" y="4870631"/>
            <a:ext cx="60924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 err="1">
                <a:solidFill>
                  <a:srgbClr val="D63384"/>
                </a:solidFill>
                <a:effectLst/>
                <a:latin typeface="Consolas" panose="020B0609020204030204" pitchFamily="49" charset="0"/>
              </a:rPr>
              <a:t>dealersbystate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696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8ECC1D-0426-1DB7-991A-FB6F924CF6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0CE0398-49E6-F630-9065-2DB56BE6E1AB}"/>
              </a:ext>
            </a:extLst>
          </p:cNvPr>
          <p:cNvSpPr txBox="1"/>
          <p:nvPr/>
        </p:nvSpPr>
        <p:spPr>
          <a:xfrm>
            <a:off x="3393812" y="6292334"/>
            <a:ext cx="60980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 err="1">
                <a:solidFill>
                  <a:srgbClr val="E83E8C"/>
                </a:solidFill>
                <a:effectLst/>
                <a:latin typeface="Consolas" panose="020B0609020204030204" pitchFamily="49" charset="0"/>
              </a:rPr>
              <a:t>about_us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C33B5A-945E-A24D-39D9-C93C555B65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118" y="871943"/>
            <a:ext cx="7772400" cy="4735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0399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F452BA-595C-7192-5E67-928DACB9A6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04301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2AD358-7659-36B5-3CB8-ED3909BDF1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50975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C53D8B-AEF7-44D2-7335-69B1432C9B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46787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4D270D-6D55-AAF8-96A2-683B17B879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0774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C2CE1E-100A-A071-9094-EE1451233C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27140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31DC6F-9E81-5ACA-3C2B-96BF08736C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08811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24A4ED-7FB4-1A26-39C8-36576C091E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2693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B3FFC0-08C2-34C2-452D-4D723871C7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1792B46-DCA7-AC3C-015A-BD22D4B455D1}"/>
              </a:ext>
            </a:extLst>
          </p:cNvPr>
          <p:cNvSpPr txBox="1"/>
          <p:nvPr/>
        </p:nvSpPr>
        <p:spPr>
          <a:xfrm>
            <a:off x="3815255" y="587454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 err="1">
                <a:solidFill>
                  <a:srgbClr val="D63384"/>
                </a:solidFill>
                <a:effectLst/>
                <a:latin typeface="Consolas" panose="020B0609020204030204" pitchFamily="49" charset="0"/>
              </a:rPr>
              <a:t>contact_us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2D31AD-EDFF-32C0-E916-3B34ED9411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201162"/>
            <a:ext cx="7772400" cy="445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60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883998-6693-DCAA-0BCB-C2217AFB41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D0037CE-D5AA-8FFA-9C39-AAD6A3361626}"/>
              </a:ext>
            </a:extLst>
          </p:cNvPr>
          <p:cNvSpPr txBox="1"/>
          <p:nvPr/>
        </p:nvSpPr>
        <p:spPr>
          <a:xfrm>
            <a:off x="1355833" y="1195580"/>
            <a:ext cx="88707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My GitHub repo: 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Acovid</a:t>
            </a:r>
            <a:r>
              <a:rPr lang="en-US" dirty="0"/>
              <a:t>/</a:t>
            </a:r>
            <a:r>
              <a:rPr lang="en-US" dirty="0" err="1"/>
              <a:t>coursera</a:t>
            </a:r>
            <a:r>
              <a:rPr lang="en-US" dirty="0"/>
              <a:t>-</a:t>
            </a:r>
            <a:r>
              <a:rPr lang="en-US" dirty="0" err="1"/>
              <a:t>fullstack</a:t>
            </a:r>
            <a:r>
              <a:rPr lang="en-US" dirty="0"/>
              <a:t>-developer-capstone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652613-E256-920C-6B60-1504AACE820B}"/>
              </a:ext>
            </a:extLst>
          </p:cNvPr>
          <p:cNvSpPr txBox="1"/>
          <p:nvPr/>
        </p:nvSpPr>
        <p:spPr>
          <a:xfrm>
            <a:off x="1355833" y="2661773"/>
            <a:ext cx="887073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Superuser data:</a:t>
            </a:r>
          </a:p>
          <a:p>
            <a:r>
              <a:rPr lang="en-US" dirty="0"/>
              <a:t>Username: </a:t>
            </a:r>
            <a:r>
              <a:rPr lang="en-US" dirty="0" err="1"/>
              <a:t>aco</a:t>
            </a:r>
            <a:endParaRPr lang="en-US" dirty="0"/>
          </a:p>
          <a:p>
            <a:r>
              <a:rPr lang="en-US" dirty="0"/>
              <a:t>Email: </a:t>
            </a:r>
            <a:r>
              <a:rPr lang="en-US" dirty="0">
                <a:hlinkClick r:id="rId2"/>
              </a:rPr>
              <a:t>acovid@gmail.com</a:t>
            </a:r>
            <a:endParaRPr lang="en-US" dirty="0"/>
          </a:p>
          <a:p>
            <a:r>
              <a:rPr lang="en-US" dirty="0"/>
              <a:t>Password: aco123</a:t>
            </a:r>
          </a:p>
        </p:txBody>
      </p:sp>
    </p:spTree>
    <p:extLst>
      <p:ext uri="{BB962C8B-B14F-4D97-AF65-F5344CB8AC3E}">
        <p14:creationId xmlns:p14="http://schemas.microsoft.com/office/powerpoint/2010/main" val="1267944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D3FBCB-9BCD-7639-8749-150AD8E226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94EDEAA6-826E-4D93-4309-EDD4ECED37A9}"/>
              </a:ext>
            </a:extLst>
          </p:cNvPr>
          <p:cNvGrpSpPr/>
          <p:nvPr/>
        </p:nvGrpSpPr>
        <p:grpSpPr>
          <a:xfrm>
            <a:off x="961768" y="456498"/>
            <a:ext cx="7772400" cy="5945003"/>
            <a:chOff x="961768" y="390647"/>
            <a:chExt cx="7772400" cy="5945003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01AA5BA3-9A73-5678-88FD-FEB81857D5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61768" y="390647"/>
              <a:ext cx="7772400" cy="2295540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4AB8AD16-A05F-3B3D-231D-09A6D35925E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61768" y="2007978"/>
              <a:ext cx="7772400" cy="4327672"/>
            </a:xfrm>
            <a:prstGeom prst="rect">
              <a:avLst/>
            </a:prstGeom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760C1C39-CE62-4043-9695-581200891277}"/>
              </a:ext>
            </a:extLst>
          </p:cNvPr>
          <p:cNvSpPr txBox="1"/>
          <p:nvPr/>
        </p:nvSpPr>
        <p:spPr>
          <a:xfrm>
            <a:off x="9943816" y="3059668"/>
            <a:ext cx="11761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D63384"/>
                </a:solidFill>
                <a:effectLst/>
                <a:latin typeface="Consolas" panose="020B0609020204030204" pitchFamily="49" charset="0"/>
              </a:rPr>
              <a:t>login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32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E40519-3BB2-723F-280F-69C0B0AB93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FA3077D-D7B0-6D95-263F-161735F0DE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246" y="368533"/>
            <a:ext cx="7772400" cy="465034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43646FE-83E3-490E-6C30-7BD8B640B3DA}"/>
              </a:ext>
            </a:extLst>
          </p:cNvPr>
          <p:cNvSpPr txBox="1"/>
          <p:nvPr/>
        </p:nvSpPr>
        <p:spPr>
          <a:xfrm>
            <a:off x="3143623" y="5756306"/>
            <a:ext cx="60980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D63384"/>
                </a:solidFill>
                <a:effectLst/>
                <a:latin typeface="Consolas" panose="020B0609020204030204" pitchFamily="49" charset="0"/>
              </a:rPr>
              <a:t>logout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949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D2939A-0F29-EB81-3061-73949D3FD0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6A6DDDA-4E35-8FCD-6CED-C29485B082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6628" y="573072"/>
            <a:ext cx="7772400" cy="400918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9324448-68D1-4CD1-5413-BAE305711CD5}"/>
              </a:ext>
            </a:extLst>
          </p:cNvPr>
          <p:cNvSpPr txBox="1"/>
          <p:nvPr/>
        </p:nvSpPr>
        <p:spPr>
          <a:xfrm>
            <a:off x="3280258" y="5630182"/>
            <a:ext cx="2447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D63384"/>
                </a:solidFill>
                <a:effectLst/>
                <a:latin typeface="Consolas" panose="020B0609020204030204" pitchFamily="49" charset="0"/>
              </a:rPr>
              <a:t>sign-up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34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D08017-B45F-611D-AEC9-7425515AE8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9C3C669-02B6-631B-726E-A742139544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140" y="301919"/>
            <a:ext cx="7772400" cy="260877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DCD0B2D-705A-83EB-A5B3-05E32779C7DC}"/>
              </a:ext>
            </a:extLst>
          </p:cNvPr>
          <p:cNvSpPr txBox="1"/>
          <p:nvPr/>
        </p:nvSpPr>
        <p:spPr>
          <a:xfrm>
            <a:off x="3049030" y="3244334"/>
            <a:ext cx="60980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 err="1">
                <a:solidFill>
                  <a:srgbClr val="D63384"/>
                </a:solidFill>
                <a:effectLst/>
                <a:latin typeface="Consolas" panose="020B0609020204030204" pitchFamily="49" charset="0"/>
              </a:rPr>
              <a:t>dealer_review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1902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B30F62-4A82-58A4-7120-3FBBBE9FF0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85B3204-4A97-7E48-2DC8-BF3A5B4F47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781" y="0"/>
            <a:ext cx="6343487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DA14E93-4533-A582-C6F1-5D33A578DB90}"/>
              </a:ext>
            </a:extLst>
          </p:cNvPr>
          <p:cNvSpPr txBox="1"/>
          <p:nvPr/>
        </p:nvSpPr>
        <p:spPr>
          <a:xfrm>
            <a:off x="9186041" y="3059668"/>
            <a:ext cx="25960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D63384"/>
                </a:solidFill>
                <a:effectLst/>
                <a:latin typeface="Consolas" panose="020B0609020204030204" pitchFamily="49" charset="0"/>
              </a:rPr>
              <a:t>dealerships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8558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5835</TotalTime>
  <Words>72</Words>
  <Application>Microsoft Macintosh PowerPoint</Application>
  <PresentationFormat>Widescreen</PresentationFormat>
  <Paragraphs>23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Aptos</vt:lpstr>
      <vt:lpstr>Aptos Display</vt:lpstr>
      <vt:lpstr>Arial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ACO VIDOVIC</dc:creator>
  <cp:lastModifiedBy>ACO VIDOVIC</cp:lastModifiedBy>
  <cp:revision>8</cp:revision>
  <dcterms:created xsi:type="dcterms:W3CDTF">2025-04-02T07:01:26Z</dcterms:created>
  <dcterms:modified xsi:type="dcterms:W3CDTF">2025-04-15T14:29:27Z</dcterms:modified>
</cp:coreProperties>
</file>