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54A-EC14-8C1F-5109-BED6A08C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891A6-6FA4-5AAD-56D0-1E9B5CAA9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F5DC-6F44-0A30-289A-2242D4E5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BE7F-A567-F243-C37A-51465517E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DFD6D-6EFE-A8BA-3D37-1F278DBC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87B4-B21B-6824-86A0-C0585553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97278-C669-C6B6-4BAF-58056C3F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6F27-4391-9778-6A9F-E45216B4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4E822-766C-C4AC-C8F1-016A3000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C06FF-25D3-B7EA-EB62-CC8070A6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F4F24-B163-8CB0-F376-F63231845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005C45-A27A-008A-F619-E9FBAEF7D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B1B8B-4D62-DA47-8C83-AF37B3FBB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C8CE-71F1-A3CF-F04E-EE340AA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4E9A-DAB8-49F2-76AB-B7851B04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5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025C-3F75-3799-B568-392AFA380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B50A2-7BE2-3DF7-31B1-F0D9EE49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C857-2B8B-7A80-7E98-5098A5F4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18901-8A9C-482F-88F0-05DBA70AB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12DE1-B664-3655-8252-3EA5A982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9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6B40-0E9C-28E1-272A-453B2EF63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A609B-E30C-6412-00D1-57A68D74D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D02F-BA28-4F0C-9FE7-B47AA437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9AD69-C697-99F2-135E-7FBAEFC9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C2D0-11C8-2726-A550-45E25F63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D854F-2FC8-EBB5-C6E1-F9F230E9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BECB-C414-92E9-8F81-DC6A05E0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92E86-CED5-9ED2-2BA9-24A037837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7642-3F49-2C7D-50A2-03249A61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BF482-F7AB-7DD3-EF1B-562C8380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F6371-BC71-7BAB-F9C9-07FF1C2A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2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D87F-B506-8A22-D532-F13F3883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C1E6-E3D8-5092-0627-E903B46D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C554-A1E4-C4AE-6D12-EBC749A86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057F8-4899-8D6B-A117-27947C5F2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3BCEC-E61E-3B2C-4B60-290E4C70B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F9CDE-0905-6CAD-A3BE-969B02D4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A434F-3293-AA8D-A3F2-0DCB17A1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8F9DB-49BB-12CF-E216-6227A436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76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0ADD5-92AC-1692-0DE9-1EFFB410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0091A-A84B-09C2-7508-CD87D2DE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75E1-C7E2-8ACF-9B6E-69F58D64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3425D-BF85-7160-90D8-1C73D39BE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5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5B29F-BC38-18F7-360D-D0A037DCA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E25CB-ED0F-1E10-0FEF-7F135FE1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4C888-6292-08B3-FBA9-F7AAC6D43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4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444F9-4341-A78C-6FB2-394EE03F6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34546-1353-B84D-532E-3917A82E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69993-7CA0-96B0-6A2D-59037D2439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29F0-0111-2A68-A962-AAC50DDE5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CA4C5-59FB-6013-837A-ED066F98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5558-20BF-681A-8F71-F63D3FDF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1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050BF-181D-EEF1-4854-AB00F02F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1D7EA-F2E2-04BE-C76A-21BB736B7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E16D78-DE96-07B1-95F0-29F31212E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F078C-3F5D-6D6F-192D-7D7C36125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6C5B-E577-80D7-C13F-8CB92D549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419AC-6EB2-B9CD-D7D8-98E694A3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9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AF220-2AA4-5564-CEC6-25BEA46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D633A-4CE7-6EF0-549E-E54A9BE1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8753C-1057-A116-B788-EFF952880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07FD2-96EB-E24F-BA3E-0A4621FA949E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FBF3-926F-2080-2BBE-9254FB2D2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FE0E9-618B-206A-D8EA-DF265A18E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84CBC4-F74E-C34E-A60C-C52CF488E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acovid@gmail.com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0329B4-DDE5-0DFF-8F39-D23D246DC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72" y="547414"/>
            <a:ext cx="7926700" cy="1676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F35BD6-CCB2-4AF5-3BEC-A1EC4DE2FE37}"/>
              </a:ext>
            </a:extLst>
          </p:cNvPr>
          <p:cNvSpPr txBox="1"/>
          <p:nvPr/>
        </p:nvSpPr>
        <p:spPr>
          <a:xfrm>
            <a:off x="8587982" y="942568"/>
            <a:ext cx="2510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django_server.png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84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F76CD-F549-5650-A17E-ACEFB3932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31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CC1D-0426-1DB7-991A-FB6F924CF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CE0398-49E6-F630-9065-2DB56BE6E1AB}"/>
              </a:ext>
            </a:extLst>
          </p:cNvPr>
          <p:cNvSpPr txBox="1"/>
          <p:nvPr/>
        </p:nvSpPr>
        <p:spPr>
          <a:xfrm>
            <a:off x="3393812" y="629233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E83E8C"/>
                </a:solidFill>
                <a:effectLst/>
                <a:latin typeface="Consolas" panose="020B0609020204030204" pitchFamily="49" charset="0"/>
              </a:rPr>
              <a:t>about_us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33B5A-945E-A24D-39D9-C93C555B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18" y="871943"/>
            <a:ext cx="7772400" cy="473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3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FFC0-08C2-34C2-452D-4D723871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92B46-DCA7-AC3C-015A-BD22D4B455D1}"/>
              </a:ext>
            </a:extLst>
          </p:cNvPr>
          <p:cNvSpPr txBox="1"/>
          <p:nvPr/>
        </p:nvSpPr>
        <p:spPr>
          <a:xfrm>
            <a:off x="3815255" y="58745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contact_us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D31AD-EDFF-32C0-E916-3B34ED94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01162"/>
            <a:ext cx="7772400" cy="44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3998-6693-DCAA-0BCB-C2217AFB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0037CE-D5AA-8FFA-9C39-AAD6A3361626}"/>
              </a:ext>
            </a:extLst>
          </p:cNvPr>
          <p:cNvSpPr txBox="1"/>
          <p:nvPr/>
        </p:nvSpPr>
        <p:spPr>
          <a:xfrm>
            <a:off x="1355833" y="1195580"/>
            <a:ext cx="8870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My GitHub repo: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Acovid</a:t>
            </a:r>
            <a:r>
              <a:rPr lang="en-US" dirty="0"/>
              <a:t>/</a:t>
            </a:r>
            <a:r>
              <a:rPr lang="en-US" dirty="0" err="1"/>
              <a:t>coursera</a:t>
            </a:r>
            <a:r>
              <a:rPr lang="en-US" dirty="0"/>
              <a:t>-</a:t>
            </a:r>
            <a:r>
              <a:rPr lang="en-US" dirty="0" err="1"/>
              <a:t>fullstack</a:t>
            </a:r>
            <a:r>
              <a:rPr lang="en-US" dirty="0"/>
              <a:t>-developer-capstone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52613-E256-920C-6B60-1504AACE820B}"/>
              </a:ext>
            </a:extLst>
          </p:cNvPr>
          <p:cNvSpPr txBox="1"/>
          <p:nvPr/>
        </p:nvSpPr>
        <p:spPr>
          <a:xfrm>
            <a:off x="1355833" y="2661773"/>
            <a:ext cx="88707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Superuser data:</a:t>
            </a:r>
          </a:p>
          <a:p>
            <a:r>
              <a:rPr lang="en-US" dirty="0"/>
              <a:t>Username: </a:t>
            </a:r>
            <a:r>
              <a:rPr lang="en-US" dirty="0" err="1"/>
              <a:t>aco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acovid@gmail.com</a:t>
            </a:r>
            <a:endParaRPr lang="en-US" dirty="0"/>
          </a:p>
          <a:p>
            <a:r>
              <a:rPr lang="en-US" dirty="0"/>
              <a:t>Password: aco123</a:t>
            </a:r>
          </a:p>
        </p:txBody>
      </p:sp>
    </p:spTree>
    <p:extLst>
      <p:ext uri="{BB962C8B-B14F-4D97-AF65-F5344CB8AC3E}">
        <p14:creationId xmlns:p14="http://schemas.microsoft.com/office/powerpoint/2010/main" val="126794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3FBCB-9BCD-7639-8749-150AD8E22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4EDEAA6-826E-4D93-4309-EDD4ECED37A9}"/>
              </a:ext>
            </a:extLst>
          </p:cNvPr>
          <p:cNvGrpSpPr/>
          <p:nvPr/>
        </p:nvGrpSpPr>
        <p:grpSpPr>
          <a:xfrm>
            <a:off x="961768" y="456498"/>
            <a:ext cx="7772400" cy="5945003"/>
            <a:chOff x="961768" y="390647"/>
            <a:chExt cx="7772400" cy="594500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1AA5BA3-9A73-5678-88FD-FEB81857D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1768" y="390647"/>
              <a:ext cx="7772400" cy="229554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B8AD16-A05F-3B3D-231D-09A6D3592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1768" y="2007978"/>
              <a:ext cx="7772400" cy="4327672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60C1C39-CE62-4043-9695-581200891277}"/>
              </a:ext>
            </a:extLst>
          </p:cNvPr>
          <p:cNvSpPr txBox="1"/>
          <p:nvPr/>
        </p:nvSpPr>
        <p:spPr>
          <a:xfrm>
            <a:off x="9943816" y="3059668"/>
            <a:ext cx="117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63384"/>
                </a:solidFill>
                <a:effectLst/>
                <a:latin typeface="Consolas" panose="020B0609020204030204" pitchFamily="49" charset="0"/>
              </a:rPr>
              <a:t>login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2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40519-3BB2-723F-280F-69C0B0AB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7949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2939A-0F29-EB81-3061-73949D3F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3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08017-B45F-611D-AEC9-7425515A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9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30F62-4A82-58A4-7120-3FBBBE9F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68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41</Words>
  <Application>Microsoft Macintosh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ACO VIDOVIC</dc:creator>
  <cp:lastModifiedBy>ACO VIDOVIC</cp:lastModifiedBy>
  <cp:revision>5</cp:revision>
  <dcterms:created xsi:type="dcterms:W3CDTF">2025-04-02T07:01:26Z</dcterms:created>
  <dcterms:modified xsi:type="dcterms:W3CDTF">2025-04-08T13:13:27Z</dcterms:modified>
</cp:coreProperties>
</file>