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9C08-D835-4990-9A62-9A067A22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CADA1-FD3E-4AA0-91D5-C81307D6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A12C-AB4B-4832-B6F1-8F537C4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BA83-F48C-4836-8561-DA692459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CD7D-E494-4441-83FA-D8AC54C7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0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E312-3A84-49FC-8BC6-2426DAC7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11BAC-1E85-4B8F-B112-D0DEB11E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4854-47E9-4DED-BD97-798BE1AA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EF35-27DC-482C-8F58-24E5E55F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B67C-6524-4797-8EAD-CCEB7562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16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265CB-A0F4-426A-9C8E-3CC96D776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26DB5-A0E2-46C0-9516-CE495CCC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DBDF-2981-463C-B9B2-F644AD06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E3DF2-36E2-4C96-B11B-85D6EF4E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BD1D-52D0-44C7-8088-46EE4A10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42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1299-885C-489E-9307-65AAEFA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D4F4-5048-4358-B37F-6405CE18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66CE-CEE9-4E32-8E20-D93A7221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207D-134C-45CE-A30E-023E9C5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6844-B4A7-471F-918E-35C942EF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5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11CF-3470-401C-A387-6D7B668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607B3-43E7-417D-9CD6-038FF30B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544E-91C0-4FED-AE93-C0EAD22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98A6-6ACC-444B-8234-9C5867EE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6B3C-37B1-4A17-92C2-ED612192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92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B49E-70C5-4DF3-849D-A0A9F407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270B-6841-47C7-9B5F-10006BC13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AC0A8-D4B9-49EF-9282-EC74506A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9AEA2-687B-4518-B822-7585041D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ABD8B-6489-4020-8716-D5671148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F0E4C-92F0-4DF6-8220-8CF9E2C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03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4E46-C76C-4846-AE2A-1037191E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CF14-EF29-40B8-8529-FC55D0832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82B7-615F-40A2-BD61-4225D33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B34A5-D60A-4C4B-A169-1230986AC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2F556-92FE-4AAF-A204-16A36EC83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A69F1-2BE8-47B1-B8C8-5A6C3382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32DEE-CBB6-44FB-9746-49083C54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D913-A870-4721-B195-63FC078C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49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0AB1-94B4-4BF4-B76D-0929F6B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D7C78-66C9-43D4-B5A9-A1BB570D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588C8-B813-4DEF-81B3-D3635AE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02A53-29E4-47F0-A458-3ECF89D0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91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4A1AB-6975-4364-8508-8971A688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E3BFF-5B53-4D12-996C-1376AA92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C4BA1-BBC7-4A42-9F8F-D8E5F880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3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88D5-C708-4D35-8B82-331B2DB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BFA3-3350-4047-96F5-32057E07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461B-FE27-42F8-A8A7-24F78A7B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C82A4-7A14-488A-A6E5-36D6815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3F5B-A36C-4F31-8759-21CF5D5C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4F1D5-3914-420E-97FC-88826429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96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57F-672F-420D-83DE-2536B139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21F37-5F1F-43B1-8A72-6F2BCE14C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486C8-63BF-40A8-8C82-B29D8507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36EC-F78D-4E81-92E5-19EBF022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C9BA4-766A-485A-992A-733E418B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E4453-0EB2-4DC0-BAA5-28D41DC4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04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D2427-152D-4EEF-BCFB-D6A28081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97FD-58F5-40C6-B360-F1A21CA8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907A-D049-4B69-82C4-0DB1C904B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B626-DC5D-4BBA-8BFD-47FD5F16A5BC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7DD0-9788-4CC8-BC72-5D784A103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D7F0-96D4-4BEA-A36F-0610A779B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8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7FD9-5B34-445C-9832-B3D1354CF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7490-84EE-45FA-B2AD-8D17ABB6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"/>
            <a:ext cx="12192000" cy="4696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D59FC-2E8D-4AED-958A-5CC34761E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0129"/>
            <a:ext cx="5287164" cy="201142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8A099E-F02F-4158-9DE3-F0DA07A8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7164" y="3723709"/>
            <a:ext cx="6904836" cy="3133966"/>
          </a:xfrm>
        </p:spPr>
        <p:txBody>
          <a:bodyPr>
            <a:normAutofit/>
          </a:bodyPr>
          <a:lstStyle/>
          <a:p>
            <a:r>
              <a:rPr lang="de-DE" sz="3600" b="1" dirty="0" err="1"/>
              <a:t>AcqVA</a:t>
            </a:r>
            <a:r>
              <a:rPr lang="de-DE" sz="3600" b="1" dirty="0"/>
              <a:t> Aurora Lab </a:t>
            </a:r>
            <a:r>
              <a:rPr lang="de-DE" sz="3600" b="1" dirty="0" err="1"/>
              <a:t>workshop</a:t>
            </a:r>
            <a:r>
              <a:rPr lang="de-DE" sz="3600" b="1" dirty="0"/>
              <a:t>: </a:t>
            </a:r>
          </a:p>
          <a:p>
            <a:r>
              <a:rPr lang="de-DE" sz="3600" b="1" dirty="0"/>
              <a:t>Power Analysis </a:t>
            </a:r>
            <a:r>
              <a:rPr lang="de-DE" sz="3600" b="1" dirty="0" err="1"/>
              <a:t>with</a:t>
            </a:r>
            <a:r>
              <a:rPr lang="de-DE" sz="3600" b="1" dirty="0"/>
              <a:t> R </a:t>
            </a:r>
            <a:br>
              <a:rPr lang="de-DE" sz="3600" b="1" dirty="0"/>
            </a:br>
            <a:r>
              <a:rPr lang="de-DE" sz="3600" b="1" dirty="0"/>
              <a:t>(</a:t>
            </a:r>
            <a:r>
              <a:rPr lang="de-DE" sz="3600" b="1" dirty="0" err="1"/>
              <a:t>pwr</a:t>
            </a:r>
            <a:r>
              <a:rPr lang="de-DE" sz="3600" b="1" dirty="0"/>
              <a:t> and </a:t>
            </a:r>
            <a:r>
              <a:rPr lang="de-DE" sz="3600" b="1" dirty="0" err="1"/>
              <a:t>simr</a:t>
            </a:r>
            <a:r>
              <a:rPr lang="de-DE" sz="3600" b="1" dirty="0"/>
              <a:t>)</a:t>
            </a:r>
          </a:p>
          <a:p>
            <a:r>
              <a:rPr lang="de-DE" dirty="0"/>
              <a:t>Martin Schweinberger</a:t>
            </a:r>
          </a:p>
          <a:p>
            <a:r>
              <a:rPr lang="de-DE" dirty="0"/>
              <a:t>The Arctic University of </a:t>
            </a:r>
            <a:r>
              <a:rPr lang="de-DE" dirty="0" err="1"/>
              <a:t>Norway</a:t>
            </a:r>
            <a:r>
              <a:rPr lang="de-DE" dirty="0"/>
              <a:t>, </a:t>
            </a:r>
            <a:r>
              <a:rPr lang="de-DE" dirty="0" err="1"/>
              <a:t>Troms</a:t>
            </a:r>
            <a:r>
              <a:rPr lang="nb-NO" dirty="0"/>
              <a:t>ø</a:t>
            </a:r>
            <a:br>
              <a:rPr lang="nb-NO" dirty="0"/>
            </a:br>
            <a:r>
              <a:rPr lang="de-DE" dirty="0" err="1"/>
              <a:t>February</a:t>
            </a:r>
            <a:r>
              <a:rPr lang="de-DE" dirty="0"/>
              <a:t> 1, 2022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454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Schweinberger</dc:creator>
  <cp:lastModifiedBy>Martin Schweinberger</cp:lastModifiedBy>
  <cp:revision>3</cp:revision>
  <dcterms:created xsi:type="dcterms:W3CDTF">2022-01-26T02:51:36Z</dcterms:created>
  <dcterms:modified xsi:type="dcterms:W3CDTF">2022-02-01T12:03:29Z</dcterms:modified>
</cp:coreProperties>
</file>