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C3C61880-8503-585D-A6C5-EEBC31895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2" t="9091" r="17622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BCD48-EDEC-F1FD-BE15-31480A16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NETFLIX SERVICE USER PATTERNS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8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RATING">
            <a:extLst>
              <a:ext uri="{FF2B5EF4-FFF2-40B4-BE49-F238E27FC236}">
                <a16:creationId xmlns:a16="http://schemas.microsoft.com/office/drawing/2014/main" id="{EC5FC824-C819-4C7B-951D-306B94BD2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5" y="0"/>
            <a:ext cx="10206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RELEASE YEAR">
            <a:extLst>
              <a:ext uri="{FF2B5EF4-FFF2-40B4-BE49-F238E27FC236}">
                <a16:creationId xmlns:a16="http://schemas.microsoft.com/office/drawing/2014/main" id="{0DEB21AB-D78B-455B-8055-7981A4223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5" y="0"/>
            <a:ext cx="10206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GENRE">
            <a:extLst>
              <a:ext uri="{FF2B5EF4-FFF2-40B4-BE49-F238E27FC236}">
                <a16:creationId xmlns:a16="http://schemas.microsoft.com/office/drawing/2014/main" id="{343201D2-246E-441B-AAD2-BE38FC188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2" y="0"/>
            <a:ext cx="10118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OVIES AND TV SHOWS BY YEAR">
            <a:extLst>
              <a:ext uri="{FF2B5EF4-FFF2-40B4-BE49-F238E27FC236}">
                <a16:creationId xmlns:a16="http://schemas.microsoft.com/office/drawing/2014/main" id="{1F6B8A15-9619-45DD-A6A5-D398B915C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3"/>
            <a:ext cx="12192000" cy="685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OVIES AND TV SHOWS BY COUNTRY">
            <a:extLst>
              <a:ext uri="{FF2B5EF4-FFF2-40B4-BE49-F238E27FC236}">
                <a16:creationId xmlns:a16="http://schemas.microsoft.com/office/drawing/2014/main" id="{9BB259EB-B9E3-4F1B-9F42-2577E4621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3" y="0"/>
            <a:ext cx="11118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GENRES">
            <a:extLst>
              <a:ext uri="{FF2B5EF4-FFF2-40B4-BE49-F238E27FC236}">
                <a16:creationId xmlns:a16="http://schemas.microsoft.com/office/drawing/2014/main" id="{E95BD425-D1A3-4976-85E4-C5FF0D901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" y="0"/>
            <a:ext cx="11211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OVIES &amp;amp; TV SHOWS DISTRIBUTION">
            <a:extLst>
              <a:ext uri="{FF2B5EF4-FFF2-40B4-BE49-F238E27FC236}">
                <a16:creationId xmlns:a16="http://schemas.microsoft.com/office/drawing/2014/main" id="{15368B7D-F17B-4D55-851F-9BC767711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3"/>
            <a:ext cx="12192000" cy="685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ATINGS">
            <a:extLst>
              <a:ext uri="{FF2B5EF4-FFF2-40B4-BE49-F238E27FC236}">
                <a16:creationId xmlns:a16="http://schemas.microsoft.com/office/drawing/2014/main" id="{764B0C22-CC89-4F16-84F0-696C90874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73" y="0"/>
            <a:ext cx="11104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ESCRIPTION">
            <a:extLst>
              <a:ext uri="{FF2B5EF4-FFF2-40B4-BE49-F238E27FC236}">
                <a16:creationId xmlns:a16="http://schemas.microsoft.com/office/drawing/2014/main" id="{E7ADB12A-E69F-4746-8F16-86DB913E3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2" y="0"/>
            <a:ext cx="10118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TE ADDED">
            <a:extLst>
              <a:ext uri="{FF2B5EF4-FFF2-40B4-BE49-F238E27FC236}">
                <a16:creationId xmlns:a16="http://schemas.microsoft.com/office/drawing/2014/main" id="{9F49F957-6607-4EAA-B447-780473BF5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2" y="0"/>
            <a:ext cx="10118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URATION">
            <a:extLst>
              <a:ext uri="{FF2B5EF4-FFF2-40B4-BE49-F238E27FC236}">
                <a16:creationId xmlns:a16="http://schemas.microsoft.com/office/drawing/2014/main" id="{11DFC3E4-524B-4D77-81BB-023CC0A0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5" y="0"/>
            <a:ext cx="10206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</Words>
  <Application>Microsoft Macintosh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NETFLIX SERVICE USER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SERVICE USER PATTERNS</dc:title>
  <dc:creator/>
  <cp:lastModifiedBy>Edwin Allotey-Acquaye [Student-PECS]</cp:lastModifiedBy>
  <cp:revision>1</cp:revision>
  <dcterms:created xsi:type="dcterms:W3CDTF">2024-01-11T13:06:52Z</dcterms:created>
  <dcterms:modified xsi:type="dcterms:W3CDTF">2024-01-11T13:39:53Z</dcterms:modified>
</cp:coreProperties>
</file>