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6972300" cy="3930650"/>
  <p:notesSz cx="6972300" cy="3930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79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033587" y="0"/>
            <a:ext cx="4938713" cy="393065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62298" tIns="31149" rIns="62298" bIns="3114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68263" y="1965325"/>
            <a:ext cx="393065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62298" tIns="31149" rIns="62298" bIns="31149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2567237" y="305717"/>
            <a:ext cx="3892868" cy="1643885"/>
          </a:xfrm>
        </p:spPr>
        <p:txBody>
          <a:bodyPr lIns="31149" tIns="0" rIns="31149">
            <a:noAutofit/>
          </a:bodyPr>
          <a:lstStyle>
            <a:lvl1pPr algn="r">
              <a:defRPr sz="29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2557762" y="2028867"/>
            <a:ext cx="3900018" cy="631178"/>
          </a:xfrm>
        </p:spPr>
        <p:txBody>
          <a:bodyPr lIns="31149" tIns="0" rIns="31149" bIns="0"/>
          <a:lstStyle>
            <a:lvl1pPr marL="0" indent="0" algn="r">
              <a:buNone/>
              <a:defRPr sz="1500">
                <a:solidFill>
                  <a:srgbClr val="FFFFFF"/>
                </a:solidFill>
                <a:effectLst/>
              </a:defRPr>
            </a:lvl1pPr>
            <a:lvl2pPr marL="311490" indent="0" algn="ctr">
              <a:buNone/>
            </a:lvl2pPr>
            <a:lvl3pPr marL="622981" indent="0" algn="ctr">
              <a:buNone/>
            </a:lvl3pPr>
            <a:lvl4pPr marL="934471" indent="0" algn="ctr">
              <a:buNone/>
            </a:lvl4pPr>
            <a:lvl5pPr marL="1245961" indent="0" algn="ctr">
              <a:buNone/>
            </a:lvl5pPr>
            <a:lvl6pPr marL="1557452" indent="0" algn="ctr">
              <a:buNone/>
            </a:lvl6pPr>
            <a:lvl7pPr marL="1868942" indent="0" algn="ctr">
              <a:buNone/>
            </a:lvl7pPr>
            <a:lvl8pPr marL="2180433" indent="0" algn="ctr">
              <a:buNone/>
            </a:lvl8pPr>
            <a:lvl9pPr marL="2491923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4476808" y="3758675"/>
            <a:ext cx="1526879" cy="130048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149793" y="3758674"/>
            <a:ext cx="2232388" cy="131022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009174" y="3757701"/>
            <a:ext cx="448606" cy="13102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96815" y="157590"/>
            <a:ext cx="1162050" cy="3353791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8615" y="157411"/>
            <a:ext cx="4590098" cy="335379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147" y="3758675"/>
            <a:ext cx="1526879" cy="130048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" y="3757701"/>
            <a:ext cx="2788920" cy="131022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9053" y="3755954"/>
            <a:ext cx="448606" cy="13102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35" y="1617331"/>
            <a:ext cx="4769810" cy="780671"/>
          </a:xfrm>
        </p:spPr>
        <p:txBody>
          <a:bodyPr tIns="0" anchor="t"/>
          <a:lstStyle>
            <a:lvl1pPr algn="r">
              <a:buNone/>
              <a:defRPr sz="29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3435" y="1091847"/>
            <a:ext cx="4769810" cy="426140"/>
          </a:xfrm>
        </p:spPr>
        <p:txBody>
          <a:bodyPr anchor="b"/>
          <a:lstStyle>
            <a:lvl1pPr marL="0" indent="0" algn="r">
              <a:buNone/>
              <a:defRPr sz="1400">
                <a:solidFill>
                  <a:schemeClr val="tx1"/>
                </a:solidFill>
                <a:effectLst/>
              </a:defRPr>
            </a:lvl1pPr>
            <a:lvl2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02231" y="3758024"/>
            <a:ext cx="1526879" cy="130048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210" y="3758023"/>
            <a:ext cx="2207895" cy="13102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34639" y="3757050"/>
            <a:ext cx="448606" cy="131022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615" y="183431"/>
            <a:ext cx="5522062" cy="65510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8615" y="917152"/>
            <a:ext cx="2684336" cy="2594047"/>
          </a:xfrm>
        </p:spPr>
        <p:txBody>
          <a:bodyPr anchor="t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6341" y="917152"/>
            <a:ext cx="2684336" cy="2594047"/>
          </a:xfrm>
        </p:spPr>
        <p:txBody>
          <a:bodyPr anchor="t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615" y="183431"/>
            <a:ext cx="5522062" cy="655108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615" y="3362890"/>
            <a:ext cx="2684336" cy="262043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200" b="1">
                <a:solidFill>
                  <a:schemeClr val="tx2"/>
                </a:solidFill>
                <a:effectLst/>
              </a:defRPr>
            </a:lvl1pPr>
            <a:lvl2pPr>
              <a:buNone/>
              <a:defRPr sz="1400" b="1"/>
            </a:lvl2pPr>
            <a:lvl3pPr>
              <a:buNone/>
              <a:defRPr sz="1200" b="1"/>
            </a:lvl3pPr>
            <a:lvl4pPr>
              <a:buNone/>
              <a:defRPr sz="1100" b="1"/>
            </a:lvl4pPr>
            <a:lvl5pPr>
              <a:buNone/>
              <a:defRPr sz="11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186341" y="3362890"/>
            <a:ext cx="2684336" cy="262043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200" b="1">
                <a:solidFill>
                  <a:schemeClr val="tx2"/>
                </a:solidFill>
                <a:effectLst/>
              </a:defRPr>
            </a:lvl1pPr>
            <a:lvl2pPr>
              <a:buNone/>
              <a:defRPr sz="1400" b="1"/>
            </a:lvl2pPr>
            <a:lvl3pPr>
              <a:buNone/>
              <a:defRPr sz="1200" b="1"/>
            </a:lvl3pPr>
            <a:lvl4pPr>
              <a:buNone/>
              <a:defRPr sz="1100" b="1"/>
            </a:lvl4pPr>
            <a:lvl5pPr>
              <a:buNone/>
              <a:defRPr sz="11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8615" y="981138"/>
            <a:ext cx="2684336" cy="235839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86341" y="981138"/>
            <a:ext cx="2684336" cy="235839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615" y="183431"/>
            <a:ext cx="5522062" cy="65510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615" y="131022"/>
            <a:ext cx="4497134" cy="672578"/>
          </a:xfrm>
        </p:spPr>
        <p:txBody>
          <a:bodyPr wrap="square" anchor="b"/>
          <a:lstStyle>
            <a:lvl1pPr algn="l">
              <a:buNone/>
              <a:defRPr lang="en-US" sz="16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8615" y="858241"/>
            <a:ext cx="4497134" cy="345329"/>
          </a:xfrm>
        </p:spPr>
        <p:txBody>
          <a:bodyPr rot="0" spcFirstLastPara="0" vertOverflow="overflow" horzOverflow="overflow" vert="horz" wrap="square" lIns="31149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8615" y="1222869"/>
            <a:ext cx="5519738" cy="250566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455951" y="575824"/>
            <a:ext cx="3293639" cy="247174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298" tIns="31149" rIns="62298" bIns="3114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454989" y="572470"/>
            <a:ext cx="3293639" cy="247174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298" tIns="31149" rIns="62298" bIns="3114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187" y="655108"/>
            <a:ext cx="2614613" cy="1179195"/>
          </a:xfrm>
        </p:spPr>
        <p:txBody>
          <a:bodyPr vert="horz" anchor="b"/>
          <a:lstStyle>
            <a:lvl1pPr algn="l">
              <a:buNone/>
              <a:defRPr sz="2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9187" y="1882009"/>
            <a:ext cx="2614613" cy="1100582"/>
          </a:xfrm>
        </p:spPr>
        <p:txBody>
          <a:bodyPr rot="0" spcFirstLastPara="0" vertOverflow="overflow" horzOverflow="overflow" vert="horz" wrap="square" lIns="56068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tx1"/>
                </a:solidFill>
              </a:defRPr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506058" y="596648"/>
            <a:ext cx="3207258" cy="2410799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2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6216967" y="0"/>
            <a:ext cx="755333" cy="393065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62298" tIns="31149" rIns="62298" bIns="3114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48615" y="183431"/>
            <a:ext cx="5519738" cy="655108"/>
          </a:xfrm>
          <a:prstGeom prst="rect">
            <a:avLst/>
          </a:prstGeom>
        </p:spPr>
        <p:txBody>
          <a:bodyPr vert="horz" lIns="31149" tIns="0" rIns="31149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348615" y="922434"/>
            <a:ext cx="5519738" cy="2777659"/>
          </a:xfrm>
          <a:prstGeom prst="rect">
            <a:avLst/>
          </a:prstGeom>
        </p:spPr>
        <p:txBody>
          <a:bodyPr vert="horz" lIns="62298" tIns="31149" rIns="62298" bIns="31149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3237526" y="3758675"/>
            <a:ext cx="1526879" cy="130048"/>
          </a:xfrm>
          <a:prstGeom prst="rect">
            <a:avLst/>
          </a:prstGeom>
        </p:spPr>
        <p:txBody>
          <a:bodyPr vert="horz" lIns="62298" tIns="0" rIns="62298" bIns="0" anchor="b"/>
          <a:lstStyle>
            <a:lvl1pPr algn="l" eaLnBrk="1" latinLnBrk="0" hangingPunct="1">
              <a:defRPr kumimoji="0" sz="7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48615" y="3758674"/>
            <a:ext cx="2788920" cy="131022"/>
          </a:xfrm>
          <a:prstGeom prst="rect">
            <a:avLst/>
          </a:prstGeom>
        </p:spPr>
        <p:txBody>
          <a:bodyPr vert="horz" lIns="62298" tIns="0" rIns="62298" bIns="0" anchor="b"/>
          <a:lstStyle>
            <a:lvl1pPr algn="r" eaLnBrk="1" latinLnBrk="0" hangingPunct="1">
              <a:defRPr kumimoji="0" sz="7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4766729" y="3757701"/>
            <a:ext cx="448606" cy="131022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7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1" latinLnBrk="0" hangingPunct="1">
        <a:spcBef>
          <a:spcPct val="0"/>
        </a:spcBef>
        <a:buNone/>
        <a:defRPr kumimoji="0" sz="26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186894" indent="-186894" algn="l" rtl="0" eaLnBrk="1" latinLnBrk="0" hangingPunct="1">
        <a:spcBef>
          <a:spcPts val="409"/>
        </a:spcBef>
        <a:buClr>
          <a:schemeClr val="tx2"/>
        </a:buClr>
        <a:buSzPct val="73000"/>
        <a:buFont typeface="Wingdings 2"/>
        <a:buChar char="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55099" indent="-155745" algn="l" rtl="0" eaLnBrk="1" latinLnBrk="0" hangingPunct="1">
        <a:spcBef>
          <a:spcPts val="341"/>
        </a:spcBef>
        <a:buClr>
          <a:schemeClr val="accent4"/>
        </a:buClr>
        <a:buSzPct val="80000"/>
        <a:buFont typeface="Wingdings 2"/>
        <a:buChar char=""/>
        <a:defRPr kumimoji="0" sz="16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517074" indent="-155745" algn="l" rtl="0" eaLnBrk="1" latinLnBrk="0" hangingPunct="1">
        <a:spcBef>
          <a:spcPts val="273"/>
        </a:spcBef>
        <a:buClr>
          <a:schemeClr val="accent4"/>
        </a:buClr>
        <a:buSzPct val="60000"/>
        <a:buFont typeface="Wingdings"/>
        <a:buChar char="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5279" indent="-155745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14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872173" indent="-155745" algn="l" rtl="0" eaLnBrk="1" latinLnBrk="0" hangingPunct="1">
        <a:spcBef>
          <a:spcPts val="273"/>
        </a:spcBef>
        <a:buClr>
          <a:schemeClr val="accent4"/>
        </a:buClr>
        <a:buSzPct val="70000"/>
        <a:buFont typeface="Wingdings"/>
        <a:buChar char="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2999" indent="-124596" algn="l" rtl="0" eaLnBrk="1" latinLnBrk="0" hangingPunct="1">
        <a:spcBef>
          <a:spcPts val="273"/>
        </a:spcBef>
        <a:buClr>
          <a:schemeClr val="accent4"/>
        </a:buClr>
        <a:buSzPct val="80000"/>
        <a:buFont typeface="Wingdings 2"/>
        <a:buChar char=""/>
        <a:defRPr kumimoji="0" sz="12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140055" indent="-124596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258421" indent="-124596" algn="l" rtl="0" eaLnBrk="1" latinLnBrk="0" hangingPunct="1">
        <a:spcBef>
          <a:spcPts val="204"/>
        </a:spcBef>
        <a:buClr>
          <a:schemeClr val="accent4"/>
        </a:buClr>
        <a:buSzPct val="100000"/>
        <a:buChar char="•"/>
        <a:defRPr kumimoji="0" sz="11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1401707" indent="-124596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0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114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229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9344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2459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5574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8689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1804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49192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7350" y="1203325"/>
            <a:ext cx="3654317" cy="451277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255270">
              <a:lnSpc>
                <a:spcPct val="100899"/>
              </a:lnSpc>
              <a:spcBef>
                <a:spcPts val="65"/>
              </a:spcBef>
            </a:pPr>
            <a:r>
              <a:rPr lang="en-US" spc="10" dirty="0" smtClean="0">
                <a:solidFill>
                  <a:srgbClr val="382F2F"/>
                </a:solidFill>
              </a:rPr>
              <a:t>Parts of Motherboard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0" y="3581"/>
            <a:ext cx="6967855" cy="966469"/>
          </a:xfrm>
          <a:custGeom>
            <a:avLst/>
            <a:gdLst/>
            <a:ahLst/>
            <a:cxnLst/>
            <a:rect l="l" t="t" r="r" b="b"/>
            <a:pathLst>
              <a:path w="6967855" h="966469">
                <a:moveTo>
                  <a:pt x="6967677" y="197015"/>
                </a:moveTo>
                <a:lnTo>
                  <a:pt x="1286751" y="197015"/>
                </a:lnTo>
                <a:lnTo>
                  <a:pt x="1321269" y="171704"/>
                </a:lnTo>
                <a:lnTo>
                  <a:pt x="1362913" y="143929"/>
                </a:lnTo>
                <a:lnTo>
                  <a:pt x="1405877" y="118414"/>
                </a:lnTo>
                <a:lnTo>
                  <a:pt x="1445348" y="97586"/>
                </a:lnTo>
                <a:lnTo>
                  <a:pt x="1486319" y="78320"/>
                </a:lnTo>
                <a:lnTo>
                  <a:pt x="1528902" y="60540"/>
                </a:lnTo>
                <a:lnTo>
                  <a:pt x="1573110" y="44272"/>
                </a:lnTo>
                <a:lnTo>
                  <a:pt x="1619046" y="29464"/>
                </a:lnTo>
                <a:lnTo>
                  <a:pt x="1666786" y="16103"/>
                </a:lnTo>
                <a:lnTo>
                  <a:pt x="1716392" y="4152"/>
                </a:lnTo>
                <a:lnTo>
                  <a:pt x="1736648" y="0"/>
                </a:lnTo>
                <a:lnTo>
                  <a:pt x="1644484" y="0"/>
                </a:lnTo>
                <a:lnTo>
                  <a:pt x="1565935" y="23990"/>
                </a:lnTo>
                <a:lnTo>
                  <a:pt x="1520939" y="40563"/>
                </a:lnTo>
                <a:lnTo>
                  <a:pt x="1477594" y="58661"/>
                </a:lnTo>
                <a:lnTo>
                  <a:pt x="1435862" y="78308"/>
                </a:lnTo>
                <a:lnTo>
                  <a:pt x="1395577" y="99555"/>
                </a:lnTo>
                <a:lnTo>
                  <a:pt x="1351851" y="125577"/>
                </a:lnTo>
                <a:lnTo>
                  <a:pt x="1309535" y="153809"/>
                </a:lnTo>
                <a:lnTo>
                  <a:pt x="1268488" y="183883"/>
                </a:lnTo>
                <a:lnTo>
                  <a:pt x="1251864" y="197015"/>
                </a:lnTo>
                <a:lnTo>
                  <a:pt x="0" y="197015"/>
                </a:lnTo>
                <a:lnTo>
                  <a:pt x="0" y="216052"/>
                </a:lnTo>
                <a:lnTo>
                  <a:pt x="1227823" y="216052"/>
                </a:lnTo>
                <a:lnTo>
                  <a:pt x="1189545" y="248170"/>
                </a:lnTo>
                <a:lnTo>
                  <a:pt x="1151331" y="281660"/>
                </a:lnTo>
                <a:lnTo>
                  <a:pt x="1113739" y="315569"/>
                </a:lnTo>
                <a:lnTo>
                  <a:pt x="1043038" y="380339"/>
                </a:lnTo>
                <a:lnTo>
                  <a:pt x="1008900" y="411264"/>
                </a:lnTo>
                <a:lnTo>
                  <a:pt x="973759" y="442620"/>
                </a:lnTo>
                <a:lnTo>
                  <a:pt x="937628" y="474256"/>
                </a:lnTo>
                <a:lnTo>
                  <a:pt x="900506" y="506044"/>
                </a:lnTo>
                <a:lnTo>
                  <a:pt x="862406" y="537819"/>
                </a:lnTo>
                <a:lnTo>
                  <a:pt x="823328" y="569442"/>
                </a:lnTo>
                <a:lnTo>
                  <a:pt x="783297" y="600773"/>
                </a:lnTo>
                <a:lnTo>
                  <a:pt x="742302" y="631659"/>
                </a:lnTo>
                <a:lnTo>
                  <a:pt x="700366" y="661974"/>
                </a:lnTo>
                <a:lnTo>
                  <a:pt x="657504" y="691553"/>
                </a:lnTo>
                <a:lnTo>
                  <a:pt x="613689" y="720255"/>
                </a:lnTo>
                <a:lnTo>
                  <a:pt x="568960" y="747953"/>
                </a:lnTo>
                <a:lnTo>
                  <a:pt x="523328" y="774471"/>
                </a:lnTo>
                <a:lnTo>
                  <a:pt x="476770" y="799706"/>
                </a:lnTo>
                <a:lnTo>
                  <a:pt x="430377" y="822947"/>
                </a:lnTo>
                <a:lnTo>
                  <a:pt x="383908" y="844334"/>
                </a:lnTo>
                <a:lnTo>
                  <a:pt x="337375" y="863841"/>
                </a:lnTo>
                <a:lnTo>
                  <a:pt x="290830" y="881468"/>
                </a:lnTo>
                <a:lnTo>
                  <a:pt x="244297" y="897204"/>
                </a:lnTo>
                <a:lnTo>
                  <a:pt x="197815" y="911047"/>
                </a:lnTo>
                <a:lnTo>
                  <a:pt x="151409" y="922997"/>
                </a:lnTo>
                <a:lnTo>
                  <a:pt x="105105" y="933056"/>
                </a:lnTo>
                <a:lnTo>
                  <a:pt x="58953" y="941197"/>
                </a:lnTo>
                <a:lnTo>
                  <a:pt x="10693" y="944829"/>
                </a:lnTo>
                <a:lnTo>
                  <a:pt x="0" y="943991"/>
                </a:lnTo>
                <a:lnTo>
                  <a:pt x="0" y="966152"/>
                </a:lnTo>
                <a:lnTo>
                  <a:pt x="49428" y="964184"/>
                </a:lnTo>
                <a:lnTo>
                  <a:pt x="108966" y="954278"/>
                </a:lnTo>
                <a:lnTo>
                  <a:pt x="152666" y="944829"/>
                </a:lnTo>
                <a:lnTo>
                  <a:pt x="156032" y="944105"/>
                </a:lnTo>
                <a:lnTo>
                  <a:pt x="203200" y="931976"/>
                </a:lnTo>
                <a:lnTo>
                  <a:pt x="250444" y="917905"/>
                </a:lnTo>
                <a:lnTo>
                  <a:pt x="297713" y="901903"/>
                </a:lnTo>
                <a:lnTo>
                  <a:pt x="344995" y="883983"/>
                </a:lnTo>
                <a:lnTo>
                  <a:pt x="392239" y="864158"/>
                </a:lnTo>
                <a:lnTo>
                  <a:pt x="439432" y="842441"/>
                </a:lnTo>
                <a:lnTo>
                  <a:pt x="486524" y="818832"/>
                </a:lnTo>
                <a:lnTo>
                  <a:pt x="533527" y="793407"/>
                </a:lnTo>
                <a:lnTo>
                  <a:pt x="579602" y="766660"/>
                </a:lnTo>
                <a:lnTo>
                  <a:pt x="624738" y="738746"/>
                </a:lnTo>
                <a:lnTo>
                  <a:pt x="668921" y="709815"/>
                </a:lnTo>
                <a:lnTo>
                  <a:pt x="712165" y="679996"/>
                </a:lnTo>
                <a:lnTo>
                  <a:pt x="754443" y="649439"/>
                </a:lnTo>
                <a:lnTo>
                  <a:pt x="795756" y="618312"/>
                </a:lnTo>
                <a:lnTo>
                  <a:pt x="836104" y="586740"/>
                </a:lnTo>
                <a:lnTo>
                  <a:pt x="875461" y="554863"/>
                </a:lnTo>
                <a:lnTo>
                  <a:pt x="913841" y="522846"/>
                </a:lnTo>
                <a:lnTo>
                  <a:pt x="951217" y="490829"/>
                </a:lnTo>
                <a:lnTo>
                  <a:pt x="987602" y="458952"/>
                </a:lnTo>
                <a:lnTo>
                  <a:pt x="1022972" y="427380"/>
                </a:lnTo>
                <a:lnTo>
                  <a:pt x="1127734" y="331736"/>
                </a:lnTo>
                <a:lnTo>
                  <a:pt x="1164958" y="298132"/>
                </a:lnTo>
                <a:lnTo>
                  <a:pt x="1202778" y="264960"/>
                </a:lnTo>
                <a:lnTo>
                  <a:pt x="1241348" y="232587"/>
                </a:lnTo>
                <a:lnTo>
                  <a:pt x="1262240" y="216052"/>
                </a:lnTo>
                <a:lnTo>
                  <a:pt x="6967677" y="216052"/>
                </a:lnTo>
                <a:lnTo>
                  <a:pt x="6967677" y="197015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004870"/>
            <a:ext cx="6967855" cy="909955"/>
          </a:xfrm>
          <a:custGeom>
            <a:avLst/>
            <a:gdLst/>
            <a:ahLst/>
            <a:cxnLst/>
            <a:rect l="l" t="t" r="r" b="b"/>
            <a:pathLst>
              <a:path w="6967855" h="909954">
                <a:moveTo>
                  <a:pt x="6967677" y="0"/>
                </a:moveTo>
                <a:lnTo>
                  <a:pt x="6882066" y="13652"/>
                </a:lnTo>
                <a:lnTo>
                  <a:pt x="6833260" y="25527"/>
                </a:lnTo>
                <a:lnTo>
                  <a:pt x="6784378" y="39674"/>
                </a:lnTo>
                <a:lnTo>
                  <a:pt x="6735470" y="56108"/>
                </a:lnTo>
                <a:lnTo>
                  <a:pt x="6686588" y="74777"/>
                </a:lnTo>
                <a:lnTo>
                  <a:pt x="6637769" y="95694"/>
                </a:lnTo>
                <a:lnTo>
                  <a:pt x="6589039" y="118833"/>
                </a:lnTo>
                <a:lnTo>
                  <a:pt x="6540462" y="144183"/>
                </a:lnTo>
                <a:lnTo>
                  <a:pt x="6494132" y="170434"/>
                </a:lnTo>
                <a:lnTo>
                  <a:pt x="6448831" y="198056"/>
                </a:lnTo>
                <a:lnTo>
                  <a:pt x="6404559" y="226898"/>
                </a:lnTo>
                <a:lnTo>
                  <a:pt x="6361316" y="256781"/>
                </a:lnTo>
                <a:lnTo>
                  <a:pt x="6319113" y="287540"/>
                </a:lnTo>
                <a:lnTo>
                  <a:pt x="6277953" y="319011"/>
                </a:lnTo>
                <a:lnTo>
                  <a:pt x="6237846" y="351015"/>
                </a:lnTo>
                <a:lnTo>
                  <a:pt x="6198794" y="383387"/>
                </a:lnTo>
                <a:lnTo>
                  <a:pt x="6160795" y="415950"/>
                </a:lnTo>
                <a:lnTo>
                  <a:pt x="6123876" y="448551"/>
                </a:lnTo>
                <a:lnTo>
                  <a:pt x="6088011" y="481025"/>
                </a:lnTo>
                <a:lnTo>
                  <a:pt x="6053226" y="513168"/>
                </a:lnTo>
                <a:lnTo>
                  <a:pt x="5950674" y="610260"/>
                </a:lnTo>
                <a:lnTo>
                  <a:pt x="5911850" y="646442"/>
                </a:lnTo>
                <a:lnTo>
                  <a:pt x="5872226" y="681990"/>
                </a:lnTo>
                <a:lnTo>
                  <a:pt x="5840019" y="709282"/>
                </a:lnTo>
                <a:lnTo>
                  <a:pt x="0" y="709282"/>
                </a:lnTo>
                <a:lnTo>
                  <a:pt x="0" y="728319"/>
                </a:lnTo>
                <a:lnTo>
                  <a:pt x="5816409" y="728319"/>
                </a:lnTo>
                <a:lnTo>
                  <a:pt x="5789803" y="749173"/>
                </a:lnTo>
                <a:lnTo>
                  <a:pt x="5746597" y="779805"/>
                </a:lnTo>
                <a:lnTo>
                  <a:pt x="5701766" y="807796"/>
                </a:lnTo>
                <a:lnTo>
                  <a:pt x="5660314" y="830465"/>
                </a:lnTo>
                <a:lnTo>
                  <a:pt x="5616994" y="851306"/>
                </a:lnTo>
                <a:lnTo>
                  <a:pt x="5571718" y="870356"/>
                </a:lnTo>
                <a:lnTo>
                  <a:pt x="5524360" y="887653"/>
                </a:lnTo>
                <a:lnTo>
                  <a:pt x="5474843" y="903236"/>
                </a:lnTo>
                <a:lnTo>
                  <a:pt x="5450027" y="909904"/>
                </a:lnTo>
                <a:lnTo>
                  <a:pt x="5519966" y="909904"/>
                </a:lnTo>
                <a:lnTo>
                  <a:pt x="5579110" y="888834"/>
                </a:lnTo>
                <a:lnTo>
                  <a:pt x="5625211" y="869429"/>
                </a:lnTo>
                <a:lnTo>
                  <a:pt x="5669343" y="848182"/>
                </a:lnTo>
                <a:lnTo>
                  <a:pt x="5711609" y="825068"/>
                </a:lnTo>
                <a:lnTo>
                  <a:pt x="5757240" y="796531"/>
                </a:lnTo>
                <a:lnTo>
                  <a:pt x="5801118" y="765429"/>
                </a:lnTo>
                <a:lnTo>
                  <a:pt x="5843498" y="732231"/>
                </a:lnTo>
                <a:lnTo>
                  <a:pt x="5848108" y="728319"/>
                </a:lnTo>
                <a:lnTo>
                  <a:pt x="6967677" y="728319"/>
                </a:lnTo>
                <a:lnTo>
                  <a:pt x="6967677" y="709282"/>
                </a:lnTo>
                <a:lnTo>
                  <a:pt x="5870600" y="709282"/>
                </a:lnTo>
                <a:lnTo>
                  <a:pt x="5884596" y="697433"/>
                </a:lnTo>
                <a:lnTo>
                  <a:pt x="5924639" y="661543"/>
                </a:lnTo>
                <a:lnTo>
                  <a:pt x="5963856" y="625017"/>
                </a:lnTo>
                <a:lnTo>
                  <a:pt x="6033020" y="559320"/>
                </a:lnTo>
                <a:lnTo>
                  <a:pt x="6066510" y="527862"/>
                </a:lnTo>
                <a:lnTo>
                  <a:pt x="6101067" y="495935"/>
                </a:lnTo>
                <a:lnTo>
                  <a:pt x="6136678" y="463702"/>
                </a:lnTo>
                <a:lnTo>
                  <a:pt x="6173355" y="431342"/>
                </a:lnTo>
                <a:lnTo>
                  <a:pt x="6211062" y="399021"/>
                </a:lnTo>
                <a:lnTo>
                  <a:pt x="6249822" y="366903"/>
                </a:lnTo>
                <a:lnTo>
                  <a:pt x="6289624" y="335153"/>
                </a:lnTo>
                <a:lnTo>
                  <a:pt x="6330455" y="303923"/>
                </a:lnTo>
                <a:lnTo>
                  <a:pt x="6372301" y="273418"/>
                </a:lnTo>
                <a:lnTo>
                  <a:pt x="6415164" y="243763"/>
                </a:lnTo>
                <a:lnTo>
                  <a:pt x="6459042" y="215163"/>
                </a:lnTo>
                <a:lnTo>
                  <a:pt x="6503937" y="187756"/>
                </a:lnTo>
                <a:lnTo>
                  <a:pt x="6549822" y="161721"/>
                </a:lnTo>
                <a:lnTo>
                  <a:pt x="6597663" y="136753"/>
                </a:lnTo>
                <a:lnTo>
                  <a:pt x="6645656" y="113982"/>
                </a:lnTo>
                <a:lnTo>
                  <a:pt x="6693725" y="93408"/>
                </a:lnTo>
                <a:lnTo>
                  <a:pt x="6741858" y="75031"/>
                </a:lnTo>
                <a:lnTo>
                  <a:pt x="6789979" y="58864"/>
                </a:lnTo>
                <a:lnTo>
                  <a:pt x="6838074" y="44919"/>
                </a:lnTo>
                <a:lnTo>
                  <a:pt x="6886080" y="33210"/>
                </a:lnTo>
                <a:lnTo>
                  <a:pt x="6933971" y="23723"/>
                </a:lnTo>
                <a:lnTo>
                  <a:pt x="6967677" y="20891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24895" y="1192159"/>
            <a:ext cx="2747645" cy="2727960"/>
            <a:chOff x="4224895" y="1192159"/>
            <a:chExt cx="2747645" cy="2727960"/>
          </a:xfrm>
        </p:grpSpPr>
        <p:sp>
          <p:nvSpPr>
            <p:cNvPr id="3" name="object 3"/>
            <p:cNvSpPr/>
            <p:nvPr/>
          </p:nvSpPr>
          <p:spPr>
            <a:xfrm>
              <a:off x="4969718" y="2135830"/>
              <a:ext cx="1998345" cy="1779270"/>
            </a:xfrm>
            <a:custGeom>
              <a:avLst/>
              <a:gdLst/>
              <a:ahLst/>
              <a:cxnLst/>
              <a:rect l="l" t="t" r="r" b="b"/>
              <a:pathLst>
                <a:path w="1998345" h="1779270">
                  <a:moveTo>
                    <a:pt x="1997967" y="0"/>
                  </a:moveTo>
                  <a:lnTo>
                    <a:pt x="1956211" y="4509"/>
                  </a:lnTo>
                  <a:lnTo>
                    <a:pt x="1906327" y="12154"/>
                  </a:lnTo>
                  <a:lnTo>
                    <a:pt x="1857838" y="21837"/>
                  </a:lnTo>
                  <a:lnTo>
                    <a:pt x="1810698" y="33491"/>
                  </a:lnTo>
                  <a:lnTo>
                    <a:pt x="1764864" y="47052"/>
                  </a:lnTo>
                  <a:lnTo>
                    <a:pt x="1720289" y="62452"/>
                  </a:lnTo>
                  <a:lnTo>
                    <a:pt x="1676929" y="79627"/>
                  </a:lnTo>
                  <a:lnTo>
                    <a:pt x="1634739" y="98511"/>
                  </a:lnTo>
                  <a:lnTo>
                    <a:pt x="1593674" y="119037"/>
                  </a:lnTo>
                  <a:lnTo>
                    <a:pt x="1553689" y="141141"/>
                  </a:lnTo>
                  <a:lnTo>
                    <a:pt x="1514738" y="164757"/>
                  </a:lnTo>
                  <a:lnTo>
                    <a:pt x="1476778" y="189818"/>
                  </a:lnTo>
                  <a:lnTo>
                    <a:pt x="1439762" y="216260"/>
                  </a:lnTo>
                  <a:lnTo>
                    <a:pt x="1403646" y="244016"/>
                  </a:lnTo>
                  <a:lnTo>
                    <a:pt x="1368386" y="273020"/>
                  </a:lnTo>
                  <a:lnTo>
                    <a:pt x="1333935" y="303208"/>
                  </a:lnTo>
                  <a:lnTo>
                    <a:pt x="1300249" y="334513"/>
                  </a:lnTo>
                  <a:lnTo>
                    <a:pt x="1267282" y="366869"/>
                  </a:lnTo>
                  <a:lnTo>
                    <a:pt x="1234991" y="400211"/>
                  </a:lnTo>
                  <a:lnTo>
                    <a:pt x="1203330" y="434474"/>
                  </a:lnTo>
                  <a:lnTo>
                    <a:pt x="1172254" y="469590"/>
                  </a:lnTo>
                  <a:lnTo>
                    <a:pt x="1141717" y="505495"/>
                  </a:lnTo>
                  <a:lnTo>
                    <a:pt x="1111676" y="542124"/>
                  </a:lnTo>
                  <a:lnTo>
                    <a:pt x="1082084" y="579409"/>
                  </a:lnTo>
                  <a:lnTo>
                    <a:pt x="1052898" y="617286"/>
                  </a:lnTo>
                  <a:lnTo>
                    <a:pt x="1024071" y="655688"/>
                  </a:lnTo>
                  <a:lnTo>
                    <a:pt x="995560" y="694551"/>
                  </a:lnTo>
                  <a:lnTo>
                    <a:pt x="967318" y="733808"/>
                  </a:lnTo>
                  <a:lnTo>
                    <a:pt x="939301" y="773394"/>
                  </a:lnTo>
                  <a:lnTo>
                    <a:pt x="911465" y="813242"/>
                  </a:lnTo>
                  <a:lnTo>
                    <a:pt x="883763" y="853288"/>
                  </a:lnTo>
                  <a:lnTo>
                    <a:pt x="856151" y="893465"/>
                  </a:lnTo>
                  <a:lnTo>
                    <a:pt x="828584" y="933708"/>
                  </a:lnTo>
                  <a:lnTo>
                    <a:pt x="801018" y="973951"/>
                  </a:lnTo>
                  <a:lnTo>
                    <a:pt x="773406" y="1014128"/>
                  </a:lnTo>
                  <a:lnTo>
                    <a:pt x="745704" y="1054173"/>
                  </a:lnTo>
                  <a:lnTo>
                    <a:pt x="717867" y="1094022"/>
                  </a:lnTo>
                  <a:lnTo>
                    <a:pt x="689851" y="1133607"/>
                  </a:lnTo>
                  <a:lnTo>
                    <a:pt x="661609" y="1172864"/>
                  </a:lnTo>
                  <a:lnTo>
                    <a:pt x="633097" y="1211727"/>
                  </a:lnTo>
                  <a:lnTo>
                    <a:pt x="604271" y="1250130"/>
                  </a:lnTo>
                  <a:lnTo>
                    <a:pt x="575084" y="1288006"/>
                  </a:lnTo>
                  <a:lnTo>
                    <a:pt x="545493" y="1325292"/>
                  </a:lnTo>
                  <a:lnTo>
                    <a:pt x="515451" y="1361920"/>
                  </a:lnTo>
                  <a:lnTo>
                    <a:pt x="484915" y="1397825"/>
                  </a:lnTo>
                  <a:lnTo>
                    <a:pt x="453838" y="1432942"/>
                  </a:lnTo>
                  <a:lnTo>
                    <a:pt x="422177" y="1467204"/>
                  </a:lnTo>
                  <a:lnTo>
                    <a:pt x="389886" y="1500546"/>
                  </a:lnTo>
                  <a:lnTo>
                    <a:pt x="356920" y="1532903"/>
                  </a:lnTo>
                  <a:lnTo>
                    <a:pt x="323234" y="1564207"/>
                  </a:lnTo>
                  <a:lnTo>
                    <a:pt x="288783" y="1594395"/>
                  </a:lnTo>
                  <a:lnTo>
                    <a:pt x="253522" y="1623400"/>
                  </a:lnTo>
                  <a:lnTo>
                    <a:pt x="217406" y="1651156"/>
                  </a:lnTo>
                  <a:lnTo>
                    <a:pt x="180391" y="1677597"/>
                  </a:lnTo>
                  <a:lnTo>
                    <a:pt x="142430" y="1702658"/>
                  </a:lnTo>
                  <a:lnTo>
                    <a:pt x="103480" y="1726274"/>
                  </a:lnTo>
                  <a:lnTo>
                    <a:pt x="63495" y="1748378"/>
                  </a:lnTo>
                  <a:lnTo>
                    <a:pt x="22429" y="1768905"/>
                  </a:lnTo>
                  <a:lnTo>
                    <a:pt x="0" y="1778944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4895" y="1192159"/>
              <a:ext cx="1990724" cy="199072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208736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714165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7328" y="1360449"/>
            <a:ext cx="989824" cy="13091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6185" y="1318892"/>
            <a:ext cx="2887345" cy="83311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-5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30" dirty="0">
                <a:latin typeface="Verdana"/>
                <a:cs typeface="Verdana"/>
              </a:rPr>
              <a:t>c</a:t>
            </a:r>
            <a:r>
              <a:rPr sz="1050" spc="15" dirty="0">
                <a:latin typeface="Verdana"/>
                <a:cs typeface="Verdana"/>
              </a:rPr>
              <a:t>oo</a:t>
            </a:r>
            <a:r>
              <a:rPr sz="1050" spc="-15" dirty="0">
                <a:latin typeface="Verdana"/>
                <a:cs typeface="Verdana"/>
              </a:rPr>
              <a:t>li</a:t>
            </a:r>
            <a:r>
              <a:rPr sz="1050" spc="45" dirty="0">
                <a:latin typeface="Verdana"/>
                <a:cs typeface="Verdana"/>
              </a:rPr>
              <a:t>n</a:t>
            </a:r>
            <a:r>
              <a:rPr sz="1050" spc="65" dirty="0">
                <a:latin typeface="Verdana"/>
                <a:cs typeface="Verdana"/>
              </a:rPr>
              <a:t>g</a:t>
            </a:r>
            <a:r>
              <a:rPr sz="1050" spc="-95" dirty="0">
                <a:latin typeface="Verdana"/>
                <a:cs typeface="Verdana"/>
              </a:rPr>
              <a:t> </a:t>
            </a:r>
            <a:r>
              <a:rPr sz="1050" spc="-50" dirty="0">
                <a:latin typeface="Verdana"/>
                <a:cs typeface="Verdana"/>
              </a:rPr>
              <a:t>s</a:t>
            </a:r>
            <a:r>
              <a:rPr sz="1050" spc="-65" dirty="0">
                <a:latin typeface="Verdana"/>
                <a:cs typeface="Verdana"/>
              </a:rPr>
              <a:t>y</a:t>
            </a:r>
            <a:r>
              <a:rPr sz="1050" spc="-40" dirty="0">
                <a:latin typeface="Verdana"/>
                <a:cs typeface="Verdana"/>
              </a:rPr>
              <a:t>s</a:t>
            </a:r>
            <a:r>
              <a:rPr sz="1050" spc="-15" dirty="0">
                <a:latin typeface="Verdana"/>
                <a:cs typeface="Verdana"/>
              </a:rPr>
              <a:t>t</a:t>
            </a:r>
            <a:r>
              <a:rPr sz="1050" dirty="0">
                <a:latin typeface="Verdana"/>
                <a:cs typeface="Verdana"/>
              </a:rPr>
              <a:t>e</a:t>
            </a:r>
            <a:r>
              <a:rPr sz="1050" spc="90" dirty="0">
                <a:latin typeface="Verdana"/>
                <a:cs typeface="Verdana"/>
              </a:rPr>
              <a:t>m</a:t>
            </a:r>
            <a:r>
              <a:rPr sz="1050" spc="-95" dirty="0"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k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85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30" dirty="0">
                <a:solidFill>
                  <a:srgbClr val="382F2F"/>
                </a:solidFill>
                <a:latin typeface="Verdana"/>
                <a:cs typeface="Verdana"/>
              </a:rPr>
              <a:t>s  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fr</a:t>
            </a:r>
            <a:r>
              <a:rPr sz="1050" spc="30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m 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ove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rh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ea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, </a:t>
            </a:r>
            <a:r>
              <a:rPr sz="1050" spc="10" dirty="0">
                <a:solidFill>
                  <a:srgbClr val="382F2F"/>
                </a:solidFill>
                <a:latin typeface="Verdana"/>
                <a:cs typeface="Verdana"/>
              </a:rPr>
              <a:t>ensur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in</a:t>
            </a:r>
            <a:r>
              <a:rPr sz="1050" spc="10" dirty="0">
                <a:solidFill>
                  <a:srgbClr val="382F2F"/>
                </a:solidFill>
                <a:latin typeface="Verdana"/>
                <a:cs typeface="Verdana"/>
              </a:rPr>
              <a:t>g </a:t>
            </a:r>
            <a:r>
              <a:rPr sz="1050" spc="20" dirty="0">
                <a:solidFill>
                  <a:srgbClr val="382F2F"/>
                </a:solidFill>
                <a:latin typeface="Verdana"/>
                <a:cs typeface="Verdana"/>
              </a:rPr>
              <a:t>smo</a:t>
            </a:r>
            <a:r>
              <a:rPr sz="1050" spc="20" dirty="0">
                <a:solidFill>
                  <a:srgbClr val="332B2B"/>
                </a:solidFill>
                <a:latin typeface="Verdana"/>
                <a:cs typeface="Verdana"/>
              </a:rPr>
              <a:t>oth </a:t>
            </a:r>
            <a:r>
              <a:rPr sz="1050" spc="2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0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per</a:t>
            </a:r>
            <a:r>
              <a:rPr sz="1050" spc="-10" dirty="0">
                <a:solidFill>
                  <a:srgbClr val="382F2F"/>
                </a:solidFill>
                <a:latin typeface="Verdana"/>
                <a:cs typeface="Verdana"/>
              </a:rPr>
              <a:t>ation. </a:t>
            </a:r>
            <a:r>
              <a:rPr sz="1050" spc="-6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6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60" dirty="0">
                <a:solidFill>
                  <a:srgbClr val="332B2B"/>
                </a:solidFill>
                <a:latin typeface="Verdana"/>
                <a:cs typeface="Verdana"/>
              </a:rPr>
              <a:t>'</a:t>
            </a:r>
            <a:r>
              <a:rPr sz="1050" spc="-60" dirty="0">
                <a:solidFill>
                  <a:srgbClr val="382F2F"/>
                </a:solidFill>
                <a:latin typeface="Verdana"/>
                <a:cs typeface="Verdana"/>
              </a:rPr>
              <a:t>s 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-10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ke </a:t>
            </a:r>
            <a:r>
              <a:rPr sz="1050" spc="20" dirty="0">
                <a:solidFill>
                  <a:srgbClr val="332B2B"/>
                </a:solidFill>
                <a:latin typeface="Verdana"/>
                <a:cs typeface="Verdana"/>
              </a:rPr>
              <a:t>th</a:t>
            </a:r>
            <a:r>
              <a:rPr sz="1050" spc="20" dirty="0">
                <a:solidFill>
                  <a:srgbClr val="382F2F"/>
                </a:solidFill>
                <a:latin typeface="Verdana"/>
                <a:cs typeface="Verdana"/>
              </a:rPr>
              <a:t>e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ai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r </a:t>
            </a:r>
            <a:r>
              <a:rPr sz="1050" spc="20" dirty="0">
                <a:solidFill>
                  <a:srgbClr val="332B2B"/>
                </a:solidFill>
                <a:latin typeface="Verdana"/>
                <a:cs typeface="Verdana"/>
              </a:rPr>
              <a:t>con</a:t>
            </a:r>
            <a:r>
              <a:rPr sz="1050" spc="20" dirty="0">
                <a:solidFill>
                  <a:srgbClr val="382F2F"/>
                </a:solidFill>
                <a:latin typeface="Verdana"/>
                <a:cs typeface="Verdana"/>
              </a:rPr>
              <a:t>ditionin</a:t>
            </a:r>
            <a:r>
              <a:rPr sz="1050" spc="20" dirty="0">
                <a:solidFill>
                  <a:srgbClr val="332B2B"/>
                </a:solidFill>
                <a:latin typeface="Verdana"/>
                <a:cs typeface="Verdana"/>
              </a:rPr>
              <a:t>g 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n 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a </a:t>
            </a:r>
            <a:r>
              <a:rPr sz="1050" spc="-35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il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160" dirty="0">
                <a:solidFill>
                  <a:srgbClr val="382F2F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85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65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85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050" spc="-25" dirty="0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e  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60" dirty="0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90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1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2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75" dirty="0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-7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96496" y="652928"/>
            <a:ext cx="129667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15" dirty="0">
                <a:solidFill>
                  <a:srgbClr val="382F2F"/>
                </a:solidFill>
              </a:rPr>
              <a:t>C</a:t>
            </a:r>
            <a:r>
              <a:rPr sz="1500" spc="15" dirty="0"/>
              <a:t>ool</a:t>
            </a:r>
            <a:r>
              <a:rPr sz="1500" spc="15" dirty="0">
                <a:solidFill>
                  <a:srgbClr val="382F2F"/>
                </a:solidFill>
              </a:rPr>
              <a:t>ing</a:t>
            </a:r>
            <a:r>
              <a:rPr sz="1500" spc="-30" dirty="0">
                <a:solidFill>
                  <a:srgbClr val="382F2F"/>
                </a:solidFill>
              </a:rPr>
              <a:t> </a:t>
            </a:r>
            <a:r>
              <a:rPr sz="1500" dirty="0">
                <a:solidFill>
                  <a:srgbClr val="382F2F"/>
                </a:solidFill>
              </a:rPr>
              <a:t>S</a:t>
            </a:r>
            <a:r>
              <a:rPr sz="1500" dirty="0"/>
              <a:t>y</a:t>
            </a:r>
            <a:r>
              <a:rPr sz="1500" dirty="0">
                <a:solidFill>
                  <a:srgbClr val="382F2F"/>
                </a:solidFill>
              </a:rPr>
              <a:t>st</a:t>
            </a:r>
            <a:r>
              <a:rPr sz="1500" dirty="0"/>
              <a:t>em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24895" y="1192159"/>
            <a:ext cx="2747645" cy="2727960"/>
            <a:chOff x="4224895" y="1192159"/>
            <a:chExt cx="2747645" cy="2727960"/>
          </a:xfrm>
        </p:grpSpPr>
        <p:sp>
          <p:nvSpPr>
            <p:cNvPr id="3" name="object 3"/>
            <p:cNvSpPr/>
            <p:nvPr/>
          </p:nvSpPr>
          <p:spPr>
            <a:xfrm>
              <a:off x="4969718" y="2135830"/>
              <a:ext cx="1998345" cy="1779270"/>
            </a:xfrm>
            <a:custGeom>
              <a:avLst/>
              <a:gdLst/>
              <a:ahLst/>
              <a:cxnLst/>
              <a:rect l="l" t="t" r="r" b="b"/>
              <a:pathLst>
                <a:path w="1998345" h="1779270">
                  <a:moveTo>
                    <a:pt x="1997967" y="0"/>
                  </a:moveTo>
                  <a:lnTo>
                    <a:pt x="1956211" y="4509"/>
                  </a:lnTo>
                  <a:lnTo>
                    <a:pt x="1906327" y="12154"/>
                  </a:lnTo>
                  <a:lnTo>
                    <a:pt x="1857838" y="21837"/>
                  </a:lnTo>
                  <a:lnTo>
                    <a:pt x="1810698" y="33491"/>
                  </a:lnTo>
                  <a:lnTo>
                    <a:pt x="1764864" y="47052"/>
                  </a:lnTo>
                  <a:lnTo>
                    <a:pt x="1720289" y="62452"/>
                  </a:lnTo>
                  <a:lnTo>
                    <a:pt x="1676929" y="79627"/>
                  </a:lnTo>
                  <a:lnTo>
                    <a:pt x="1634739" y="98511"/>
                  </a:lnTo>
                  <a:lnTo>
                    <a:pt x="1593674" y="119037"/>
                  </a:lnTo>
                  <a:lnTo>
                    <a:pt x="1553689" y="141141"/>
                  </a:lnTo>
                  <a:lnTo>
                    <a:pt x="1514738" y="164757"/>
                  </a:lnTo>
                  <a:lnTo>
                    <a:pt x="1476778" y="189818"/>
                  </a:lnTo>
                  <a:lnTo>
                    <a:pt x="1439762" y="216260"/>
                  </a:lnTo>
                  <a:lnTo>
                    <a:pt x="1403646" y="244016"/>
                  </a:lnTo>
                  <a:lnTo>
                    <a:pt x="1368386" y="273020"/>
                  </a:lnTo>
                  <a:lnTo>
                    <a:pt x="1333935" y="303208"/>
                  </a:lnTo>
                  <a:lnTo>
                    <a:pt x="1300249" y="334513"/>
                  </a:lnTo>
                  <a:lnTo>
                    <a:pt x="1267282" y="366869"/>
                  </a:lnTo>
                  <a:lnTo>
                    <a:pt x="1234991" y="400211"/>
                  </a:lnTo>
                  <a:lnTo>
                    <a:pt x="1203330" y="434474"/>
                  </a:lnTo>
                  <a:lnTo>
                    <a:pt x="1172254" y="469590"/>
                  </a:lnTo>
                  <a:lnTo>
                    <a:pt x="1141717" y="505495"/>
                  </a:lnTo>
                  <a:lnTo>
                    <a:pt x="1111676" y="542124"/>
                  </a:lnTo>
                  <a:lnTo>
                    <a:pt x="1082084" y="579409"/>
                  </a:lnTo>
                  <a:lnTo>
                    <a:pt x="1052898" y="617286"/>
                  </a:lnTo>
                  <a:lnTo>
                    <a:pt x="1024071" y="655688"/>
                  </a:lnTo>
                  <a:lnTo>
                    <a:pt x="995560" y="694551"/>
                  </a:lnTo>
                  <a:lnTo>
                    <a:pt x="967318" y="733808"/>
                  </a:lnTo>
                  <a:lnTo>
                    <a:pt x="939301" y="773394"/>
                  </a:lnTo>
                  <a:lnTo>
                    <a:pt x="911465" y="813242"/>
                  </a:lnTo>
                  <a:lnTo>
                    <a:pt x="883763" y="853288"/>
                  </a:lnTo>
                  <a:lnTo>
                    <a:pt x="856151" y="893465"/>
                  </a:lnTo>
                  <a:lnTo>
                    <a:pt x="828584" y="933708"/>
                  </a:lnTo>
                  <a:lnTo>
                    <a:pt x="801018" y="973951"/>
                  </a:lnTo>
                  <a:lnTo>
                    <a:pt x="773406" y="1014128"/>
                  </a:lnTo>
                  <a:lnTo>
                    <a:pt x="745704" y="1054173"/>
                  </a:lnTo>
                  <a:lnTo>
                    <a:pt x="717867" y="1094022"/>
                  </a:lnTo>
                  <a:lnTo>
                    <a:pt x="689851" y="1133607"/>
                  </a:lnTo>
                  <a:lnTo>
                    <a:pt x="661609" y="1172864"/>
                  </a:lnTo>
                  <a:lnTo>
                    <a:pt x="633097" y="1211727"/>
                  </a:lnTo>
                  <a:lnTo>
                    <a:pt x="604271" y="1250130"/>
                  </a:lnTo>
                  <a:lnTo>
                    <a:pt x="575084" y="1288006"/>
                  </a:lnTo>
                  <a:lnTo>
                    <a:pt x="545493" y="1325292"/>
                  </a:lnTo>
                  <a:lnTo>
                    <a:pt x="515451" y="1361920"/>
                  </a:lnTo>
                  <a:lnTo>
                    <a:pt x="484915" y="1397825"/>
                  </a:lnTo>
                  <a:lnTo>
                    <a:pt x="453838" y="1432942"/>
                  </a:lnTo>
                  <a:lnTo>
                    <a:pt x="422177" y="1467204"/>
                  </a:lnTo>
                  <a:lnTo>
                    <a:pt x="389886" y="1500546"/>
                  </a:lnTo>
                  <a:lnTo>
                    <a:pt x="356920" y="1532903"/>
                  </a:lnTo>
                  <a:lnTo>
                    <a:pt x="323234" y="1564207"/>
                  </a:lnTo>
                  <a:lnTo>
                    <a:pt x="288783" y="1594395"/>
                  </a:lnTo>
                  <a:lnTo>
                    <a:pt x="253522" y="1623400"/>
                  </a:lnTo>
                  <a:lnTo>
                    <a:pt x="217406" y="1651156"/>
                  </a:lnTo>
                  <a:lnTo>
                    <a:pt x="180391" y="1677597"/>
                  </a:lnTo>
                  <a:lnTo>
                    <a:pt x="142430" y="1702658"/>
                  </a:lnTo>
                  <a:lnTo>
                    <a:pt x="103480" y="1726274"/>
                  </a:lnTo>
                  <a:lnTo>
                    <a:pt x="63495" y="1748378"/>
                  </a:lnTo>
                  <a:lnTo>
                    <a:pt x="22429" y="1768905"/>
                  </a:lnTo>
                  <a:lnTo>
                    <a:pt x="0" y="1778944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4895" y="1192159"/>
              <a:ext cx="1990724" cy="199072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208736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714165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078" y="1365231"/>
            <a:ext cx="318459" cy="10042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296885" y="1366049"/>
            <a:ext cx="295275" cy="99695"/>
          </a:xfrm>
          <a:custGeom>
            <a:avLst/>
            <a:gdLst/>
            <a:ahLst/>
            <a:cxnLst/>
            <a:rect l="l" t="t" r="r" b="b"/>
            <a:pathLst>
              <a:path w="295275" h="99694">
                <a:moveTo>
                  <a:pt x="82181" y="0"/>
                </a:moveTo>
                <a:lnTo>
                  <a:pt x="67043" y="0"/>
                </a:lnTo>
                <a:lnTo>
                  <a:pt x="67005" y="66078"/>
                </a:lnTo>
                <a:lnTo>
                  <a:pt x="64858" y="73367"/>
                </a:lnTo>
                <a:lnTo>
                  <a:pt x="56121" y="82892"/>
                </a:lnTo>
                <a:lnTo>
                  <a:pt x="49669" y="85267"/>
                </a:lnTo>
                <a:lnTo>
                  <a:pt x="32715" y="85267"/>
                </a:lnTo>
                <a:lnTo>
                  <a:pt x="15379" y="0"/>
                </a:lnTo>
                <a:lnTo>
                  <a:pt x="0" y="0"/>
                </a:lnTo>
                <a:lnTo>
                  <a:pt x="0" y="56184"/>
                </a:lnTo>
                <a:lnTo>
                  <a:pt x="685" y="66078"/>
                </a:lnTo>
                <a:lnTo>
                  <a:pt x="23939" y="96812"/>
                </a:lnTo>
                <a:lnTo>
                  <a:pt x="41148" y="99618"/>
                </a:lnTo>
                <a:lnTo>
                  <a:pt x="50241" y="98920"/>
                </a:lnTo>
                <a:lnTo>
                  <a:pt x="81495" y="66078"/>
                </a:lnTo>
                <a:lnTo>
                  <a:pt x="82181" y="56184"/>
                </a:lnTo>
                <a:lnTo>
                  <a:pt x="82181" y="0"/>
                </a:lnTo>
                <a:close/>
              </a:path>
              <a:path w="295275" h="99694">
                <a:moveTo>
                  <a:pt x="177787" y="84747"/>
                </a:moveTo>
                <a:lnTo>
                  <a:pt x="121691" y="84747"/>
                </a:lnTo>
                <a:lnTo>
                  <a:pt x="121691" y="55638"/>
                </a:lnTo>
                <a:lnTo>
                  <a:pt x="169938" y="55638"/>
                </a:lnTo>
                <a:lnTo>
                  <a:pt x="169938" y="41706"/>
                </a:lnTo>
                <a:lnTo>
                  <a:pt x="121691" y="41706"/>
                </a:lnTo>
                <a:lnTo>
                  <a:pt x="121691" y="14058"/>
                </a:lnTo>
                <a:lnTo>
                  <a:pt x="175793" y="14058"/>
                </a:lnTo>
                <a:lnTo>
                  <a:pt x="175793" y="0"/>
                </a:lnTo>
                <a:lnTo>
                  <a:pt x="106311" y="0"/>
                </a:lnTo>
                <a:lnTo>
                  <a:pt x="106311" y="98806"/>
                </a:lnTo>
                <a:lnTo>
                  <a:pt x="177787" y="98806"/>
                </a:lnTo>
                <a:lnTo>
                  <a:pt x="177787" y="84747"/>
                </a:lnTo>
                <a:close/>
              </a:path>
              <a:path w="295275" h="99694">
                <a:moveTo>
                  <a:pt x="264909" y="0"/>
                </a:moveTo>
                <a:lnTo>
                  <a:pt x="195414" y="0"/>
                </a:lnTo>
                <a:lnTo>
                  <a:pt x="195414" y="98806"/>
                </a:lnTo>
                <a:lnTo>
                  <a:pt x="210807" y="98806"/>
                </a:lnTo>
                <a:lnTo>
                  <a:pt x="210807" y="59207"/>
                </a:lnTo>
                <a:lnTo>
                  <a:pt x="259054" y="59207"/>
                </a:lnTo>
                <a:lnTo>
                  <a:pt x="259054" y="45161"/>
                </a:lnTo>
                <a:lnTo>
                  <a:pt x="210807" y="45161"/>
                </a:lnTo>
                <a:lnTo>
                  <a:pt x="210807" y="14058"/>
                </a:lnTo>
                <a:lnTo>
                  <a:pt x="264909" y="14058"/>
                </a:lnTo>
                <a:lnTo>
                  <a:pt x="264909" y="0"/>
                </a:lnTo>
                <a:close/>
              </a:path>
              <a:path w="295275" h="99694">
                <a:moveTo>
                  <a:pt x="295122" y="0"/>
                </a:moveTo>
                <a:lnTo>
                  <a:pt x="279730" y="0"/>
                </a:lnTo>
                <a:lnTo>
                  <a:pt x="279730" y="98806"/>
                </a:lnTo>
                <a:lnTo>
                  <a:pt x="295122" y="98806"/>
                </a:lnTo>
                <a:lnTo>
                  <a:pt x="295122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6185" y="1318892"/>
            <a:ext cx="2872740" cy="83311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65" dirty="0">
                <a:latin typeface="Verdana"/>
                <a:cs typeface="Verdana"/>
              </a:rPr>
              <a:t>B</a:t>
            </a:r>
            <a:r>
              <a:rPr sz="1050" spc="-130" dirty="0">
                <a:latin typeface="Verdana"/>
                <a:cs typeface="Verdana"/>
              </a:rPr>
              <a:t>I</a:t>
            </a:r>
            <a:r>
              <a:rPr sz="1050" spc="45" dirty="0">
                <a:latin typeface="Verdana"/>
                <a:cs typeface="Verdana"/>
              </a:rPr>
              <a:t>O</a:t>
            </a:r>
            <a:r>
              <a:rPr sz="1050" spc="-75" dirty="0">
                <a:latin typeface="Verdana"/>
                <a:cs typeface="Verdana"/>
              </a:rPr>
              <a:t>S</a:t>
            </a:r>
            <a:r>
              <a:rPr sz="1050" spc="-95" dirty="0"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latin typeface="Verdana"/>
                <a:cs typeface="Verdana"/>
              </a:rPr>
              <a:t>U</a:t>
            </a:r>
            <a:r>
              <a:rPr sz="1050" spc="30" dirty="0">
                <a:latin typeface="Verdana"/>
                <a:cs typeface="Verdana"/>
              </a:rPr>
              <a:t>E</a:t>
            </a:r>
            <a:r>
              <a:rPr sz="1050" spc="55" dirty="0">
                <a:latin typeface="Verdana"/>
                <a:cs typeface="Verdana"/>
              </a:rPr>
              <a:t>F</a:t>
            </a:r>
            <a:r>
              <a:rPr sz="1050" spc="-125" dirty="0">
                <a:latin typeface="Verdana"/>
                <a:cs typeface="Verdana"/>
              </a:rPr>
              <a:t>I</a:t>
            </a:r>
            <a:r>
              <a:rPr sz="1050" spc="-95" dirty="0"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ﬁ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75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li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z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  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ng  </a:t>
            </a:r>
            <a:r>
              <a:rPr sz="1050" spc="-5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6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85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5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60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050" spc="-75" dirty="0">
                <a:solidFill>
                  <a:srgbClr val="332B2B"/>
                </a:solidFill>
                <a:latin typeface="Verdana"/>
                <a:cs typeface="Verdana"/>
              </a:rPr>
              <a:t>'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li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,  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6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6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s  </a:t>
            </a:r>
            <a:r>
              <a:rPr sz="1050" spc="-2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20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6496" y="652928"/>
            <a:ext cx="124777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40" dirty="0">
                <a:solidFill>
                  <a:srgbClr val="382F2F"/>
                </a:solidFill>
              </a:rPr>
              <a:t>B</a:t>
            </a:r>
            <a:r>
              <a:rPr sz="1500" spc="40" dirty="0"/>
              <a:t>IOS</a:t>
            </a:r>
            <a:r>
              <a:rPr sz="1500" spc="-25" dirty="0"/>
              <a:t> </a:t>
            </a:r>
            <a:r>
              <a:rPr sz="1500" spc="-10" dirty="0">
                <a:solidFill>
                  <a:srgbClr val="382F2F"/>
                </a:solidFill>
              </a:rPr>
              <a:t>and</a:t>
            </a:r>
            <a:r>
              <a:rPr sz="1500" spc="-25" dirty="0">
                <a:solidFill>
                  <a:srgbClr val="382F2F"/>
                </a:solidFill>
              </a:rPr>
              <a:t> </a:t>
            </a:r>
            <a:r>
              <a:rPr sz="1500" spc="25" dirty="0">
                <a:solidFill>
                  <a:srgbClr val="382F2F"/>
                </a:solidFill>
              </a:rPr>
              <a:t>UEF</a:t>
            </a:r>
            <a:r>
              <a:rPr sz="1500" spc="25" dirty="0"/>
              <a:t>I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811" y="1183738"/>
            <a:ext cx="1990724" cy="19907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969718" y="2135830"/>
            <a:ext cx="1998345" cy="1779270"/>
          </a:xfrm>
          <a:custGeom>
            <a:avLst/>
            <a:gdLst/>
            <a:ahLst/>
            <a:cxnLst/>
            <a:rect l="l" t="t" r="r" b="b"/>
            <a:pathLst>
              <a:path w="1998345" h="1779270">
                <a:moveTo>
                  <a:pt x="1997967" y="0"/>
                </a:moveTo>
                <a:lnTo>
                  <a:pt x="1956211" y="4509"/>
                </a:lnTo>
                <a:lnTo>
                  <a:pt x="1906327" y="12154"/>
                </a:lnTo>
                <a:lnTo>
                  <a:pt x="1857838" y="21837"/>
                </a:lnTo>
                <a:lnTo>
                  <a:pt x="1810698" y="33491"/>
                </a:lnTo>
                <a:lnTo>
                  <a:pt x="1764864" y="47052"/>
                </a:lnTo>
                <a:lnTo>
                  <a:pt x="1720289" y="62452"/>
                </a:lnTo>
                <a:lnTo>
                  <a:pt x="1676929" y="79627"/>
                </a:lnTo>
                <a:lnTo>
                  <a:pt x="1634739" y="98511"/>
                </a:lnTo>
                <a:lnTo>
                  <a:pt x="1593674" y="119037"/>
                </a:lnTo>
                <a:lnTo>
                  <a:pt x="1553689" y="141141"/>
                </a:lnTo>
                <a:lnTo>
                  <a:pt x="1514738" y="164757"/>
                </a:lnTo>
                <a:lnTo>
                  <a:pt x="1476778" y="189818"/>
                </a:lnTo>
                <a:lnTo>
                  <a:pt x="1439762" y="216260"/>
                </a:lnTo>
                <a:lnTo>
                  <a:pt x="1403646" y="244016"/>
                </a:lnTo>
                <a:lnTo>
                  <a:pt x="1368386" y="273020"/>
                </a:lnTo>
                <a:lnTo>
                  <a:pt x="1333935" y="303208"/>
                </a:lnTo>
                <a:lnTo>
                  <a:pt x="1300249" y="334513"/>
                </a:lnTo>
                <a:lnTo>
                  <a:pt x="1267282" y="366869"/>
                </a:lnTo>
                <a:lnTo>
                  <a:pt x="1234991" y="400211"/>
                </a:lnTo>
                <a:lnTo>
                  <a:pt x="1203330" y="434474"/>
                </a:lnTo>
                <a:lnTo>
                  <a:pt x="1172254" y="469590"/>
                </a:lnTo>
                <a:lnTo>
                  <a:pt x="1141717" y="505495"/>
                </a:lnTo>
                <a:lnTo>
                  <a:pt x="1111676" y="542124"/>
                </a:lnTo>
                <a:lnTo>
                  <a:pt x="1082084" y="579409"/>
                </a:lnTo>
                <a:lnTo>
                  <a:pt x="1052898" y="617286"/>
                </a:lnTo>
                <a:lnTo>
                  <a:pt x="1024071" y="655688"/>
                </a:lnTo>
                <a:lnTo>
                  <a:pt x="995560" y="694551"/>
                </a:lnTo>
                <a:lnTo>
                  <a:pt x="967318" y="733808"/>
                </a:lnTo>
                <a:lnTo>
                  <a:pt x="939301" y="773394"/>
                </a:lnTo>
                <a:lnTo>
                  <a:pt x="911465" y="813242"/>
                </a:lnTo>
                <a:lnTo>
                  <a:pt x="883763" y="853288"/>
                </a:lnTo>
                <a:lnTo>
                  <a:pt x="856151" y="893465"/>
                </a:lnTo>
                <a:lnTo>
                  <a:pt x="828584" y="933708"/>
                </a:lnTo>
                <a:lnTo>
                  <a:pt x="801018" y="973951"/>
                </a:lnTo>
                <a:lnTo>
                  <a:pt x="773406" y="1014128"/>
                </a:lnTo>
                <a:lnTo>
                  <a:pt x="745704" y="1054173"/>
                </a:lnTo>
                <a:lnTo>
                  <a:pt x="717867" y="1094022"/>
                </a:lnTo>
                <a:lnTo>
                  <a:pt x="689851" y="1133607"/>
                </a:lnTo>
                <a:lnTo>
                  <a:pt x="661609" y="1172864"/>
                </a:lnTo>
                <a:lnTo>
                  <a:pt x="633097" y="1211727"/>
                </a:lnTo>
                <a:lnTo>
                  <a:pt x="604271" y="1250130"/>
                </a:lnTo>
                <a:lnTo>
                  <a:pt x="575084" y="1288006"/>
                </a:lnTo>
                <a:lnTo>
                  <a:pt x="545493" y="1325292"/>
                </a:lnTo>
                <a:lnTo>
                  <a:pt x="515451" y="1361920"/>
                </a:lnTo>
                <a:lnTo>
                  <a:pt x="484915" y="1397825"/>
                </a:lnTo>
                <a:lnTo>
                  <a:pt x="453838" y="1432942"/>
                </a:lnTo>
                <a:lnTo>
                  <a:pt x="422177" y="1467204"/>
                </a:lnTo>
                <a:lnTo>
                  <a:pt x="389886" y="1500546"/>
                </a:lnTo>
                <a:lnTo>
                  <a:pt x="356920" y="1532903"/>
                </a:lnTo>
                <a:lnTo>
                  <a:pt x="323234" y="1564207"/>
                </a:lnTo>
                <a:lnTo>
                  <a:pt x="288783" y="1594395"/>
                </a:lnTo>
                <a:lnTo>
                  <a:pt x="253522" y="1623400"/>
                </a:lnTo>
                <a:lnTo>
                  <a:pt x="217406" y="1651156"/>
                </a:lnTo>
                <a:lnTo>
                  <a:pt x="180391" y="1677597"/>
                </a:lnTo>
                <a:lnTo>
                  <a:pt x="142430" y="1702658"/>
                </a:lnTo>
                <a:lnTo>
                  <a:pt x="103480" y="1726274"/>
                </a:lnTo>
                <a:lnTo>
                  <a:pt x="63495" y="1748378"/>
                </a:lnTo>
                <a:lnTo>
                  <a:pt x="22429" y="1768905"/>
                </a:lnTo>
                <a:lnTo>
                  <a:pt x="0" y="1778944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08736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714165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92416" y="1313181"/>
            <a:ext cx="2748280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USB,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HDMI, 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Ethernet, </a:t>
            </a:r>
            <a:r>
              <a:rPr sz="1050" spc="25" dirty="0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other ports 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60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2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70" dirty="0">
                <a:solidFill>
                  <a:srgbClr val="332B2B"/>
                </a:solidFill>
                <a:latin typeface="Verdana"/>
                <a:cs typeface="Verdana"/>
              </a:rPr>
              <a:t>x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l 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60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5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60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050" spc="-75" dirty="0">
                <a:solidFill>
                  <a:srgbClr val="332B2B"/>
                </a:solidFill>
                <a:latin typeface="Verdana"/>
                <a:cs typeface="Verdana"/>
              </a:rPr>
              <a:t>'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li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oo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rs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d 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85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ll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ng  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85" dirty="0">
                <a:solidFill>
                  <a:srgbClr val="332B2B"/>
                </a:solidFill>
                <a:latin typeface="Verdana"/>
                <a:cs typeface="Verdana"/>
              </a:rPr>
              <a:t>mm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  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82726" y="647218"/>
            <a:ext cx="154749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155" dirty="0">
                <a:solidFill>
                  <a:srgbClr val="382F2F"/>
                </a:solidFill>
                <a:latin typeface="SimSun"/>
                <a:cs typeface="SimSun"/>
              </a:rPr>
              <a:t>C</a:t>
            </a:r>
            <a:r>
              <a:rPr sz="1500" spc="25" dirty="0">
                <a:latin typeface="SimSun"/>
                <a:cs typeface="SimSun"/>
              </a:rPr>
              <a:t>o</a:t>
            </a:r>
            <a:r>
              <a:rPr sz="1500" spc="95" dirty="0">
                <a:latin typeface="SimSun"/>
                <a:cs typeface="SimSun"/>
              </a:rPr>
              <a:t>nn</a:t>
            </a:r>
            <a:r>
              <a:rPr sz="1500" spc="-40" dirty="0">
                <a:solidFill>
                  <a:srgbClr val="382F2F"/>
                </a:solidFill>
                <a:latin typeface="SimSun"/>
                <a:cs typeface="SimSun"/>
              </a:rPr>
              <a:t>e</a:t>
            </a:r>
            <a:r>
              <a:rPr sz="1500" spc="-65" dirty="0">
                <a:latin typeface="SimSun"/>
                <a:cs typeface="SimSun"/>
              </a:rPr>
              <a:t>c</a:t>
            </a:r>
            <a:r>
              <a:rPr sz="1500" spc="-204" dirty="0">
                <a:solidFill>
                  <a:srgbClr val="382F2F"/>
                </a:solidFill>
                <a:latin typeface="SimSun"/>
                <a:cs typeface="SimSun"/>
              </a:rPr>
              <a:t>t</a:t>
            </a:r>
            <a:r>
              <a:rPr sz="1500" spc="-330" dirty="0">
                <a:solidFill>
                  <a:srgbClr val="382F2F"/>
                </a:solidFill>
                <a:latin typeface="SimSun"/>
                <a:cs typeface="SimSun"/>
              </a:rPr>
              <a:t>i</a:t>
            </a:r>
            <a:r>
              <a:rPr sz="1500" spc="-55" dirty="0">
                <a:solidFill>
                  <a:srgbClr val="382F2F"/>
                </a:solidFill>
                <a:latin typeface="SimSun"/>
                <a:cs typeface="SimSun"/>
              </a:rPr>
              <a:t>v</a:t>
            </a:r>
            <a:r>
              <a:rPr sz="1500" spc="-330" dirty="0">
                <a:solidFill>
                  <a:srgbClr val="382F2F"/>
                </a:solidFill>
                <a:latin typeface="SimSun"/>
                <a:cs typeface="SimSun"/>
              </a:rPr>
              <a:t>i</a:t>
            </a:r>
            <a:r>
              <a:rPr sz="1500" spc="-225" dirty="0">
                <a:solidFill>
                  <a:srgbClr val="382F2F"/>
                </a:solidFill>
                <a:latin typeface="SimSun"/>
                <a:cs typeface="SimSun"/>
              </a:rPr>
              <a:t>t</a:t>
            </a:r>
            <a:r>
              <a:rPr sz="1500" spc="-45" dirty="0">
                <a:latin typeface="SimSun"/>
                <a:cs typeface="SimSun"/>
              </a:rPr>
              <a:t>y</a:t>
            </a:r>
            <a:r>
              <a:rPr sz="1500" spc="-415" dirty="0">
                <a:latin typeface="SimSun"/>
                <a:cs typeface="SimSun"/>
              </a:rPr>
              <a:t> </a:t>
            </a:r>
            <a:r>
              <a:rPr sz="1500" spc="100" dirty="0">
                <a:latin typeface="SimSun"/>
                <a:cs typeface="SimSun"/>
              </a:rPr>
              <a:t>P</a:t>
            </a:r>
            <a:r>
              <a:rPr sz="1500" spc="25" dirty="0">
                <a:latin typeface="SimSun"/>
                <a:cs typeface="SimSun"/>
              </a:rPr>
              <a:t>o</a:t>
            </a:r>
            <a:r>
              <a:rPr sz="1500" spc="-120" dirty="0">
                <a:latin typeface="SimSun"/>
                <a:cs typeface="SimSun"/>
              </a:rPr>
              <a:t>r</a:t>
            </a:r>
            <a:r>
              <a:rPr sz="1500" spc="-204" dirty="0">
                <a:latin typeface="SimSun"/>
                <a:cs typeface="SimSun"/>
              </a:rPr>
              <a:t>t</a:t>
            </a:r>
            <a:r>
              <a:rPr sz="1500" spc="-85" dirty="0">
                <a:latin typeface="SimSun"/>
                <a:cs typeface="SimSun"/>
              </a:rPr>
              <a:t>s</a:t>
            </a:r>
            <a:endParaRPr sz="15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811" y="1183738"/>
            <a:ext cx="1990724" cy="19907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969718" y="2135830"/>
            <a:ext cx="1998345" cy="1779270"/>
          </a:xfrm>
          <a:custGeom>
            <a:avLst/>
            <a:gdLst/>
            <a:ahLst/>
            <a:cxnLst/>
            <a:rect l="l" t="t" r="r" b="b"/>
            <a:pathLst>
              <a:path w="1998345" h="1779270">
                <a:moveTo>
                  <a:pt x="1997967" y="0"/>
                </a:moveTo>
                <a:lnTo>
                  <a:pt x="1956211" y="4509"/>
                </a:lnTo>
                <a:lnTo>
                  <a:pt x="1906327" y="12154"/>
                </a:lnTo>
                <a:lnTo>
                  <a:pt x="1857838" y="21837"/>
                </a:lnTo>
                <a:lnTo>
                  <a:pt x="1810698" y="33491"/>
                </a:lnTo>
                <a:lnTo>
                  <a:pt x="1764864" y="47052"/>
                </a:lnTo>
                <a:lnTo>
                  <a:pt x="1720289" y="62452"/>
                </a:lnTo>
                <a:lnTo>
                  <a:pt x="1676929" y="79627"/>
                </a:lnTo>
                <a:lnTo>
                  <a:pt x="1634739" y="98511"/>
                </a:lnTo>
                <a:lnTo>
                  <a:pt x="1593674" y="119037"/>
                </a:lnTo>
                <a:lnTo>
                  <a:pt x="1553689" y="141141"/>
                </a:lnTo>
                <a:lnTo>
                  <a:pt x="1514738" y="164757"/>
                </a:lnTo>
                <a:lnTo>
                  <a:pt x="1476778" y="189818"/>
                </a:lnTo>
                <a:lnTo>
                  <a:pt x="1439762" y="216260"/>
                </a:lnTo>
                <a:lnTo>
                  <a:pt x="1403646" y="244016"/>
                </a:lnTo>
                <a:lnTo>
                  <a:pt x="1368386" y="273020"/>
                </a:lnTo>
                <a:lnTo>
                  <a:pt x="1333935" y="303208"/>
                </a:lnTo>
                <a:lnTo>
                  <a:pt x="1300249" y="334513"/>
                </a:lnTo>
                <a:lnTo>
                  <a:pt x="1267282" y="366869"/>
                </a:lnTo>
                <a:lnTo>
                  <a:pt x="1234991" y="400211"/>
                </a:lnTo>
                <a:lnTo>
                  <a:pt x="1203330" y="434474"/>
                </a:lnTo>
                <a:lnTo>
                  <a:pt x="1172254" y="469590"/>
                </a:lnTo>
                <a:lnTo>
                  <a:pt x="1141717" y="505495"/>
                </a:lnTo>
                <a:lnTo>
                  <a:pt x="1111676" y="542124"/>
                </a:lnTo>
                <a:lnTo>
                  <a:pt x="1082084" y="579409"/>
                </a:lnTo>
                <a:lnTo>
                  <a:pt x="1052898" y="617286"/>
                </a:lnTo>
                <a:lnTo>
                  <a:pt x="1024071" y="655688"/>
                </a:lnTo>
                <a:lnTo>
                  <a:pt x="995560" y="694551"/>
                </a:lnTo>
                <a:lnTo>
                  <a:pt x="967318" y="733808"/>
                </a:lnTo>
                <a:lnTo>
                  <a:pt x="939301" y="773394"/>
                </a:lnTo>
                <a:lnTo>
                  <a:pt x="911465" y="813242"/>
                </a:lnTo>
                <a:lnTo>
                  <a:pt x="883763" y="853288"/>
                </a:lnTo>
                <a:lnTo>
                  <a:pt x="856151" y="893465"/>
                </a:lnTo>
                <a:lnTo>
                  <a:pt x="828584" y="933708"/>
                </a:lnTo>
                <a:lnTo>
                  <a:pt x="801018" y="973951"/>
                </a:lnTo>
                <a:lnTo>
                  <a:pt x="773406" y="1014128"/>
                </a:lnTo>
                <a:lnTo>
                  <a:pt x="745704" y="1054173"/>
                </a:lnTo>
                <a:lnTo>
                  <a:pt x="717867" y="1094022"/>
                </a:lnTo>
                <a:lnTo>
                  <a:pt x="689851" y="1133607"/>
                </a:lnTo>
                <a:lnTo>
                  <a:pt x="661609" y="1172864"/>
                </a:lnTo>
                <a:lnTo>
                  <a:pt x="633097" y="1211727"/>
                </a:lnTo>
                <a:lnTo>
                  <a:pt x="604271" y="1250130"/>
                </a:lnTo>
                <a:lnTo>
                  <a:pt x="575084" y="1288006"/>
                </a:lnTo>
                <a:lnTo>
                  <a:pt x="545493" y="1325292"/>
                </a:lnTo>
                <a:lnTo>
                  <a:pt x="515451" y="1361920"/>
                </a:lnTo>
                <a:lnTo>
                  <a:pt x="484915" y="1397825"/>
                </a:lnTo>
                <a:lnTo>
                  <a:pt x="453838" y="1432942"/>
                </a:lnTo>
                <a:lnTo>
                  <a:pt x="422177" y="1467204"/>
                </a:lnTo>
                <a:lnTo>
                  <a:pt x="389886" y="1500546"/>
                </a:lnTo>
                <a:lnTo>
                  <a:pt x="356920" y="1532903"/>
                </a:lnTo>
                <a:lnTo>
                  <a:pt x="323234" y="1564207"/>
                </a:lnTo>
                <a:lnTo>
                  <a:pt x="288783" y="1594395"/>
                </a:lnTo>
                <a:lnTo>
                  <a:pt x="253522" y="1623400"/>
                </a:lnTo>
                <a:lnTo>
                  <a:pt x="217406" y="1651156"/>
                </a:lnTo>
                <a:lnTo>
                  <a:pt x="180391" y="1677597"/>
                </a:lnTo>
                <a:lnTo>
                  <a:pt x="142430" y="1702658"/>
                </a:lnTo>
                <a:lnTo>
                  <a:pt x="103480" y="1726274"/>
                </a:lnTo>
                <a:lnTo>
                  <a:pt x="63495" y="1748378"/>
                </a:lnTo>
                <a:lnTo>
                  <a:pt x="22429" y="1768905"/>
                </a:lnTo>
                <a:lnTo>
                  <a:pt x="0" y="1778944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08736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714165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92416" y="1313181"/>
            <a:ext cx="2863850" cy="6711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6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85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35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p 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60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60" dirty="0">
                <a:solidFill>
                  <a:srgbClr val="382F2F"/>
                </a:solidFill>
                <a:latin typeface="Verdana"/>
                <a:cs typeface="Verdana"/>
              </a:rPr>
              <a:t>ﬁ</a:t>
            </a:r>
            <a:r>
              <a:rPr sz="1050" spc="-65" dirty="0">
                <a:solidFill>
                  <a:srgbClr val="332B2B"/>
                </a:solidFill>
                <a:latin typeface="Verdana"/>
                <a:cs typeface="Verdana"/>
              </a:rPr>
              <a:t>x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-4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w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ss</a:t>
            </a:r>
            <a:r>
              <a:rPr sz="1050" spc="35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160" dirty="0">
                <a:solidFill>
                  <a:srgbClr val="382F2F"/>
                </a:solidFill>
                <a:latin typeface="Verdana"/>
                <a:cs typeface="Verdana"/>
              </a:rPr>
              <a:t>.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130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75" dirty="0">
                <a:solidFill>
                  <a:srgbClr val="332B2B"/>
                </a:solidFill>
                <a:latin typeface="Verdana"/>
                <a:cs typeface="Verdana"/>
              </a:rPr>
              <a:t>'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k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e  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hav</a:t>
            </a:r>
            <a:r>
              <a:rPr sz="1050" spc="10" dirty="0">
                <a:solidFill>
                  <a:srgbClr val="382F2F"/>
                </a:solidFill>
                <a:latin typeface="Verdana"/>
                <a:cs typeface="Verdana"/>
              </a:rPr>
              <a:t>ing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ma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5" dirty="0">
                <a:solidFill>
                  <a:srgbClr val="382F2F"/>
                </a:solidFill>
                <a:latin typeface="Verdana"/>
                <a:cs typeface="Verdana"/>
              </a:rPr>
              <a:t>viga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te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332B2B"/>
                </a:solidFill>
                <a:latin typeface="Verdana"/>
                <a:cs typeface="Verdana"/>
              </a:rPr>
              <a:t>thro</a:t>
            </a:r>
            <a:r>
              <a:rPr sz="1050" spc="20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1050" spc="20" dirty="0">
                <a:solidFill>
                  <a:srgbClr val="332B2B"/>
                </a:solidFill>
                <a:latin typeface="Verdana"/>
                <a:cs typeface="Verdana"/>
              </a:rPr>
              <a:t>gh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20" dirty="0">
                <a:solidFill>
                  <a:srgbClr val="382F2F"/>
                </a:solidFill>
                <a:latin typeface="Verdana"/>
                <a:cs typeface="Verdana"/>
              </a:rPr>
              <a:t>he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50" dirty="0">
                <a:solidFill>
                  <a:srgbClr val="382F2F"/>
                </a:solidFill>
                <a:latin typeface="Verdana"/>
                <a:cs typeface="Verdana"/>
              </a:rPr>
              <a:t>ci</a:t>
            </a:r>
            <a:r>
              <a:rPr sz="1050" spc="-5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50" dirty="0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sz="1050" spc="-50" dirty="0">
                <a:solidFill>
                  <a:srgbClr val="332B2B"/>
                </a:solidFill>
                <a:latin typeface="Verdana"/>
                <a:cs typeface="Verdana"/>
              </a:rPr>
              <a:t>, </a:t>
            </a:r>
            <a:r>
              <a:rPr sz="1050" spc="-35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60" dirty="0">
                <a:solidFill>
                  <a:srgbClr val="382F2F"/>
                </a:solidFill>
                <a:latin typeface="Verdana"/>
                <a:cs typeface="Verdana"/>
              </a:rPr>
              <a:t>ﬁ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65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75" dirty="0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w</a:t>
            </a:r>
            <a:r>
              <a:rPr sz="1050" spc="-3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-5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3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60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1050" spc="20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82726" y="647218"/>
            <a:ext cx="179768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5" dirty="0">
                <a:solidFill>
                  <a:srgbClr val="382F2F"/>
                </a:solidFill>
              </a:rPr>
              <a:t>Tro</a:t>
            </a:r>
            <a:r>
              <a:rPr sz="1500" spc="5" dirty="0"/>
              <a:t>u</a:t>
            </a:r>
            <a:r>
              <a:rPr sz="1500" spc="5" dirty="0">
                <a:solidFill>
                  <a:srgbClr val="382F2F"/>
                </a:solidFill>
              </a:rPr>
              <a:t>b</a:t>
            </a:r>
            <a:r>
              <a:rPr sz="1500" spc="5" dirty="0"/>
              <a:t>l</a:t>
            </a:r>
            <a:r>
              <a:rPr sz="1500" spc="5" dirty="0">
                <a:solidFill>
                  <a:srgbClr val="382F2F"/>
                </a:solidFill>
              </a:rPr>
              <a:t>eshooti</a:t>
            </a:r>
            <a:r>
              <a:rPr sz="1500" spc="5" dirty="0"/>
              <a:t>ng</a:t>
            </a:r>
            <a:r>
              <a:rPr sz="1500" spc="-50" dirty="0"/>
              <a:t> </a:t>
            </a:r>
            <a:r>
              <a:rPr sz="1500" dirty="0"/>
              <a:t>Tips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19379"/>
            <a:ext cx="1115060" cy="1595755"/>
          </a:xfrm>
          <a:custGeom>
            <a:avLst/>
            <a:gdLst/>
            <a:ahLst/>
            <a:cxnLst/>
            <a:rect l="l" t="t" r="r" b="b"/>
            <a:pathLst>
              <a:path w="1115060" h="1595754">
                <a:moveTo>
                  <a:pt x="0" y="0"/>
                </a:moveTo>
                <a:lnTo>
                  <a:pt x="61908" y="54195"/>
                </a:lnTo>
                <a:lnTo>
                  <a:pt x="94168" y="85462"/>
                </a:lnTo>
                <a:lnTo>
                  <a:pt x="125697" y="118027"/>
                </a:lnTo>
                <a:lnTo>
                  <a:pt x="156534" y="151822"/>
                </a:lnTo>
                <a:lnTo>
                  <a:pt x="186716" y="186777"/>
                </a:lnTo>
                <a:lnTo>
                  <a:pt x="216282" y="222825"/>
                </a:lnTo>
                <a:lnTo>
                  <a:pt x="245271" y="259897"/>
                </a:lnTo>
                <a:lnTo>
                  <a:pt x="273721" y="297926"/>
                </a:lnTo>
                <a:lnTo>
                  <a:pt x="301671" y="336842"/>
                </a:lnTo>
                <a:lnTo>
                  <a:pt x="329159" y="376578"/>
                </a:lnTo>
                <a:lnTo>
                  <a:pt x="356223" y="417065"/>
                </a:lnTo>
                <a:lnTo>
                  <a:pt x="382903" y="458235"/>
                </a:lnTo>
                <a:lnTo>
                  <a:pt x="409236" y="500020"/>
                </a:lnTo>
                <a:lnTo>
                  <a:pt x="435261" y="542351"/>
                </a:lnTo>
                <a:lnTo>
                  <a:pt x="461017" y="585160"/>
                </a:lnTo>
                <a:lnTo>
                  <a:pt x="486542" y="628379"/>
                </a:lnTo>
                <a:lnTo>
                  <a:pt x="511874" y="671939"/>
                </a:lnTo>
                <a:lnTo>
                  <a:pt x="537053" y="715773"/>
                </a:lnTo>
                <a:lnTo>
                  <a:pt x="562116" y="759811"/>
                </a:lnTo>
                <a:lnTo>
                  <a:pt x="587102" y="803986"/>
                </a:lnTo>
                <a:lnTo>
                  <a:pt x="612049" y="848229"/>
                </a:lnTo>
                <a:lnTo>
                  <a:pt x="636997" y="892472"/>
                </a:lnTo>
                <a:lnTo>
                  <a:pt x="661983" y="936647"/>
                </a:lnTo>
                <a:lnTo>
                  <a:pt x="687046" y="980686"/>
                </a:lnTo>
                <a:lnTo>
                  <a:pt x="712224" y="1024519"/>
                </a:lnTo>
                <a:lnTo>
                  <a:pt x="737557" y="1068080"/>
                </a:lnTo>
                <a:lnTo>
                  <a:pt x="763081" y="1111299"/>
                </a:lnTo>
                <a:lnTo>
                  <a:pt x="788837" y="1154108"/>
                </a:lnTo>
                <a:lnTo>
                  <a:pt x="814862" y="1196439"/>
                </a:lnTo>
                <a:lnTo>
                  <a:pt x="841196" y="1238223"/>
                </a:lnTo>
                <a:lnTo>
                  <a:pt x="867875" y="1279393"/>
                </a:lnTo>
                <a:lnTo>
                  <a:pt x="894940" y="1319880"/>
                </a:lnTo>
                <a:lnTo>
                  <a:pt x="922427" y="1359616"/>
                </a:lnTo>
                <a:lnTo>
                  <a:pt x="950377" y="1398533"/>
                </a:lnTo>
                <a:lnTo>
                  <a:pt x="978827" y="1436561"/>
                </a:lnTo>
                <a:lnTo>
                  <a:pt x="1007816" y="1473634"/>
                </a:lnTo>
                <a:lnTo>
                  <a:pt x="1037382" y="1509682"/>
                </a:lnTo>
                <a:lnTo>
                  <a:pt x="1067564" y="1544637"/>
                </a:lnTo>
                <a:lnTo>
                  <a:pt x="1098401" y="1578431"/>
                </a:lnTo>
                <a:lnTo>
                  <a:pt x="1114825" y="1595395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379"/>
            <a:ext cx="6967855" cy="3907790"/>
            <a:chOff x="0" y="7379"/>
            <a:chExt cx="6967855" cy="39077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9328" y="7379"/>
              <a:ext cx="3055441" cy="39073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08965"/>
              <a:ext cx="6967855" cy="3523615"/>
            </a:xfrm>
            <a:custGeom>
              <a:avLst/>
              <a:gdLst/>
              <a:ahLst/>
              <a:cxnLst/>
              <a:rect l="l" t="t" r="r" b="b"/>
              <a:pathLst>
                <a:path w="6967855" h="3523615">
                  <a:moveTo>
                    <a:pt x="6967677" y="3504349"/>
                  </a:moveTo>
                  <a:lnTo>
                    <a:pt x="0" y="3504349"/>
                  </a:lnTo>
                  <a:lnTo>
                    <a:pt x="0" y="3523386"/>
                  </a:lnTo>
                  <a:lnTo>
                    <a:pt x="6967677" y="3523386"/>
                  </a:lnTo>
                  <a:lnTo>
                    <a:pt x="6967677" y="3504349"/>
                  </a:lnTo>
                  <a:close/>
                </a:path>
                <a:path w="6967855" h="3523615">
                  <a:moveTo>
                    <a:pt x="6967677" y="0"/>
                  </a:moveTo>
                  <a:lnTo>
                    <a:pt x="0" y="0"/>
                  </a:lnTo>
                  <a:lnTo>
                    <a:pt x="0" y="19037"/>
                  </a:lnTo>
                  <a:lnTo>
                    <a:pt x="6967677" y="19037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7137" y="1313219"/>
            <a:ext cx="2864485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70" dirty="0">
                <a:solidFill>
                  <a:srgbClr val="332B2B"/>
                </a:solidFill>
                <a:latin typeface="Verdana"/>
                <a:cs typeface="Verdana"/>
              </a:rPr>
              <a:t>x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6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85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3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a  </a:t>
            </a:r>
            <a:r>
              <a:rPr sz="1050" spc="90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b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4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-1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75" dirty="0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55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35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  </a:t>
            </a:r>
            <a:r>
              <a:rPr sz="1050" spc="2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25" dirty="0">
                <a:solidFill>
                  <a:srgbClr val="332B2B"/>
                </a:solidFill>
                <a:latin typeface="Verdana"/>
                <a:cs typeface="Verdana"/>
              </a:rPr>
              <a:t>nd 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0" dirty="0">
                <a:solidFill>
                  <a:srgbClr val="382F2F"/>
                </a:solidFill>
                <a:latin typeface="Verdana"/>
                <a:cs typeface="Verdana"/>
              </a:rPr>
              <a:t>ss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0" dirty="0">
                <a:solidFill>
                  <a:srgbClr val="382F2F"/>
                </a:solidFill>
                <a:latin typeface="Verdana"/>
                <a:cs typeface="Verdana"/>
              </a:rPr>
              <a:t>nt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1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l 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el</a:t>
            </a:r>
            <a:r>
              <a:rPr sz="1050" spc="10" dirty="0">
                <a:solidFill>
                  <a:srgbClr val="382F2F"/>
                </a:solidFill>
                <a:latin typeface="Verdana"/>
                <a:cs typeface="Verdana"/>
              </a:rPr>
              <a:t>ements 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th</a:t>
            </a:r>
            <a:r>
              <a:rPr sz="1050" spc="1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 power 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r </a:t>
            </a:r>
            <a:r>
              <a:rPr sz="1050" spc="1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dig</a:t>
            </a:r>
            <a:r>
              <a:rPr sz="1050" spc="10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tal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wo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rl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d.</a:t>
            </a:r>
            <a:r>
              <a:rPr sz="1050" spc="-9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2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20" dirty="0">
                <a:solidFill>
                  <a:srgbClr val="382F2F"/>
                </a:solidFill>
                <a:latin typeface="Verdana"/>
                <a:cs typeface="Verdana"/>
              </a:rPr>
              <a:t>brace</a:t>
            </a:r>
            <a:r>
              <a:rPr sz="1050" spc="-9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382F2F"/>
                </a:solidFill>
                <a:latin typeface="Verdana"/>
                <a:cs typeface="Verdana"/>
              </a:rPr>
              <a:t>the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382F2F"/>
                </a:solidFill>
                <a:latin typeface="Verdana"/>
                <a:cs typeface="Verdana"/>
              </a:rPr>
              <a:t>kn</a:t>
            </a:r>
            <a:r>
              <a:rPr sz="1050" spc="20" dirty="0">
                <a:solidFill>
                  <a:srgbClr val="332B2B"/>
                </a:solidFill>
                <a:latin typeface="Verdana"/>
                <a:cs typeface="Verdana"/>
              </a:rPr>
              <a:t>ow</a:t>
            </a:r>
            <a:r>
              <a:rPr sz="1050" spc="20" dirty="0">
                <a:solidFill>
                  <a:srgbClr val="382F2F"/>
                </a:solidFill>
                <a:latin typeface="Verdana"/>
                <a:cs typeface="Verdana"/>
              </a:rPr>
              <a:t>le</a:t>
            </a:r>
            <a:r>
              <a:rPr sz="1050" spc="20" dirty="0">
                <a:solidFill>
                  <a:srgbClr val="332B2B"/>
                </a:solidFill>
                <a:latin typeface="Verdana"/>
                <a:cs typeface="Verdana"/>
              </a:rPr>
              <a:t>dge</a:t>
            </a:r>
            <a:r>
              <a:rPr sz="1050" spc="-9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sz="1050" spc="-35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35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20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85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-75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w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rgbClr val="382F2F"/>
                </a:solidFill>
                <a:latin typeface="Verdana"/>
                <a:cs typeface="Verdana"/>
              </a:rPr>
              <a:t>rs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f  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tec</a:t>
            </a:r>
            <a:r>
              <a:rPr sz="1050" spc="-10" dirty="0">
                <a:solidFill>
                  <a:srgbClr val="382F2F"/>
                </a:solidFill>
                <a:latin typeface="Verdana"/>
                <a:cs typeface="Verdana"/>
              </a:rPr>
              <a:t>hnology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7448" y="647255"/>
            <a:ext cx="177673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5" dirty="0">
                <a:solidFill>
                  <a:srgbClr val="382F2F"/>
                </a:solidFill>
              </a:rPr>
              <a:t>Unv</a:t>
            </a:r>
            <a:r>
              <a:rPr sz="1500" spc="5" dirty="0"/>
              <a:t>e</a:t>
            </a:r>
            <a:r>
              <a:rPr sz="1500" spc="5" dirty="0">
                <a:solidFill>
                  <a:srgbClr val="382F2F"/>
                </a:solidFill>
              </a:rPr>
              <a:t>i</a:t>
            </a:r>
            <a:r>
              <a:rPr sz="1500" spc="5" dirty="0"/>
              <a:t>l</a:t>
            </a:r>
            <a:r>
              <a:rPr sz="1500" spc="5" dirty="0">
                <a:solidFill>
                  <a:srgbClr val="382F2F"/>
                </a:solidFill>
              </a:rPr>
              <a:t>ing</a:t>
            </a:r>
            <a:r>
              <a:rPr sz="1500" spc="-25" dirty="0">
                <a:solidFill>
                  <a:srgbClr val="382F2F"/>
                </a:solidFill>
              </a:rPr>
              <a:t> </a:t>
            </a:r>
            <a:r>
              <a:rPr sz="1500" spc="10" dirty="0">
                <a:solidFill>
                  <a:srgbClr val="382F2F"/>
                </a:solidFill>
              </a:rPr>
              <a:t>the</a:t>
            </a:r>
            <a:r>
              <a:rPr sz="1500" spc="-20" dirty="0">
                <a:solidFill>
                  <a:srgbClr val="382F2F"/>
                </a:solidFill>
              </a:rPr>
              <a:t> </a:t>
            </a:r>
            <a:r>
              <a:rPr sz="1500" spc="15" dirty="0">
                <a:solidFill>
                  <a:srgbClr val="382F2F"/>
                </a:solidFill>
              </a:rPr>
              <a:t>S</a:t>
            </a:r>
            <a:r>
              <a:rPr sz="1500" spc="15" dirty="0"/>
              <a:t>ecrets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8140" y="978524"/>
            <a:ext cx="1306830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spc="30" dirty="0">
                <a:solidFill>
                  <a:srgbClr val="332B2B"/>
                </a:solidFill>
                <a:latin typeface="Cambria"/>
                <a:cs typeface="Cambria"/>
              </a:rPr>
              <a:t>Th</a:t>
            </a:r>
            <a:r>
              <a:rPr sz="2900" spc="15" dirty="0">
                <a:solidFill>
                  <a:srgbClr val="332B2B"/>
                </a:solidFill>
                <a:latin typeface="Cambria"/>
                <a:cs typeface="Cambria"/>
              </a:rPr>
              <a:t>a</a:t>
            </a:r>
            <a:r>
              <a:rPr sz="2900" spc="35" dirty="0">
                <a:solidFill>
                  <a:srgbClr val="332B2B"/>
                </a:solidFill>
                <a:latin typeface="Cambria"/>
                <a:cs typeface="Cambria"/>
              </a:rPr>
              <a:t>n</a:t>
            </a:r>
            <a:r>
              <a:rPr sz="2900" spc="-5" dirty="0">
                <a:solidFill>
                  <a:srgbClr val="332B2B"/>
                </a:solidFill>
                <a:latin typeface="Cambria"/>
                <a:cs typeface="Cambria"/>
              </a:rPr>
              <a:t>k</a:t>
            </a:r>
            <a:r>
              <a:rPr sz="2900" spc="55" dirty="0">
                <a:solidFill>
                  <a:srgbClr val="382F2F"/>
                </a:solidFill>
                <a:latin typeface="Cambria"/>
                <a:cs typeface="Cambria"/>
              </a:rPr>
              <a:t>s</a:t>
            </a:r>
            <a:r>
              <a:rPr sz="2900" spc="-55" dirty="0">
                <a:solidFill>
                  <a:srgbClr val="332B2B"/>
                </a:solidFill>
                <a:latin typeface="Cambria"/>
                <a:cs typeface="Cambria"/>
              </a:rPr>
              <a:t>!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4550" y="1660525"/>
            <a:ext cx="3007364" cy="17408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200"/>
              </a:lnSpc>
              <a:spcBef>
                <a:spcPts val="85"/>
              </a:spcBef>
            </a:pPr>
            <a:r>
              <a:rPr lang="en-US" sz="1050" dirty="0" err="1" smtClean="0">
                <a:latin typeface="Verdana"/>
                <a:cs typeface="Verdana"/>
              </a:rPr>
              <a:t>Speacially</a:t>
            </a:r>
            <a:r>
              <a:rPr lang="en-US" sz="1050" dirty="0" smtClean="0">
                <a:latin typeface="Verdana"/>
                <a:cs typeface="Verdana"/>
              </a:rPr>
              <a:t> thanks for </a:t>
            </a:r>
            <a:r>
              <a:rPr lang="en-US" sz="1050" dirty="0" err="1" smtClean="0">
                <a:latin typeface="Verdana"/>
                <a:cs typeface="Verdana"/>
              </a:rPr>
              <a:t>Saru</a:t>
            </a:r>
            <a:r>
              <a:rPr lang="en-US" sz="1050" dirty="0" smtClean="0">
                <a:latin typeface="Verdana"/>
                <a:cs typeface="Verdana"/>
              </a:rPr>
              <a:t> </a:t>
            </a:r>
            <a:r>
              <a:rPr lang="en-US" sz="1050" dirty="0" err="1" smtClean="0">
                <a:latin typeface="Verdana"/>
                <a:cs typeface="Verdana"/>
              </a:rPr>
              <a:t>Chamlagain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56"/>
            <a:ext cx="3041583" cy="3910057"/>
            <a:chOff x="0" y="5056"/>
            <a:chExt cx="3041583" cy="3910057"/>
          </a:xfrm>
        </p:grpSpPr>
        <p:sp>
          <p:nvSpPr>
            <p:cNvPr id="3" name="object 3"/>
            <p:cNvSpPr/>
            <p:nvPr/>
          </p:nvSpPr>
          <p:spPr>
            <a:xfrm>
              <a:off x="0" y="1843108"/>
              <a:ext cx="1969135" cy="2072005"/>
            </a:xfrm>
            <a:custGeom>
              <a:avLst/>
              <a:gdLst/>
              <a:ahLst/>
              <a:cxnLst/>
              <a:rect l="l" t="t" r="r" b="b"/>
              <a:pathLst>
                <a:path w="1969135" h="2072004">
                  <a:moveTo>
                    <a:pt x="0" y="0"/>
                  </a:moveTo>
                  <a:lnTo>
                    <a:pt x="73283" y="15656"/>
                  </a:lnTo>
                  <a:lnTo>
                    <a:pt x="116128" y="28142"/>
                  </a:lnTo>
                  <a:lnTo>
                    <a:pt x="157818" y="42678"/>
                  </a:lnTo>
                  <a:lnTo>
                    <a:pt x="198392" y="59193"/>
                  </a:lnTo>
                  <a:lnTo>
                    <a:pt x="237889" y="77621"/>
                  </a:lnTo>
                  <a:lnTo>
                    <a:pt x="276346" y="97893"/>
                  </a:lnTo>
                  <a:lnTo>
                    <a:pt x="313803" y="119941"/>
                  </a:lnTo>
                  <a:lnTo>
                    <a:pt x="350297" y="143696"/>
                  </a:lnTo>
                  <a:lnTo>
                    <a:pt x="385868" y="169090"/>
                  </a:lnTo>
                  <a:lnTo>
                    <a:pt x="420553" y="196055"/>
                  </a:lnTo>
                  <a:lnTo>
                    <a:pt x="454392" y="224522"/>
                  </a:lnTo>
                  <a:lnTo>
                    <a:pt x="487422" y="254424"/>
                  </a:lnTo>
                  <a:lnTo>
                    <a:pt x="519682" y="285691"/>
                  </a:lnTo>
                  <a:lnTo>
                    <a:pt x="551212" y="318256"/>
                  </a:lnTo>
                  <a:lnTo>
                    <a:pt x="582048" y="352050"/>
                  </a:lnTo>
                  <a:lnTo>
                    <a:pt x="612230" y="387006"/>
                  </a:lnTo>
                  <a:lnTo>
                    <a:pt x="641796" y="423054"/>
                  </a:lnTo>
                  <a:lnTo>
                    <a:pt x="670785" y="460126"/>
                  </a:lnTo>
                  <a:lnTo>
                    <a:pt x="699235" y="498154"/>
                  </a:lnTo>
                  <a:lnTo>
                    <a:pt x="727185" y="537071"/>
                  </a:lnTo>
                  <a:lnTo>
                    <a:pt x="754673" y="576807"/>
                  </a:lnTo>
                  <a:lnTo>
                    <a:pt x="781737" y="617294"/>
                  </a:lnTo>
                  <a:lnTo>
                    <a:pt x="808417" y="658464"/>
                  </a:lnTo>
                  <a:lnTo>
                    <a:pt x="834750" y="700248"/>
                  </a:lnTo>
                  <a:lnTo>
                    <a:pt x="860775" y="742580"/>
                  </a:lnTo>
                  <a:lnTo>
                    <a:pt x="886531" y="785389"/>
                  </a:lnTo>
                  <a:lnTo>
                    <a:pt x="912056" y="828607"/>
                  </a:lnTo>
                  <a:lnTo>
                    <a:pt x="937388" y="872168"/>
                  </a:lnTo>
                  <a:lnTo>
                    <a:pt x="962567" y="916001"/>
                  </a:lnTo>
                  <a:lnTo>
                    <a:pt x="987630" y="960040"/>
                  </a:lnTo>
                  <a:lnTo>
                    <a:pt x="1012616" y="1004215"/>
                  </a:lnTo>
                  <a:lnTo>
                    <a:pt x="1037563" y="1048458"/>
                  </a:lnTo>
                  <a:lnTo>
                    <a:pt x="1062511" y="1092701"/>
                  </a:lnTo>
                  <a:lnTo>
                    <a:pt x="1087497" y="1136876"/>
                  </a:lnTo>
                  <a:lnTo>
                    <a:pt x="1112560" y="1180915"/>
                  </a:lnTo>
                  <a:lnTo>
                    <a:pt x="1137738" y="1224748"/>
                  </a:lnTo>
                  <a:lnTo>
                    <a:pt x="1163071" y="1268308"/>
                  </a:lnTo>
                  <a:lnTo>
                    <a:pt x="1188596" y="1311527"/>
                  </a:lnTo>
                  <a:lnTo>
                    <a:pt x="1214352" y="1354336"/>
                  </a:lnTo>
                  <a:lnTo>
                    <a:pt x="1240377" y="1396667"/>
                  </a:lnTo>
                  <a:lnTo>
                    <a:pt x="1266710" y="1438452"/>
                  </a:lnTo>
                  <a:lnTo>
                    <a:pt x="1293389" y="1479622"/>
                  </a:lnTo>
                  <a:lnTo>
                    <a:pt x="1320454" y="1520109"/>
                  </a:lnTo>
                  <a:lnTo>
                    <a:pt x="1347942" y="1559845"/>
                  </a:lnTo>
                  <a:lnTo>
                    <a:pt x="1375891" y="1598761"/>
                  </a:lnTo>
                  <a:lnTo>
                    <a:pt x="1404341" y="1636790"/>
                  </a:lnTo>
                  <a:lnTo>
                    <a:pt x="1433330" y="1673862"/>
                  </a:lnTo>
                  <a:lnTo>
                    <a:pt x="1462897" y="1709910"/>
                  </a:lnTo>
                  <a:lnTo>
                    <a:pt x="1493079" y="1744866"/>
                  </a:lnTo>
                  <a:lnTo>
                    <a:pt x="1523915" y="1778660"/>
                  </a:lnTo>
                  <a:lnTo>
                    <a:pt x="1555444" y="1811225"/>
                  </a:lnTo>
                  <a:lnTo>
                    <a:pt x="1587705" y="1842492"/>
                  </a:lnTo>
                  <a:lnTo>
                    <a:pt x="1620735" y="1872394"/>
                  </a:lnTo>
                  <a:lnTo>
                    <a:pt x="1654574" y="1900861"/>
                  </a:lnTo>
                  <a:lnTo>
                    <a:pt x="1689259" y="1927826"/>
                  </a:lnTo>
                  <a:lnTo>
                    <a:pt x="1724830" y="1953220"/>
                  </a:lnTo>
                  <a:lnTo>
                    <a:pt x="1761324" y="1976975"/>
                  </a:lnTo>
                  <a:lnTo>
                    <a:pt x="1798781" y="1999023"/>
                  </a:lnTo>
                  <a:lnTo>
                    <a:pt x="1837238" y="2019295"/>
                  </a:lnTo>
                  <a:lnTo>
                    <a:pt x="1876734" y="2037723"/>
                  </a:lnTo>
                  <a:lnTo>
                    <a:pt x="1917309" y="2054238"/>
                  </a:lnTo>
                  <a:lnTo>
                    <a:pt x="1958999" y="2068774"/>
                  </a:lnTo>
                  <a:lnTo>
                    <a:pt x="1968923" y="2071666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56"/>
              <a:ext cx="3041583" cy="390971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51998" y="673813"/>
            <a:ext cx="2342515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700" spc="-10" dirty="0" smtClean="0">
                <a:solidFill>
                  <a:srgbClr val="382F2F"/>
                </a:solidFill>
              </a:rPr>
              <a:t>What is Motherboard?</a:t>
            </a:r>
            <a:endParaRPr sz="1700"/>
          </a:p>
        </p:txBody>
      </p:sp>
      <p:sp>
        <p:nvSpPr>
          <p:cNvPr id="8" name="object 8"/>
          <p:cNvSpPr txBox="1"/>
          <p:nvPr/>
        </p:nvSpPr>
        <p:spPr>
          <a:xfrm>
            <a:off x="3257550" y="1279525"/>
            <a:ext cx="2871470" cy="114633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lang="en-US" sz="1050" dirty="0"/>
              <a:t>A motherboard is the main printed circuit board (PCB) in a computer. The motherboard is a computer's central communications backbone connectivity point, through which all components and external peripherals connect. Motherboards can be found in virtually all computers, especially desktop and laptop PCs.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811" y="1183738"/>
            <a:ext cx="1990724" cy="19907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969718" y="2135830"/>
            <a:ext cx="1998345" cy="1779270"/>
          </a:xfrm>
          <a:custGeom>
            <a:avLst/>
            <a:gdLst/>
            <a:ahLst/>
            <a:cxnLst/>
            <a:rect l="l" t="t" r="r" b="b"/>
            <a:pathLst>
              <a:path w="1998345" h="1779270">
                <a:moveTo>
                  <a:pt x="1997967" y="0"/>
                </a:moveTo>
                <a:lnTo>
                  <a:pt x="1956211" y="4509"/>
                </a:lnTo>
                <a:lnTo>
                  <a:pt x="1906327" y="12154"/>
                </a:lnTo>
                <a:lnTo>
                  <a:pt x="1857838" y="21837"/>
                </a:lnTo>
                <a:lnTo>
                  <a:pt x="1810698" y="33491"/>
                </a:lnTo>
                <a:lnTo>
                  <a:pt x="1764864" y="47052"/>
                </a:lnTo>
                <a:lnTo>
                  <a:pt x="1720289" y="62452"/>
                </a:lnTo>
                <a:lnTo>
                  <a:pt x="1676929" y="79627"/>
                </a:lnTo>
                <a:lnTo>
                  <a:pt x="1634739" y="98511"/>
                </a:lnTo>
                <a:lnTo>
                  <a:pt x="1593674" y="119037"/>
                </a:lnTo>
                <a:lnTo>
                  <a:pt x="1553689" y="141141"/>
                </a:lnTo>
                <a:lnTo>
                  <a:pt x="1514738" y="164757"/>
                </a:lnTo>
                <a:lnTo>
                  <a:pt x="1476778" y="189818"/>
                </a:lnTo>
                <a:lnTo>
                  <a:pt x="1439762" y="216260"/>
                </a:lnTo>
                <a:lnTo>
                  <a:pt x="1403646" y="244016"/>
                </a:lnTo>
                <a:lnTo>
                  <a:pt x="1368386" y="273020"/>
                </a:lnTo>
                <a:lnTo>
                  <a:pt x="1333935" y="303208"/>
                </a:lnTo>
                <a:lnTo>
                  <a:pt x="1300249" y="334513"/>
                </a:lnTo>
                <a:lnTo>
                  <a:pt x="1267282" y="366869"/>
                </a:lnTo>
                <a:lnTo>
                  <a:pt x="1234991" y="400211"/>
                </a:lnTo>
                <a:lnTo>
                  <a:pt x="1203330" y="434474"/>
                </a:lnTo>
                <a:lnTo>
                  <a:pt x="1172254" y="469590"/>
                </a:lnTo>
                <a:lnTo>
                  <a:pt x="1141717" y="505495"/>
                </a:lnTo>
                <a:lnTo>
                  <a:pt x="1111676" y="542124"/>
                </a:lnTo>
                <a:lnTo>
                  <a:pt x="1082084" y="579409"/>
                </a:lnTo>
                <a:lnTo>
                  <a:pt x="1052898" y="617286"/>
                </a:lnTo>
                <a:lnTo>
                  <a:pt x="1024071" y="655688"/>
                </a:lnTo>
                <a:lnTo>
                  <a:pt x="995560" y="694551"/>
                </a:lnTo>
                <a:lnTo>
                  <a:pt x="967318" y="733808"/>
                </a:lnTo>
                <a:lnTo>
                  <a:pt x="939301" y="773394"/>
                </a:lnTo>
                <a:lnTo>
                  <a:pt x="911465" y="813242"/>
                </a:lnTo>
                <a:lnTo>
                  <a:pt x="883763" y="853288"/>
                </a:lnTo>
                <a:lnTo>
                  <a:pt x="856151" y="893465"/>
                </a:lnTo>
                <a:lnTo>
                  <a:pt x="828584" y="933708"/>
                </a:lnTo>
                <a:lnTo>
                  <a:pt x="801018" y="973951"/>
                </a:lnTo>
                <a:lnTo>
                  <a:pt x="773406" y="1014128"/>
                </a:lnTo>
                <a:lnTo>
                  <a:pt x="745704" y="1054173"/>
                </a:lnTo>
                <a:lnTo>
                  <a:pt x="717867" y="1094022"/>
                </a:lnTo>
                <a:lnTo>
                  <a:pt x="689851" y="1133607"/>
                </a:lnTo>
                <a:lnTo>
                  <a:pt x="661609" y="1172864"/>
                </a:lnTo>
                <a:lnTo>
                  <a:pt x="633097" y="1211727"/>
                </a:lnTo>
                <a:lnTo>
                  <a:pt x="604271" y="1250130"/>
                </a:lnTo>
                <a:lnTo>
                  <a:pt x="575084" y="1288006"/>
                </a:lnTo>
                <a:lnTo>
                  <a:pt x="545493" y="1325292"/>
                </a:lnTo>
                <a:lnTo>
                  <a:pt x="515451" y="1361920"/>
                </a:lnTo>
                <a:lnTo>
                  <a:pt x="484915" y="1397825"/>
                </a:lnTo>
                <a:lnTo>
                  <a:pt x="453838" y="1432942"/>
                </a:lnTo>
                <a:lnTo>
                  <a:pt x="422177" y="1467204"/>
                </a:lnTo>
                <a:lnTo>
                  <a:pt x="389886" y="1500546"/>
                </a:lnTo>
                <a:lnTo>
                  <a:pt x="356920" y="1532903"/>
                </a:lnTo>
                <a:lnTo>
                  <a:pt x="323234" y="1564207"/>
                </a:lnTo>
                <a:lnTo>
                  <a:pt x="288783" y="1594395"/>
                </a:lnTo>
                <a:lnTo>
                  <a:pt x="253522" y="1623400"/>
                </a:lnTo>
                <a:lnTo>
                  <a:pt x="217406" y="1651156"/>
                </a:lnTo>
                <a:lnTo>
                  <a:pt x="180391" y="1677597"/>
                </a:lnTo>
                <a:lnTo>
                  <a:pt x="142430" y="1702658"/>
                </a:lnTo>
                <a:lnTo>
                  <a:pt x="103480" y="1726274"/>
                </a:lnTo>
                <a:lnTo>
                  <a:pt x="63495" y="1748378"/>
                </a:lnTo>
                <a:lnTo>
                  <a:pt x="22429" y="1768905"/>
                </a:lnTo>
                <a:lnTo>
                  <a:pt x="0" y="1778944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08736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714165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05150" y="1355725"/>
            <a:ext cx="2786380" cy="114633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lang="en-US" sz="1050" dirty="0"/>
              <a:t>In computer hardware, a CPU socket or CPU slot contains one or more mechanical components providing mechanical and electrical connections between a microprocessor and a printed circuit board (PCB). This allows for placing and replacing the central processing unit (CPU) without soldering.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05150" y="898525"/>
            <a:ext cx="2971800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15" smtClean="0">
                <a:solidFill>
                  <a:srgbClr val="382F2F"/>
                </a:solidFill>
              </a:rPr>
              <a:t>Cen</a:t>
            </a:r>
            <a:r>
              <a:rPr sz="1500" spc="15" smtClean="0"/>
              <a:t>tral</a:t>
            </a:r>
            <a:r>
              <a:rPr sz="1500" spc="-5" smtClean="0"/>
              <a:t> </a:t>
            </a:r>
            <a:r>
              <a:rPr sz="1500" spc="10" smtClean="0"/>
              <a:t>P</a:t>
            </a:r>
            <a:r>
              <a:rPr sz="1500" spc="10" smtClean="0">
                <a:solidFill>
                  <a:srgbClr val="382F2F"/>
                </a:solidFill>
              </a:rPr>
              <a:t>ro</a:t>
            </a:r>
            <a:r>
              <a:rPr sz="1500" spc="10" smtClean="0"/>
              <a:t>c</a:t>
            </a:r>
            <a:r>
              <a:rPr sz="1500" spc="10" smtClean="0">
                <a:solidFill>
                  <a:srgbClr val="382F2F"/>
                </a:solidFill>
              </a:rPr>
              <a:t>e</a:t>
            </a:r>
            <a:r>
              <a:rPr sz="1500" spc="10" smtClean="0"/>
              <a:t>ssi</a:t>
            </a:r>
            <a:r>
              <a:rPr sz="1500" spc="10" smtClean="0">
                <a:solidFill>
                  <a:srgbClr val="382F2F"/>
                </a:solidFill>
              </a:rPr>
              <a:t>ng</a:t>
            </a:r>
            <a:r>
              <a:rPr sz="1500" spc="-5" smtClean="0">
                <a:solidFill>
                  <a:srgbClr val="382F2F"/>
                </a:solidFill>
              </a:rPr>
              <a:t> </a:t>
            </a:r>
            <a:r>
              <a:rPr sz="1500" spc="25" smtClean="0">
                <a:solidFill>
                  <a:srgbClr val="382F2F"/>
                </a:solidFill>
              </a:rPr>
              <a:t>Un</a:t>
            </a:r>
            <a:r>
              <a:rPr sz="1500" spc="25" smtClean="0"/>
              <a:t>it</a:t>
            </a:r>
            <a:r>
              <a:rPr sz="1500" smtClean="0"/>
              <a:t> </a:t>
            </a:r>
            <a:r>
              <a:rPr sz="1500" spc="-45" smtClean="0"/>
              <a:t>(CPU)</a:t>
            </a:r>
            <a:r>
              <a:rPr lang="en-US" sz="1500" spc="-45" dirty="0" smtClean="0"/>
              <a:t> Slot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550" y="746125"/>
            <a:ext cx="2793139" cy="245798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969718" y="2135830"/>
            <a:ext cx="1998345" cy="1779270"/>
          </a:xfrm>
          <a:custGeom>
            <a:avLst/>
            <a:gdLst/>
            <a:ahLst/>
            <a:cxnLst/>
            <a:rect l="l" t="t" r="r" b="b"/>
            <a:pathLst>
              <a:path w="1998345" h="1779270">
                <a:moveTo>
                  <a:pt x="1997967" y="0"/>
                </a:moveTo>
                <a:lnTo>
                  <a:pt x="1956211" y="4509"/>
                </a:lnTo>
                <a:lnTo>
                  <a:pt x="1906327" y="12154"/>
                </a:lnTo>
                <a:lnTo>
                  <a:pt x="1857838" y="21837"/>
                </a:lnTo>
                <a:lnTo>
                  <a:pt x="1810698" y="33491"/>
                </a:lnTo>
                <a:lnTo>
                  <a:pt x="1764864" y="47052"/>
                </a:lnTo>
                <a:lnTo>
                  <a:pt x="1720289" y="62452"/>
                </a:lnTo>
                <a:lnTo>
                  <a:pt x="1676929" y="79627"/>
                </a:lnTo>
                <a:lnTo>
                  <a:pt x="1634739" y="98511"/>
                </a:lnTo>
                <a:lnTo>
                  <a:pt x="1593674" y="119037"/>
                </a:lnTo>
                <a:lnTo>
                  <a:pt x="1553689" y="141141"/>
                </a:lnTo>
                <a:lnTo>
                  <a:pt x="1514738" y="164757"/>
                </a:lnTo>
                <a:lnTo>
                  <a:pt x="1476778" y="189818"/>
                </a:lnTo>
                <a:lnTo>
                  <a:pt x="1439762" y="216260"/>
                </a:lnTo>
                <a:lnTo>
                  <a:pt x="1403646" y="244016"/>
                </a:lnTo>
                <a:lnTo>
                  <a:pt x="1368386" y="273020"/>
                </a:lnTo>
                <a:lnTo>
                  <a:pt x="1333935" y="303208"/>
                </a:lnTo>
                <a:lnTo>
                  <a:pt x="1300249" y="334513"/>
                </a:lnTo>
                <a:lnTo>
                  <a:pt x="1267282" y="366869"/>
                </a:lnTo>
                <a:lnTo>
                  <a:pt x="1234991" y="400211"/>
                </a:lnTo>
                <a:lnTo>
                  <a:pt x="1203330" y="434474"/>
                </a:lnTo>
                <a:lnTo>
                  <a:pt x="1172254" y="469590"/>
                </a:lnTo>
                <a:lnTo>
                  <a:pt x="1141717" y="505495"/>
                </a:lnTo>
                <a:lnTo>
                  <a:pt x="1111676" y="542124"/>
                </a:lnTo>
                <a:lnTo>
                  <a:pt x="1082084" y="579409"/>
                </a:lnTo>
                <a:lnTo>
                  <a:pt x="1052898" y="617286"/>
                </a:lnTo>
                <a:lnTo>
                  <a:pt x="1024071" y="655688"/>
                </a:lnTo>
                <a:lnTo>
                  <a:pt x="995560" y="694551"/>
                </a:lnTo>
                <a:lnTo>
                  <a:pt x="967318" y="733808"/>
                </a:lnTo>
                <a:lnTo>
                  <a:pt x="939301" y="773394"/>
                </a:lnTo>
                <a:lnTo>
                  <a:pt x="911465" y="813242"/>
                </a:lnTo>
                <a:lnTo>
                  <a:pt x="883763" y="853288"/>
                </a:lnTo>
                <a:lnTo>
                  <a:pt x="856151" y="893465"/>
                </a:lnTo>
                <a:lnTo>
                  <a:pt x="828584" y="933708"/>
                </a:lnTo>
                <a:lnTo>
                  <a:pt x="801018" y="973951"/>
                </a:lnTo>
                <a:lnTo>
                  <a:pt x="773406" y="1014128"/>
                </a:lnTo>
                <a:lnTo>
                  <a:pt x="745704" y="1054173"/>
                </a:lnTo>
                <a:lnTo>
                  <a:pt x="717867" y="1094022"/>
                </a:lnTo>
                <a:lnTo>
                  <a:pt x="689851" y="1133607"/>
                </a:lnTo>
                <a:lnTo>
                  <a:pt x="661609" y="1172864"/>
                </a:lnTo>
                <a:lnTo>
                  <a:pt x="633097" y="1211727"/>
                </a:lnTo>
                <a:lnTo>
                  <a:pt x="604271" y="1250130"/>
                </a:lnTo>
                <a:lnTo>
                  <a:pt x="575084" y="1288006"/>
                </a:lnTo>
                <a:lnTo>
                  <a:pt x="545493" y="1325292"/>
                </a:lnTo>
                <a:lnTo>
                  <a:pt x="515451" y="1361920"/>
                </a:lnTo>
                <a:lnTo>
                  <a:pt x="484915" y="1397825"/>
                </a:lnTo>
                <a:lnTo>
                  <a:pt x="453838" y="1432942"/>
                </a:lnTo>
                <a:lnTo>
                  <a:pt x="422177" y="1467204"/>
                </a:lnTo>
                <a:lnTo>
                  <a:pt x="389886" y="1500546"/>
                </a:lnTo>
                <a:lnTo>
                  <a:pt x="356920" y="1532903"/>
                </a:lnTo>
                <a:lnTo>
                  <a:pt x="323234" y="1564207"/>
                </a:lnTo>
                <a:lnTo>
                  <a:pt x="288783" y="1594395"/>
                </a:lnTo>
                <a:lnTo>
                  <a:pt x="253522" y="1623400"/>
                </a:lnTo>
                <a:lnTo>
                  <a:pt x="217406" y="1651156"/>
                </a:lnTo>
                <a:lnTo>
                  <a:pt x="180391" y="1677597"/>
                </a:lnTo>
                <a:lnTo>
                  <a:pt x="142430" y="1702658"/>
                </a:lnTo>
                <a:lnTo>
                  <a:pt x="103480" y="1726274"/>
                </a:lnTo>
                <a:lnTo>
                  <a:pt x="63495" y="1748378"/>
                </a:lnTo>
                <a:lnTo>
                  <a:pt x="22429" y="1768905"/>
                </a:lnTo>
                <a:lnTo>
                  <a:pt x="0" y="1778944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08736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714165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05150" y="1660525"/>
            <a:ext cx="2745740" cy="83311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20" dirty="0">
                <a:latin typeface="Verdana"/>
                <a:cs typeface="Verdana"/>
              </a:rPr>
              <a:t>R</a:t>
            </a:r>
            <a:r>
              <a:rPr sz="1050" spc="30" dirty="0">
                <a:latin typeface="Verdana"/>
                <a:cs typeface="Verdana"/>
              </a:rPr>
              <a:t>A</a:t>
            </a:r>
            <a:r>
              <a:rPr sz="1050" spc="114" dirty="0">
                <a:latin typeface="Verdana"/>
                <a:cs typeface="Verdana"/>
              </a:rPr>
              <a:t>M</a:t>
            </a:r>
            <a:r>
              <a:rPr sz="1050" spc="-95" dirty="0"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3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70" dirty="0">
                <a:solidFill>
                  <a:srgbClr val="332B2B"/>
                </a:solidFill>
                <a:latin typeface="Verdana"/>
                <a:cs typeface="Verdana"/>
              </a:rPr>
              <a:t>-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90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90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-5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  </a:t>
            </a:r>
            <a:r>
              <a:rPr sz="1050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85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sz="1050" spc="35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4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-160" dirty="0">
                <a:solidFill>
                  <a:srgbClr val="382F2F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65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1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11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U  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ee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20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q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k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5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-3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e  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85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75" dirty="0">
                <a:solidFill>
                  <a:srgbClr val="382F2F"/>
                </a:solidFill>
                <a:latin typeface="Verdana"/>
                <a:cs typeface="Verdana"/>
              </a:rPr>
              <a:t>'</a:t>
            </a:r>
            <a:r>
              <a:rPr sz="1050" spc="-3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160" dirty="0">
                <a:solidFill>
                  <a:srgbClr val="382F2F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382F2F"/>
                </a:solidFill>
                <a:latin typeface="Verdana"/>
                <a:cs typeface="Verdana"/>
              </a:rPr>
              <a:t>w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4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80" dirty="0">
                <a:solidFill>
                  <a:srgbClr val="332B2B"/>
                </a:solidFill>
                <a:latin typeface="Verdana"/>
                <a:cs typeface="Verdana"/>
              </a:rPr>
              <a:t>j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gg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s  </a:t>
            </a:r>
            <a:r>
              <a:rPr sz="1050" spc="85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050" spc="35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1050" spc="-10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160" dirty="0">
                <a:solidFill>
                  <a:srgbClr val="382F2F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05150" y="1127125"/>
            <a:ext cx="3046624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solidFill>
                  <a:srgbClr val="382F2F"/>
                </a:solidFill>
              </a:rPr>
              <a:t>Ran</a:t>
            </a:r>
            <a:r>
              <a:rPr sz="1500" spc="-10" dirty="0"/>
              <a:t>dom </a:t>
            </a:r>
            <a:r>
              <a:rPr sz="1500" dirty="0"/>
              <a:t>A</a:t>
            </a:r>
            <a:r>
              <a:rPr sz="1500" dirty="0">
                <a:solidFill>
                  <a:srgbClr val="382F2F"/>
                </a:solidFill>
              </a:rPr>
              <a:t>c</a:t>
            </a:r>
            <a:r>
              <a:rPr sz="1500" dirty="0"/>
              <a:t>c</a:t>
            </a:r>
            <a:r>
              <a:rPr sz="1500" dirty="0">
                <a:solidFill>
                  <a:srgbClr val="382F2F"/>
                </a:solidFill>
              </a:rPr>
              <a:t>ess</a:t>
            </a:r>
            <a:r>
              <a:rPr sz="1500" spc="-5" dirty="0">
                <a:solidFill>
                  <a:srgbClr val="382F2F"/>
                </a:solidFill>
              </a:rPr>
              <a:t> Memo</a:t>
            </a:r>
            <a:r>
              <a:rPr sz="1500" spc="-5" dirty="0"/>
              <a:t>ry </a:t>
            </a:r>
            <a:r>
              <a:rPr sz="1500" spc="-60" dirty="0"/>
              <a:t>(</a:t>
            </a:r>
            <a:r>
              <a:rPr sz="1500" spc="-60"/>
              <a:t>RAM</a:t>
            </a:r>
            <a:r>
              <a:rPr sz="1500" spc="-60" smtClean="0"/>
              <a:t>)</a:t>
            </a:r>
            <a:r>
              <a:rPr lang="en-US" sz="1500" spc="-60" dirty="0" smtClean="0"/>
              <a:t> Slot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56"/>
            <a:ext cx="3041583" cy="3910057"/>
            <a:chOff x="0" y="5056"/>
            <a:chExt cx="3041583" cy="3910057"/>
          </a:xfrm>
        </p:grpSpPr>
        <p:sp>
          <p:nvSpPr>
            <p:cNvPr id="3" name="object 3"/>
            <p:cNvSpPr/>
            <p:nvPr/>
          </p:nvSpPr>
          <p:spPr>
            <a:xfrm>
              <a:off x="0" y="1843108"/>
              <a:ext cx="1969135" cy="2072005"/>
            </a:xfrm>
            <a:custGeom>
              <a:avLst/>
              <a:gdLst/>
              <a:ahLst/>
              <a:cxnLst/>
              <a:rect l="l" t="t" r="r" b="b"/>
              <a:pathLst>
                <a:path w="1969135" h="2072004">
                  <a:moveTo>
                    <a:pt x="0" y="0"/>
                  </a:moveTo>
                  <a:lnTo>
                    <a:pt x="73283" y="15656"/>
                  </a:lnTo>
                  <a:lnTo>
                    <a:pt x="116128" y="28142"/>
                  </a:lnTo>
                  <a:lnTo>
                    <a:pt x="157818" y="42678"/>
                  </a:lnTo>
                  <a:lnTo>
                    <a:pt x="198392" y="59193"/>
                  </a:lnTo>
                  <a:lnTo>
                    <a:pt x="237889" y="77621"/>
                  </a:lnTo>
                  <a:lnTo>
                    <a:pt x="276346" y="97893"/>
                  </a:lnTo>
                  <a:lnTo>
                    <a:pt x="313803" y="119941"/>
                  </a:lnTo>
                  <a:lnTo>
                    <a:pt x="350297" y="143696"/>
                  </a:lnTo>
                  <a:lnTo>
                    <a:pt x="385868" y="169090"/>
                  </a:lnTo>
                  <a:lnTo>
                    <a:pt x="420553" y="196055"/>
                  </a:lnTo>
                  <a:lnTo>
                    <a:pt x="454392" y="224522"/>
                  </a:lnTo>
                  <a:lnTo>
                    <a:pt x="487422" y="254424"/>
                  </a:lnTo>
                  <a:lnTo>
                    <a:pt x="519682" y="285691"/>
                  </a:lnTo>
                  <a:lnTo>
                    <a:pt x="551212" y="318256"/>
                  </a:lnTo>
                  <a:lnTo>
                    <a:pt x="582048" y="352050"/>
                  </a:lnTo>
                  <a:lnTo>
                    <a:pt x="612230" y="387006"/>
                  </a:lnTo>
                  <a:lnTo>
                    <a:pt x="641796" y="423054"/>
                  </a:lnTo>
                  <a:lnTo>
                    <a:pt x="670785" y="460126"/>
                  </a:lnTo>
                  <a:lnTo>
                    <a:pt x="699235" y="498154"/>
                  </a:lnTo>
                  <a:lnTo>
                    <a:pt x="727185" y="537071"/>
                  </a:lnTo>
                  <a:lnTo>
                    <a:pt x="754673" y="576807"/>
                  </a:lnTo>
                  <a:lnTo>
                    <a:pt x="781737" y="617294"/>
                  </a:lnTo>
                  <a:lnTo>
                    <a:pt x="808417" y="658464"/>
                  </a:lnTo>
                  <a:lnTo>
                    <a:pt x="834750" y="700248"/>
                  </a:lnTo>
                  <a:lnTo>
                    <a:pt x="860775" y="742580"/>
                  </a:lnTo>
                  <a:lnTo>
                    <a:pt x="886531" y="785389"/>
                  </a:lnTo>
                  <a:lnTo>
                    <a:pt x="912056" y="828607"/>
                  </a:lnTo>
                  <a:lnTo>
                    <a:pt x="937388" y="872168"/>
                  </a:lnTo>
                  <a:lnTo>
                    <a:pt x="962567" y="916001"/>
                  </a:lnTo>
                  <a:lnTo>
                    <a:pt x="987630" y="960040"/>
                  </a:lnTo>
                  <a:lnTo>
                    <a:pt x="1012616" y="1004215"/>
                  </a:lnTo>
                  <a:lnTo>
                    <a:pt x="1037563" y="1048458"/>
                  </a:lnTo>
                  <a:lnTo>
                    <a:pt x="1062511" y="1092701"/>
                  </a:lnTo>
                  <a:lnTo>
                    <a:pt x="1087497" y="1136876"/>
                  </a:lnTo>
                  <a:lnTo>
                    <a:pt x="1112560" y="1180915"/>
                  </a:lnTo>
                  <a:lnTo>
                    <a:pt x="1137738" y="1224748"/>
                  </a:lnTo>
                  <a:lnTo>
                    <a:pt x="1163071" y="1268308"/>
                  </a:lnTo>
                  <a:lnTo>
                    <a:pt x="1188596" y="1311527"/>
                  </a:lnTo>
                  <a:lnTo>
                    <a:pt x="1214352" y="1354336"/>
                  </a:lnTo>
                  <a:lnTo>
                    <a:pt x="1240377" y="1396667"/>
                  </a:lnTo>
                  <a:lnTo>
                    <a:pt x="1266710" y="1438452"/>
                  </a:lnTo>
                  <a:lnTo>
                    <a:pt x="1293389" y="1479622"/>
                  </a:lnTo>
                  <a:lnTo>
                    <a:pt x="1320454" y="1520109"/>
                  </a:lnTo>
                  <a:lnTo>
                    <a:pt x="1347942" y="1559845"/>
                  </a:lnTo>
                  <a:lnTo>
                    <a:pt x="1375891" y="1598761"/>
                  </a:lnTo>
                  <a:lnTo>
                    <a:pt x="1404341" y="1636790"/>
                  </a:lnTo>
                  <a:lnTo>
                    <a:pt x="1433330" y="1673862"/>
                  </a:lnTo>
                  <a:lnTo>
                    <a:pt x="1462897" y="1709910"/>
                  </a:lnTo>
                  <a:lnTo>
                    <a:pt x="1493079" y="1744866"/>
                  </a:lnTo>
                  <a:lnTo>
                    <a:pt x="1523915" y="1778660"/>
                  </a:lnTo>
                  <a:lnTo>
                    <a:pt x="1555444" y="1811225"/>
                  </a:lnTo>
                  <a:lnTo>
                    <a:pt x="1587705" y="1842492"/>
                  </a:lnTo>
                  <a:lnTo>
                    <a:pt x="1620735" y="1872394"/>
                  </a:lnTo>
                  <a:lnTo>
                    <a:pt x="1654574" y="1900861"/>
                  </a:lnTo>
                  <a:lnTo>
                    <a:pt x="1689259" y="1927826"/>
                  </a:lnTo>
                  <a:lnTo>
                    <a:pt x="1724830" y="1953220"/>
                  </a:lnTo>
                  <a:lnTo>
                    <a:pt x="1761324" y="1976975"/>
                  </a:lnTo>
                  <a:lnTo>
                    <a:pt x="1798781" y="1999023"/>
                  </a:lnTo>
                  <a:lnTo>
                    <a:pt x="1837238" y="2019295"/>
                  </a:lnTo>
                  <a:lnTo>
                    <a:pt x="1876734" y="2037723"/>
                  </a:lnTo>
                  <a:lnTo>
                    <a:pt x="1917309" y="2054238"/>
                  </a:lnTo>
                  <a:lnTo>
                    <a:pt x="1958999" y="2068774"/>
                  </a:lnTo>
                  <a:lnTo>
                    <a:pt x="1968923" y="2071666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56"/>
              <a:ext cx="3041583" cy="390971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33750" y="669925"/>
            <a:ext cx="276987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30" dirty="0">
                <a:solidFill>
                  <a:srgbClr val="382F2F"/>
                </a:solidFill>
              </a:rPr>
              <a:t>Gr</a:t>
            </a:r>
            <a:r>
              <a:rPr sz="1550" spc="30" dirty="0"/>
              <a:t>a</a:t>
            </a:r>
            <a:r>
              <a:rPr sz="1550" spc="30" dirty="0">
                <a:solidFill>
                  <a:srgbClr val="382F2F"/>
                </a:solidFill>
              </a:rPr>
              <a:t>ph</a:t>
            </a:r>
            <a:r>
              <a:rPr sz="1550" spc="30" dirty="0"/>
              <a:t>i</a:t>
            </a:r>
            <a:r>
              <a:rPr sz="1550" spc="30" dirty="0">
                <a:solidFill>
                  <a:srgbClr val="382F2F"/>
                </a:solidFill>
              </a:rPr>
              <a:t>c</a:t>
            </a:r>
            <a:r>
              <a:rPr sz="1550" spc="30" dirty="0"/>
              <a:t>s</a:t>
            </a:r>
            <a:r>
              <a:rPr sz="1550" spc="-5" dirty="0"/>
              <a:t> </a:t>
            </a:r>
            <a:r>
              <a:rPr sz="1550" spc="25" dirty="0">
                <a:solidFill>
                  <a:srgbClr val="382F2F"/>
                </a:solidFill>
              </a:rPr>
              <a:t>P</a:t>
            </a:r>
            <a:r>
              <a:rPr sz="1550" spc="25" dirty="0"/>
              <a:t>ro</a:t>
            </a:r>
            <a:r>
              <a:rPr sz="1550" spc="25" dirty="0">
                <a:solidFill>
                  <a:srgbClr val="382F2F"/>
                </a:solidFill>
              </a:rPr>
              <a:t>cessi</a:t>
            </a:r>
            <a:r>
              <a:rPr sz="1550" spc="25" dirty="0"/>
              <a:t>ng</a:t>
            </a:r>
            <a:r>
              <a:rPr sz="1550" dirty="0"/>
              <a:t> </a:t>
            </a:r>
            <a:r>
              <a:rPr sz="1550" spc="40" dirty="0"/>
              <a:t>Unit</a:t>
            </a:r>
            <a:r>
              <a:rPr sz="1550" spc="-5" dirty="0"/>
              <a:t> </a:t>
            </a:r>
            <a:r>
              <a:rPr sz="1550" spc="-25" dirty="0"/>
              <a:t>(G</a:t>
            </a:r>
            <a:r>
              <a:rPr sz="1550" spc="-25" dirty="0">
                <a:solidFill>
                  <a:srgbClr val="382F2F"/>
                </a:solidFill>
              </a:rPr>
              <a:t>P</a:t>
            </a:r>
            <a:r>
              <a:rPr sz="1550" spc="-25" dirty="0"/>
              <a:t>U)</a:t>
            </a:r>
            <a:endParaRPr sz="1550"/>
          </a:p>
        </p:txBody>
      </p:sp>
      <p:sp>
        <p:nvSpPr>
          <p:cNvPr id="7" name="object 7"/>
          <p:cNvSpPr/>
          <p:nvPr/>
        </p:nvSpPr>
        <p:spPr>
          <a:xfrm>
            <a:off x="3955858" y="1360653"/>
            <a:ext cx="287655" cy="100965"/>
          </a:xfrm>
          <a:custGeom>
            <a:avLst/>
            <a:gdLst/>
            <a:ahLst/>
            <a:cxnLst/>
            <a:rect l="l" t="t" r="r" b="b"/>
            <a:pathLst>
              <a:path w="287654" h="100965">
                <a:moveTo>
                  <a:pt x="58819" y="100429"/>
                </a:moveTo>
                <a:lnTo>
                  <a:pt x="51922" y="100429"/>
                </a:lnTo>
                <a:lnTo>
                  <a:pt x="44749" y="100024"/>
                </a:lnTo>
                <a:lnTo>
                  <a:pt x="10479" y="81376"/>
                </a:lnTo>
                <a:lnTo>
                  <a:pt x="0" y="50198"/>
                </a:lnTo>
                <a:lnTo>
                  <a:pt x="422" y="43272"/>
                </a:lnTo>
                <a:lnTo>
                  <a:pt x="19784" y="10058"/>
                </a:lnTo>
                <a:lnTo>
                  <a:pt x="52085" y="0"/>
                </a:lnTo>
                <a:lnTo>
                  <a:pt x="59524" y="0"/>
                </a:lnTo>
                <a:lnTo>
                  <a:pt x="66399" y="1203"/>
                </a:lnTo>
                <a:lnTo>
                  <a:pt x="79022" y="6018"/>
                </a:lnTo>
                <a:lnTo>
                  <a:pt x="84954" y="10247"/>
                </a:lnTo>
                <a:lnTo>
                  <a:pt x="88715" y="14347"/>
                </a:lnTo>
                <a:lnTo>
                  <a:pt x="45405" y="14347"/>
                </a:lnTo>
                <a:lnTo>
                  <a:pt x="39028" y="15897"/>
                </a:lnTo>
                <a:lnTo>
                  <a:pt x="15297" y="57137"/>
                </a:lnTo>
                <a:lnTo>
                  <a:pt x="16862" y="63102"/>
                </a:lnTo>
                <a:lnTo>
                  <a:pt x="23282" y="73968"/>
                </a:lnTo>
                <a:lnTo>
                  <a:pt x="27696" y="78252"/>
                </a:lnTo>
                <a:lnTo>
                  <a:pt x="38931" y="84520"/>
                </a:lnTo>
                <a:lnTo>
                  <a:pt x="45274" y="86082"/>
                </a:lnTo>
                <a:lnTo>
                  <a:pt x="88944" y="86082"/>
                </a:lnTo>
                <a:lnTo>
                  <a:pt x="88944" y="87058"/>
                </a:lnTo>
                <a:lnTo>
                  <a:pt x="83674" y="91656"/>
                </a:lnTo>
                <a:lnTo>
                  <a:pt x="77905" y="95039"/>
                </a:lnTo>
                <a:lnTo>
                  <a:pt x="65391" y="99355"/>
                </a:lnTo>
                <a:lnTo>
                  <a:pt x="58819" y="100429"/>
                </a:lnTo>
                <a:close/>
              </a:path>
              <a:path w="287654" h="100965">
                <a:moveTo>
                  <a:pt x="80616" y="26384"/>
                </a:moveTo>
                <a:lnTo>
                  <a:pt x="74270" y="21117"/>
                </a:lnTo>
                <a:lnTo>
                  <a:pt x="67465" y="17356"/>
                </a:lnTo>
                <a:lnTo>
                  <a:pt x="60200" y="15099"/>
                </a:lnTo>
                <a:lnTo>
                  <a:pt x="52475" y="14347"/>
                </a:lnTo>
                <a:lnTo>
                  <a:pt x="88715" y="14347"/>
                </a:lnTo>
                <a:lnTo>
                  <a:pt x="90506" y="16298"/>
                </a:lnTo>
                <a:lnTo>
                  <a:pt x="80616" y="26384"/>
                </a:lnTo>
                <a:close/>
              </a:path>
              <a:path w="287654" h="100965">
                <a:moveTo>
                  <a:pt x="88944" y="86082"/>
                </a:moveTo>
                <a:lnTo>
                  <a:pt x="61346" y="86082"/>
                </a:lnTo>
                <a:lnTo>
                  <a:pt x="68546" y="84130"/>
                </a:lnTo>
                <a:lnTo>
                  <a:pt x="73947" y="80226"/>
                </a:lnTo>
                <a:lnTo>
                  <a:pt x="73947" y="47432"/>
                </a:lnTo>
                <a:lnTo>
                  <a:pt x="88944" y="47432"/>
                </a:lnTo>
                <a:lnTo>
                  <a:pt x="88944" y="86082"/>
                </a:lnTo>
                <a:close/>
              </a:path>
              <a:path w="287654" h="100965">
                <a:moveTo>
                  <a:pt x="126616" y="99615"/>
                </a:moveTo>
                <a:lnTo>
                  <a:pt x="111228" y="99615"/>
                </a:lnTo>
                <a:lnTo>
                  <a:pt x="111228" y="813"/>
                </a:lnTo>
                <a:lnTo>
                  <a:pt x="148901" y="813"/>
                </a:lnTo>
                <a:lnTo>
                  <a:pt x="157843" y="1392"/>
                </a:lnTo>
                <a:lnTo>
                  <a:pt x="165802" y="3131"/>
                </a:lnTo>
                <a:lnTo>
                  <a:pt x="172776" y="6028"/>
                </a:lnTo>
                <a:lnTo>
                  <a:pt x="178766" y="10085"/>
                </a:lnTo>
                <a:lnTo>
                  <a:pt x="183329" y="14867"/>
                </a:lnTo>
                <a:lnTo>
                  <a:pt x="126616" y="14867"/>
                </a:lnTo>
                <a:lnTo>
                  <a:pt x="126616" y="55989"/>
                </a:lnTo>
                <a:lnTo>
                  <a:pt x="183560" y="55989"/>
                </a:lnTo>
                <a:lnTo>
                  <a:pt x="178766" y="60999"/>
                </a:lnTo>
                <a:lnTo>
                  <a:pt x="172776" y="65012"/>
                </a:lnTo>
                <a:lnTo>
                  <a:pt x="165802" y="67879"/>
                </a:lnTo>
                <a:lnTo>
                  <a:pt x="157843" y="69600"/>
                </a:lnTo>
                <a:lnTo>
                  <a:pt x="148901" y="70173"/>
                </a:lnTo>
                <a:lnTo>
                  <a:pt x="126616" y="70173"/>
                </a:lnTo>
                <a:lnTo>
                  <a:pt x="126616" y="99615"/>
                </a:lnTo>
                <a:close/>
              </a:path>
              <a:path w="287654" h="100965">
                <a:moveTo>
                  <a:pt x="183560" y="55989"/>
                </a:moveTo>
                <a:lnTo>
                  <a:pt x="157208" y="55989"/>
                </a:lnTo>
                <a:lnTo>
                  <a:pt x="163638" y="54210"/>
                </a:lnTo>
                <a:lnTo>
                  <a:pt x="172227" y="47096"/>
                </a:lnTo>
                <a:lnTo>
                  <a:pt x="174374" y="42065"/>
                </a:lnTo>
                <a:lnTo>
                  <a:pt x="174374" y="28878"/>
                </a:lnTo>
                <a:lnTo>
                  <a:pt x="172227" y="23759"/>
                </a:lnTo>
                <a:lnTo>
                  <a:pt x="163638" y="16645"/>
                </a:lnTo>
                <a:lnTo>
                  <a:pt x="157208" y="14867"/>
                </a:lnTo>
                <a:lnTo>
                  <a:pt x="183329" y="14867"/>
                </a:lnTo>
                <a:lnTo>
                  <a:pt x="183591" y="15142"/>
                </a:lnTo>
                <a:lnTo>
                  <a:pt x="187038" y="21073"/>
                </a:lnTo>
                <a:lnTo>
                  <a:pt x="189105" y="27878"/>
                </a:lnTo>
                <a:lnTo>
                  <a:pt x="189795" y="35558"/>
                </a:lnTo>
                <a:lnTo>
                  <a:pt x="189105" y="43236"/>
                </a:lnTo>
                <a:lnTo>
                  <a:pt x="187038" y="50035"/>
                </a:lnTo>
                <a:lnTo>
                  <a:pt x="183560" y="55989"/>
                </a:lnTo>
                <a:close/>
              </a:path>
              <a:path w="287654" h="100965">
                <a:moveTo>
                  <a:pt x="246541" y="100429"/>
                </a:moveTo>
                <a:lnTo>
                  <a:pt x="211522" y="82983"/>
                </a:lnTo>
                <a:lnTo>
                  <a:pt x="205387" y="56997"/>
                </a:lnTo>
                <a:lnTo>
                  <a:pt x="205387" y="813"/>
                </a:lnTo>
                <a:lnTo>
                  <a:pt x="220775" y="813"/>
                </a:lnTo>
                <a:lnTo>
                  <a:pt x="220821" y="66893"/>
                </a:lnTo>
                <a:lnTo>
                  <a:pt x="222955" y="74185"/>
                </a:lnTo>
                <a:lnTo>
                  <a:pt x="227314" y="78957"/>
                </a:lnTo>
                <a:lnTo>
                  <a:pt x="231695" y="83707"/>
                </a:lnTo>
                <a:lnTo>
                  <a:pt x="238104" y="86082"/>
                </a:lnTo>
                <a:lnTo>
                  <a:pt x="279086" y="86082"/>
                </a:lnTo>
                <a:lnTo>
                  <a:pt x="276660" y="89237"/>
                </a:lnTo>
                <a:lnTo>
                  <a:pt x="270703" y="94133"/>
                </a:lnTo>
                <a:lnTo>
                  <a:pt x="263696" y="97631"/>
                </a:lnTo>
                <a:lnTo>
                  <a:pt x="255634" y="99729"/>
                </a:lnTo>
                <a:lnTo>
                  <a:pt x="246541" y="100429"/>
                </a:lnTo>
                <a:close/>
              </a:path>
              <a:path w="287654" h="100965">
                <a:moveTo>
                  <a:pt x="279086" y="86082"/>
                </a:moveTo>
                <a:lnTo>
                  <a:pt x="255065" y="86082"/>
                </a:lnTo>
                <a:lnTo>
                  <a:pt x="261506" y="83707"/>
                </a:lnTo>
                <a:lnTo>
                  <a:pt x="270247" y="74185"/>
                </a:lnTo>
                <a:lnTo>
                  <a:pt x="272391" y="66893"/>
                </a:lnTo>
                <a:lnTo>
                  <a:pt x="272437" y="813"/>
                </a:lnTo>
                <a:lnTo>
                  <a:pt x="287565" y="813"/>
                </a:lnTo>
                <a:lnTo>
                  <a:pt x="287565" y="56997"/>
                </a:lnTo>
                <a:lnTo>
                  <a:pt x="286883" y="66893"/>
                </a:lnTo>
                <a:lnTo>
                  <a:pt x="284838" y="75565"/>
                </a:lnTo>
                <a:lnTo>
                  <a:pt x="281430" y="83013"/>
                </a:lnTo>
                <a:lnTo>
                  <a:pt x="279086" y="86082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33750" y="1279525"/>
            <a:ext cx="2863850" cy="83311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-5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G</a:t>
            </a:r>
            <a:r>
              <a:rPr sz="1050" spc="110" dirty="0">
                <a:latin typeface="Verdana"/>
                <a:cs typeface="Verdana"/>
              </a:rPr>
              <a:t>P</a:t>
            </a:r>
            <a:r>
              <a:rPr sz="1050" spc="60" dirty="0">
                <a:latin typeface="Verdana"/>
                <a:cs typeface="Verdana"/>
              </a:rPr>
              <a:t>U</a:t>
            </a:r>
            <a:r>
              <a:rPr sz="1050" spc="-95" dirty="0"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-3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b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25" dirty="0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3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ng  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ima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s </a:t>
            </a:r>
            <a:r>
              <a:rPr sz="1050" spc="25" dirty="0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050" spc="-30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30" dirty="0">
                <a:solidFill>
                  <a:srgbClr val="382F2F"/>
                </a:solidFill>
                <a:latin typeface="Verdana"/>
                <a:cs typeface="Verdana"/>
              </a:rPr>
              <a:t>eo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s, </a:t>
            </a:r>
            <a:r>
              <a:rPr sz="1050" spc="25" dirty="0">
                <a:solidFill>
                  <a:srgbClr val="332B2B"/>
                </a:solidFill>
                <a:latin typeface="Verdana"/>
                <a:cs typeface="Verdana"/>
              </a:rPr>
              <a:t>mak</a:t>
            </a:r>
            <a:r>
              <a:rPr sz="1050" spc="2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25" dirty="0">
                <a:solidFill>
                  <a:srgbClr val="332B2B"/>
                </a:solidFill>
                <a:latin typeface="Verdana"/>
                <a:cs typeface="Verdana"/>
              </a:rPr>
              <a:t>ng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ur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vis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al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70" dirty="0">
                <a:solidFill>
                  <a:srgbClr val="382F2F"/>
                </a:solidFill>
                <a:latin typeface="Verdana"/>
                <a:cs typeface="Verdana"/>
              </a:rPr>
              <a:t>x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85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050" spc="90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75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3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75" dirty="0">
                <a:solidFill>
                  <a:srgbClr val="332B2B"/>
                </a:solidFill>
                <a:latin typeface="Verdana"/>
                <a:cs typeface="Verdana"/>
              </a:rPr>
              <a:t>'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  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1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b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60" dirty="0">
                <a:solidFill>
                  <a:srgbClr val="382F2F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b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60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65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7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35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1050" spc="-25" dirty="0">
                <a:solidFill>
                  <a:srgbClr val="382F2F"/>
                </a:solidFill>
                <a:latin typeface="Verdana"/>
                <a:cs typeface="Verdana"/>
              </a:rPr>
              <a:t>r 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w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20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li</a:t>
            </a:r>
            <a:r>
              <a:rPr sz="1050" spc="-25" dirty="0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55858" y="1360653"/>
            <a:ext cx="287655" cy="100965"/>
          </a:xfrm>
          <a:custGeom>
            <a:avLst/>
            <a:gdLst/>
            <a:ahLst/>
            <a:cxnLst/>
            <a:rect l="l" t="t" r="r" b="b"/>
            <a:pathLst>
              <a:path w="287654" h="100965">
                <a:moveTo>
                  <a:pt x="58819" y="100429"/>
                </a:moveTo>
                <a:lnTo>
                  <a:pt x="51922" y="100429"/>
                </a:lnTo>
                <a:lnTo>
                  <a:pt x="44749" y="100024"/>
                </a:lnTo>
                <a:lnTo>
                  <a:pt x="10479" y="81376"/>
                </a:lnTo>
                <a:lnTo>
                  <a:pt x="0" y="50198"/>
                </a:lnTo>
                <a:lnTo>
                  <a:pt x="422" y="43272"/>
                </a:lnTo>
                <a:lnTo>
                  <a:pt x="19784" y="10058"/>
                </a:lnTo>
                <a:lnTo>
                  <a:pt x="52085" y="0"/>
                </a:lnTo>
                <a:lnTo>
                  <a:pt x="59524" y="0"/>
                </a:lnTo>
                <a:lnTo>
                  <a:pt x="66399" y="1203"/>
                </a:lnTo>
                <a:lnTo>
                  <a:pt x="79022" y="6018"/>
                </a:lnTo>
                <a:lnTo>
                  <a:pt x="84954" y="10247"/>
                </a:lnTo>
                <a:lnTo>
                  <a:pt x="88715" y="14347"/>
                </a:lnTo>
                <a:lnTo>
                  <a:pt x="45405" y="14347"/>
                </a:lnTo>
                <a:lnTo>
                  <a:pt x="39028" y="15897"/>
                </a:lnTo>
                <a:lnTo>
                  <a:pt x="15297" y="57137"/>
                </a:lnTo>
                <a:lnTo>
                  <a:pt x="16862" y="63102"/>
                </a:lnTo>
                <a:lnTo>
                  <a:pt x="23282" y="73968"/>
                </a:lnTo>
                <a:lnTo>
                  <a:pt x="27696" y="78252"/>
                </a:lnTo>
                <a:lnTo>
                  <a:pt x="38931" y="84520"/>
                </a:lnTo>
                <a:lnTo>
                  <a:pt x="45274" y="86082"/>
                </a:lnTo>
                <a:lnTo>
                  <a:pt x="88944" y="86082"/>
                </a:lnTo>
                <a:lnTo>
                  <a:pt x="88944" y="87058"/>
                </a:lnTo>
                <a:lnTo>
                  <a:pt x="83674" y="91656"/>
                </a:lnTo>
                <a:lnTo>
                  <a:pt x="77905" y="95039"/>
                </a:lnTo>
                <a:lnTo>
                  <a:pt x="65391" y="99355"/>
                </a:lnTo>
                <a:lnTo>
                  <a:pt x="58819" y="100429"/>
                </a:lnTo>
                <a:close/>
              </a:path>
              <a:path w="287654" h="100965">
                <a:moveTo>
                  <a:pt x="80616" y="26384"/>
                </a:moveTo>
                <a:lnTo>
                  <a:pt x="74270" y="21117"/>
                </a:lnTo>
                <a:lnTo>
                  <a:pt x="67465" y="17356"/>
                </a:lnTo>
                <a:lnTo>
                  <a:pt x="60200" y="15099"/>
                </a:lnTo>
                <a:lnTo>
                  <a:pt x="52475" y="14347"/>
                </a:lnTo>
                <a:lnTo>
                  <a:pt x="88715" y="14347"/>
                </a:lnTo>
                <a:lnTo>
                  <a:pt x="90506" y="16298"/>
                </a:lnTo>
                <a:lnTo>
                  <a:pt x="80616" y="26384"/>
                </a:lnTo>
                <a:close/>
              </a:path>
              <a:path w="287654" h="100965">
                <a:moveTo>
                  <a:pt x="88944" y="86082"/>
                </a:moveTo>
                <a:lnTo>
                  <a:pt x="61346" y="86082"/>
                </a:lnTo>
                <a:lnTo>
                  <a:pt x="68546" y="84130"/>
                </a:lnTo>
                <a:lnTo>
                  <a:pt x="73947" y="80226"/>
                </a:lnTo>
                <a:lnTo>
                  <a:pt x="73947" y="47432"/>
                </a:lnTo>
                <a:lnTo>
                  <a:pt x="88944" y="47432"/>
                </a:lnTo>
                <a:lnTo>
                  <a:pt x="88944" y="86082"/>
                </a:lnTo>
                <a:close/>
              </a:path>
              <a:path w="287654" h="100965">
                <a:moveTo>
                  <a:pt x="126616" y="99615"/>
                </a:moveTo>
                <a:lnTo>
                  <a:pt x="111228" y="99615"/>
                </a:lnTo>
                <a:lnTo>
                  <a:pt x="111228" y="813"/>
                </a:lnTo>
                <a:lnTo>
                  <a:pt x="148901" y="813"/>
                </a:lnTo>
                <a:lnTo>
                  <a:pt x="157843" y="1392"/>
                </a:lnTo>
                <a:lnTo>
                  <a:pt x="165802" y="3131"/>
                </a:lnTo>
                <a:lnTo>
                  <a:pt x="172776" y="6028"/>
                </a:lnTo>
                <a:lnTo>
                  <a:pt x="178766" y="10085"/>
                </a:lnTo>
                <a:lnTo>
                  <a:pt x="183329" y="14867"/>
                </a:lnTo>
                <a:lnTo>
                  <a:pt x="126616" y="14867"/>
                </a:lnTo>
                <a:lnTo>
                  <a:pt x="126616" y="55989"/>
                </a:lnTo>
                <a:lnTo>
                  <a:pt x="183560" y="55989"/>
                </a:lnTo>
                <a:lnTo>
                  <a:pt x="178766" y="60999"/>
                </a:lnTo>
                <a:lnTo>
                  <a:pt x="172776" y="65012"/>
                </a:lnTo>
                <a:lnTo>
                  <a:pt x="165802" y="67879"/>
                </a:lnTo>
                <a:lnTo>
                  <a:pt x="157843" y="69600"/>
                </a:lnTo>
                <a:lnTo>
                  <a:pt x="148901" y="70173"/>
                </a:lnTo>
                <a:lnTo>
                  <a:pt x="126616" y="70173"/>
                </a:lnTo>
                <a:lnTo>
                  <a:pt x="126616" y="99615"/>
                </a:lnTo>
                <a:close/>
              </a:path>
              <a:path w="287654" h="100965">
                <a:moveTo>
                  <a:pt x="183560" y="55989"/>
                </a:moveTo>
                <a:lnTo>
                  <a:pt x="157208" y="55989"/>
                </a:lnTo>
                <a:lnTo>
                  <a:pt x="163638" y="54210"/>
                </a:lnTo>
                <a:lnTo>
                  <a:pt x="172227" y="47096"/>
                </a:lnTo>
                <a:lnTo>
                  <a:pt x="174374" y="42065"/>
                </a:lnTo>
                <a:lnTo>
                  <a:pt x="174374" y="28878"/>
                </a:lnTo>
                <a:lnTo>
                  <a:pt x="172227" y="23759"/>
                </a:lnTo>
                <a:lnTo>
                  <a:pt x="163638" y="16645"/>
                </a:lnTo>
                <a:lnTo>
                  <a:pt x="157208" y="14867"/>
                </a:lnTo>
                <a:lnTo>
                  <a:pt x="183329" y="14867"/>
                </a:lnTo>
                <a:lnTo>
                  <a:pt x="183591" y="15142"/>
                </a:lnTo>
                <a:lnTo>
                  <a:pt x="187038" y="21073"/>
                </a:lnTo>
                <a:lnTo>
                  <a:pt x="189105" y="27878"/>
                </a:lnTo>
                <a:lnTo>
                  <a:pt x="189795" y="35558"/>
                </a:lnTo>
                <a:lnTo>
                  <a:pt x="189105" y="43236"/>
                </a:lnTo>
                <a:lnTo>
                  <a:pt x="187038" y="50035"/>
                </a:lnTo>
                <a:lnTo>
                  <a:pt x="183560" y="55989"/>
                </a:lnTo>
                <a:close/>
              </a:path>
              <a:path w="287654" h="100965">
                <a:moveTo>
                  <a:pt x="246541" y="100429"/>
                </a:moveTo>
                <a:lnTo>
                  <a:pt x="211522" y="82983"/>
                </a:lnTo>
                <a:lnTo>
                  <a:pt x="205387" y="56997"/>
                </a:lnTo>
                <a:lnTo>
                  <a:pt x="205387" y="813"/>
                </a:lnTo>
                <a:lnTo>
                  <a:pt x="220775" y="813"/>
                </a:lnTo>
                <a:lnTo>
                  <a:pt x="220821" y="66893"/>
                </a:lnTo>
                <a:lnTo>
                  <a:pt x="222955" y="74185"/>
                </a:lnTo>
                <a:lnTo>
                  <a:pt x="227314" y="78957"/>
                </a:lnTo>
                <a:lnTo>
                  <a:pt x="231695" y="83707"/>
                </a:lnTo>
                <a:lnTo>
                  <a:pt x="238104" y="86082"/>
                </a:lnTo>
                <a:lnTo>
                  <a:pt x="279086" y="86082"/>
                </a:lnTo>
                <a:lnTo>
                  <a:pt x="276660" y="89237"/>
                </a:lnTo>
                <a:lnTo>
                  <a:pt x="270703" y="94133"/>
                </a:lnTo>
                <a:lnTo>
                  <a:pt x="263696" y="97631"/>
                </a:lnTo>
                <a:lnTo>
                  <a:pt x="255634" y="99729"/>
                </a:lnTo>
                <a:lnTo>
                  <a:pt x="246541" y="100429"/>
                </a:lnTo>
                <a:close/>
              </a:path>
              <a:path w="287654" h="100965">
                <a:moveTo>
                  <a:pt x="279086" y="86082"/>
                </a:moveTo>
                <a:lnTo>
                  <a:pt x="255065" y="86082"/>
                </a:lnTo>
                <a:lnTo>
                  <a:pt x="261506" y="83707"/>
                </a:lnTo>
                <a:lnTo>
                  <a:pt x="270247" y="74185"/>
                </a:lnTo>
                <a:lnTo>
                  <a:pt x="272391" y="66893"/>
                </a:lnTo>
                <a:lnTo>
                  <a:pt x="272437" y="813"/>
                </a:lnTo>
                <a:lnTo>
                  <a:pt x="287565" y="813"/>
                </a:lnTo>
                <a:lnTo>
                  <a:pt x="287565" y="56997"/>
                </a:lnTo>
                <a:lnTo>
                  <a:pt x="286883" y="66893"/>
                </a:lnTo>
                <a:lnTo>
                  <a:pt x="284838" y="75565"/>
                </a:lnTo>
                <a:lnTo>
                  <a:pt x="281430" y="83013"/>
                </a:lnTo>
                <a:lnTo>
                  <a:pt x="279086" y="86082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24895" y="1192159"/>
            <a:ext cx="2747645" cy="2727960"/>
            <a:chOff x="4224895" y="1192159"/>
            <a:chExt cx="2747645" cy="2727960"/>
          </a:xfrm>
        </p:grpSpPr>
        <p:sp>
          <p:nvSpPr>
            <p:cNvPr id="3" name="object 3"/>
            <p:cNvSpPr/>
            <p:nvPr/>
          </p:nvSpPr>
          <p:spPr>
            <a:xfrm>
              <a:off x="4969718" y="2135830"/>
              <a:ext cx="1998345" cy="1779270"/>
            </a:xfrm>
            <a:custGeom>
              <a:avLst/>
              <a:gdLst/>
              <a:ahLst/>
              <a:cxnLst/>
              <a:rect l="l" t="t" r="r" b="b"/>
              <a:pathLst>
                <a:path w="1998345" h="1779270">
                  <a:moveTo>
                    <a:pt x="1997967" y="0"/>
                  </a:moveTo>
                  <a:lnTo>
                    <a:pt x="1956211" y="4509"/>
                  </a:lnTo>
                  <a:lnTo>
                    <a:pt x="1906327" y="12154"/>
                  </a:lnTo>
                  <a:lnTo>
                    <a:pt x="1857838" y="21837"/>
                  </a:lnTo>
                  <a:lnTo>
                    <a:pt x="1810698" y="33491"/>
                  </a:lnTo>
                  <a:lnTo>
                    <a:pt x="1764864" y="47052"/>
                  </a:lnTo>
                  <a:lnTo>
                    <a:pt x="1720289" y="62452"/>
                  </a:lnTo>
                  <a:lnTo>
                    <a:pt x="1676929" y="79627"/>
                  </a:lnTo>
                  <a:lnTo>
                    <a:pt x="1634739" y="98511"/>
                  </a:lnTo>
                  <a:lnTo>
                    <a:pt x="1593674" y="119037"/>
                  </a:lnTo>
                  <a:lnTo>
                    <a:pt x="1553689" y="141141"/>
                  </a:lnTo>
                  <a:lnTo>
                    <a:pt x="1514738" y="164757"/>
                  </a:lnTo>
                  <a:lnTo>
                    <a:pt x="1476778" y="189818"/>
                  </a:lnTo>
                  <a:lnTo>
                    <a:pt x="1439762" y="216260"/>
                  </a:lnTo>
                  <a:lnTo>
                    <a:pt x="1403646" y="244016"/>
                  </a:lnTo>
                  <a:lnTo>
                    <a:pt x="1368386" y="273020"/>
                  </a:lnTo>
                  <a:lnTo>
                    <a:pt x="1333935" y="303208"/>
                  </a:lnTo>
                  <a:lnTo>
                    <a:pt x="1300249" y="334513"/>
                  </a:lnTo>
                  <a:lnTo>
                    <a:pt x="1267282" y="366869"/>
                  </a:lnTo>
                  <a:lnTo>
                    <a:pt x="1234991" y="400211"/>
                  </a:lnTo>
                  <a:lnTo>
                    <a:pt x="1203330" y="434474"/>
                  </a:lnTo>
                  <a:lnTo>
                    <a:pt x="1172254" y="469590"/>
                  </a:lnTo>
                  <a:lnTo>
                    <a:pt x="1141717" y="505495"/>
                  </a:lnTo>
                  <a:lnTo>
                    <a:pt x="1111676" y="542124"/>
                  </a:lnTo>
                  <a:lnTo>
                    <a:pt x="1082084" y="579409"/>
                  </a:lnTo>
                  <a:lnTo>
                    <a:pt x="1052898" y="617286"/>
                  </a:lnTo>
                  <a:lnTo>
                    <a:pt x="1024071" y="655688"/>
                  </a:lnTo>
                  <a:lnTo>
                    <a:pt x="995560" y="694551"/>
                  </a:lnTo>
                  <a:lnTo>
                    <a:pt x="967318" y="733808"/>
                  </a:lnTo>
                  <a:lnTo>
                    <a:pt x="939301" y="773394"/>
                  </a:lnTo>
                  <a:lnTo>
                    <a:pt x="911465" y="813242"/>
                  </a:lnTo>
                  <a:lnTo>
                    <a:pt x="883763" y="853288"/>
                  </a:lnTo>
                  <a:lnTo>
                    <a:pt x="856151" y="893465"/>
                  </a:lnTo>
                  <a:lnTo>
                    <a:pt x="828584" y="933708"/>
                  </a:lnTo>
                  <a:lnTo>
                    <a:pt x="801018" y="973951"/>
                  </a:lnTo>
                  <a:lnTo>
                    <a:pt x="773406" y="1014128"/>
                  </a:lnTo>
                  <a:lnTo>
                    <a:pt x="745704" y="1054173"/>
                  </a:lnTo>
                  <a:lnTo>
                    <a:pt x="717867" y="1094022"/>
                  </a:lnTo>
                  <a:lnTo>
                    <a:pt x="689851" y="1133607"/>
                  </a:lnTo>
                  <a:lnTo>
                    <a:pt x="661609" y="1172864"/>
                  </a:lnTo>
                  <a:lnTo>
                    <a:pt x="633097" y="1211727"/>
                  </a:lnTo>
                  <a:lnTo>
                    <a:pt x="604271" y="1250130"/>
                  </a:lnTo>
                  <a:lnTo>
                    <a:pt x="575084" y="1288006"/>
                  </a:lnTo>
                  <a:lnTo>
                    <a:pt x="545493" y="1325292"/>
                  </a:lnTo>
                  <a:lnTo>
                    <a:pt x="515451" y="1361920"/>
                  </a:lnTo>
                  <a:lnTo>
                    <a:pt x="484915" y="1397825"/>
                  </a:lnTo>
                  <a:lnTo>
                    <a:pt x="453838" y="1432942"/>
                  </a:lnTo>
                  <a:lnTo>
                    <a:pt x="422177" y="1467204"/>
                  </a:lnTo>
                  <a:lnTo>
                    <a:pt x="389886" y="1500546"/>
                  </a:lnTo>
                  <a:lnTo>
                    <a:pt x="356920" y="1532903"/>
                  </a:lnTo>
                  <a:lnTo>
                    <a:pt x="323234" y="1564207"/>
                  </a:lnTo>
                  <a:lnTo>
                    <a:pt x="288783" y="1594395"/>
                  </a:lnTo>
                  <a:lnTo>
                    <a:pt x="253522" y="1623400"/>
                  </a:lnTo>
                  <a:lnTo>
                    <a:pt x="217406" y="1651156"/>
                  </a:lnTo>
                  <a:lnTo>
                    <a:pt x="180391" y="1677597"/>
                  </a:lnTo>
                  <a:lnTo>
                    <a:pt x="142430" y="1702658"/>
                  </a:lnTo>
                  <a:lnTo>
                    <a:pt x="103480" y="1726274"/>
                  </a:lnTo>
                  <a:lnTo>
                    <a:pt x="63495" y="1748378"/>
                  </a:lnTo>
                  <a:lnTo>
                    <a:pt x="22429" y="1768905"/>
                  </a:lnTo>
                  <a:lnTo>
                    <a:pt x="0" y="1778944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4895" y="1192159"/>
              <a:ext cx="1990724" cy="199072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208736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714165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20" y="1360449"/>
            <a:ext cx="875626" cy="10504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6185" y="1318892"/>
            <a:ext cx="2811780" cy="83311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-5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90" dirty="0">
                <a:latin typeface="Verdana"/>
                <a:cs typeface="Verdana"/>
              </a:rPr>
              <a:t>m</a:t>
            </a:r>
            <a:r>
              <a:rPr sz="1050" spc="15" dirty="0">
                <a:latin typeface="Verdana"/>
                <a:cs typeface="Verdana"/>
              </a:rPr>
              <a:t>o</a:t>
            </a:r>
            <a:r>
              <a:rPr sz="1050" spc="5" dirty="0">
                <a:latin typeface="Verdana"/>
                <a:cs typeface="Verdana"/>
              </a:rPr>
              <a:t>t</a:t>
            </a:r>
            <a:r>
              <a:rPr sz="1050" spc="45" dirty="0">
                <a:latin typeface="Verdana"/>
                <a:cs typeface="Verdana"/>
              </a:rPr>
              <a:t>h</a:t>
            </a:r>
            <a:r>
              <a:rPr sz="1050" dirty="0">
                <a:latin typeface="Verdana"/>
                <a:cs typeface="Verdana"/>
              </a:rPr>
              <a:t>e</a:t>
            </a:r>
            <a:r>
              <a:rPr sz="1050" spc="-40" dirty="0">
                <a:latin typeface="Verdana"/>
                <a:cs typeface="Verdana"/>
              </a:rPr>
              <a:t>r</a:t>
            </a:r>
            <a:r>
              <a:rPr sz="1050" spc="50" dirty="0">
                <a:latin typeface="Verdana"/>
                <a:cs typeface="Verdana"/>
              </a:rPr>
              <a:t>b</a:t>
            </a:r>
            <a:r>
              <a:rPr sz="1050" spc="15" dirty="0">
                <a:latin typeface="Verdana"/>
                <a:cs typeface="Verdana"/>
              </a:rPr>
              <a:t>o</a:t>
            </a:r>
            <a:r>
              <a:rPr sz="1050" spc="-20" dirty="0">
                <a:latin typeface="Verdana"/>
                <a:cs typeface="Verdana"/>
              </a:rPr>
              <a:t>a</a:t>
            </a:r>
            <a:r>
              <a:rPr sz="1050" spc="-45" dirty="0">
                <a:latin typeface="Verdana"/>
                <a:cs typeface="Verdana"/>
              </a:rPr>
              <a:t>r</a:t>
            </a:r>
            <a:r>
              <a:rPr sz="1050" spc="55" dirty="0">
                <a:latin typeface="Verdana"/>
                <a:cs typeface="Verdana"/>
              </a:rPr>
              <a:t>d</a:t>
            </a:r>
            <a:r>
              <a:rPr sz="1050" spc="-95" dirty="0"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  </a:t>
            </a:r>
            <a:r>
              <a:rPr sz="1050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3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-10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85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e  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85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3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75" dirty="0">
                <a:solidFill>
                  <a:srgbClr val="332B2B"/>
                </a:solidFill>
                <a:latin typeface="Verdana"/>
                <a:cs typeface="Verdana"/>
              </a:rPr>
              <a:t>'</a:t>
            </a:r>
            <a:r>
              <a:rPr sz="1050" spc="-3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b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li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6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5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, 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4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1050" spc="-10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4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3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60" dirty="0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s  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onverge.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96496" y="652928"/>
            <a:ext cx="111442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dirty="0">
                <a:solidFill>
                  <a:srgbClr val="382F2F"/>
                </a:solidFill>
              </a:rPr>
              <a:t>M</a:t>
            </a:r>
            <a:r>
              <a:rPr sz="1500" dirty="0"/>
              <a:t>oth</a:t>
            </a:r>
            <a:r>
              <a:rPr sz="1500" dirty="0">
                <a:solidFill>
                  <a:srgbClr val="382F2F"/>
                </a:solidFill>
              </a:rPr>
              <a:t>erboar</a:t>
            </a:r>
            <a:r>
              <a:rPr sz="1500" dirty="0"/>
              <a:t>d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929" y="441315"/>
            <a:ext cx="6260465" cy="5511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5"/>
              </a:spcBef>
            </a:pPr>
            <a:r>
              <a:rPr sz="1200" dirty="0">
                <a:solidFill>
                  <a:srgbClr val="382F2F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latin typeface="Verdana"/>
                <a:cs typeface="Verdana"/>
              </a:rPr>
              <a:t>PSU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382F2F"/>
                </a:solidFill>
                <a:latin typeface="Verdana"/>
                <a:cs typeface="Verdana"/>
              </a:rPr>
              <a:t>is</a:t>
            </a:r>
            <a:r>
              <a:rPr sz="1200" spc="-10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200" spc="2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200" spc="2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200" spc="-10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82F2F"/>
                </a:solidFill>
                <a:latin typeface="Verdana"/>
                <a:cs typeface="Verdana"/>
              </a:rPr>
              <a:t>en</a:t>
            </a:r>
            <a:r>
              <a:rPr sz="120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20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200" dirty="0">
                <a:solidFill>
                  <a:srgbClr val="332B2B"/>
                </a:solidFill>
                <a:latin typeface="Verdana"/>
                <a:cs typeface="Verdana"/>
              </a:rPr>
              <a:t>gy</a:t>
            </a:r>
            <a:r>
              <a:rPr sz="1200" spc="-10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200" dirty="0">
                <a:solidFill>
                  <a:srgbClr val="382F2F"/>
                </a:solidFill>
                <a:latin typeface="Verdana"/>
                <a:cs typeface="Verdana"/>
              </a:rPr>
              <a:t>ou</a:t>
            </a:r>
            <a:r>
              <a:rPr sz="120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200" dirty="0">
                <a:solidFill>
                  <a:srgbClr val="382F2F"/>
                </a:solidFill>
                <a:latin typeface="Verdana"/>
                <a:cs typeface="Verdana"/>
              </a:rPr>
              <a:t>ce</a:t>
            </a:r>
            <a:r>
              <a:rPr sz="1200" spc="-10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200" spc="10" dirty="0">
                <a:solidFill>
                  <a:srgbClr val="332B2B"/>
                </a:solidFill>
                <a:latin typeface="Verdana"/>
                <a:cs typeface="Verdana"/>
              </a:rPr>
              <a:t>hat</a:t>
            </a:r>
            <a:r>
              <a:rPr sz="1200" spc="-10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fu</a:t>
            </a:r>
            <a:r>
              <a:rPr sz="1200" spc="-10" dirty="0">
                <a:solidFill>
                  <a:srgbClr val="382F2F"/>
                </a:solidFill>
                <a:latin typeface="Verdana"/>
                <a:cs typeface="Verdana"/>
              </a:rPr>
              <a:t>el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200" spc="-1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332B2B"/>
                </a:solidFill>
                <a:latin typeface="Verdana"/>
                <a:cs typeface="Verdana"/>
              </a:rPr>
              <a:t>the</a:t>
            </a:r>
            <a:r>
              <a:rPr sz="1200" spc="-10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82F2F"/>
                </a:solidFill>
                <a:latin typeface="Verdana"/>
                <a:cs typeface="Verdana"/>
              </a:rPr>
              <a:t>enti</a:t>
            </a:r>
            <a:r>
              <a:rPr sz="1200" dirty="0">
                <a:solidFill>
                  <a:srgbClr val="332B2B"/>
                </a:solidFill>
                <a:latin typeface="Verdana"/>
                <a:cs typeface="Verdana"/>
              </a:rPr>
              <a:t>re</a:t>
            </a:r>
            <a:r>
              <a:rPr sz="1200" spc="-10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332B2B"/>
                </a:solidFill>
                <a:latin typeface="Verdana"/>
                <a:cs typeface="Verdana"/>
              </a:rPr>
              <a:t>sy</a:t>
            </a:r>
            <a:r>
              <a:rPr sz="1200" spc="-4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200" spc="-4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200" spc="-4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200" spc="-4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200" spc="-40" dirty="0">
                <a:solidFill>
                  <a:srgbClr val="382F2F"/>
                </a:solidFill>
                <a:latin typeface="Verdana"/>
                <a:cs typeface="Verdana"/>
              </a:rPr>
              <a:t>,</a:t>
            </a:r>
            <a:r>
              <a:rPr sz="1200" spc="-10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200" spc="10" dirty="0">
                <a:solidFill>
                  <a:srgbClr val="382F2F"/>
                </a:solidFill>
                <a:latin typeface="Verdana"/>
                <a:cs typeface="Verdana"/>
              </a:rPr>
              <a:t>rovid</a:t>
            </a:r>
            <a:r>
              <a:rPr sz="1200" spc="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200" spc="10" dirty="0">
                <a:solidFill>
                  <a:srgbClr val="382F2F"/>
                </a:solidFill>
                <a:latin typeface="Verdana"/>
                <a:cs typeface="Verdana"/>
              </a:rPr>
              <a:t>ng</a:t>
            </a:r>
            <a:r>
              <a:rPr sz="1200" spc="-10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382F2F"/>
                </a:solidFill>
                <a:latin typeface="Verdana"/>
                <a:cs typeface="Verdana"/>
              </a:rPr>
              <a:t>th</a:t>
            </a:r>
            <a:r>
              <a:rPr sz="1200" spc="2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200" spc="-10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200" spc="-1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ce</a:t>
            </a:r>
            <a:r>
              <a:rPr sz="1200" spc="-1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sary </a:t>
            </a:r>
            <a:r>
              <a:rPr sz="1200" spc="-409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382F2F"/>
                </a:solidFill>
                <a:latin typeface="Verdana"/>
                <a:cs typeface="Verdana"/>
              </a:rPr>
              <a:t>po</a:t>
            </a:r>
            <a:r>
              <a:rPr sz="1200" spc="15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200" spc="15" dirty="0">
                <a:solidFill>
                  <a:srgbClr val="382F2F"/>
                </a:solidFill>
                <a:latin typeface="Verdana"/>
                <a:cs typeface="Verdana"/>
              </a:rPr>
              <a:t>er </a:t>
            </a:r>
            <a:r>
              <a:rPr sz="1200" spc="-1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200" spc="-15" dirty="0">
                <a:solidFill>
                  <a:srgbClr val="382F2F"/>
                </a:solidFill>
                <a:latin typeface="Verdana"/>
                <a:cs typeface="Verdana"/>
              </a:rPr>
              <a:t>or a</a:t>
            </a:r>
            <a:r>
              <a:rPr sz="1200" spc="-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200" spc="-15" dirty="0">
                <a:solidFill>
                  <a:srgbClr val="382F2F"/>
                </a:solidFill>
                <a:latin typeface="Verdana"/>
                <a:cs typeface="Verdana"/>
              </a:rPr>
              <a:t>l </a:t>
            </a:r>
            <a:r>
              <a:rPr sz="1200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200" spc="30" dirty="0">
                <a:solidFill>
                  <a:srgbClr val="332B2B"/>
                </a:solidFill>
                <a:latin typeface="Verdana"/>
                <a:cs typeface="Verdana"/>
              </a:rPr>
              <a:t>ompo</a:t>
            </a:r>
            <a:r>
              <a:rPr sz="1200" spc="3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200" spc="30" dirty="0">
                <a:solidFill>
                  <a:srgbClr val="332B2B"/>
                </a:solidFill>
                <a:latin typeface="Verdana"/>
                <a:cs typeface="Verdana"/>
              </a:rPr>
              <a:t>ent</a:t>
            </a:r>
            <a:r>
              <a:rPr sz="1200" spc="30" dirty="0">
                <a:solidFill>
                  <a:srgbClr val="382F2F"/>
                </a:solidFill>
                <a:latin typeface="Verdana"/>
                <a:cs typeface="Verdana"/>
              </a:rPr>
              <a:t>s </a:t>
            </a:r>
            <a:r>
              <a:rPr sz="120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200" spc="5" dirty="0">
                <a:solidFill>
                  <a:srgbClr val="382F2F"/>
                </a:solidFill>
                <a:latin typeface="Verdana"/>
                <a:cs typeface="Verdana"/>
              </a:rPr>
              <a:t>o </a:t>
            </a:r>
            <a:r>
              <a:rPr sz="1200" dirty="0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sz="1200" dirty="0">
                <a:solidFill>
                  <a:srgbClr val="332B2B"/>
                </a:solidFill>
                <a:latin typeface="Verdana"/>
                <a:cs typeface="Verdana"/>
              </a:rPr>
              <a:t>unc</a:t>
            </a:r>
            <a:r>
              <a:rPr sz="120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20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200" dirty="0">
                <a:solidFill>
                  <a:srgbClr val="382F2F"/>
                </a:solidFill>
                <a:latin typeface="Verdana"/>
                <a:cs typeface="Verdana"/>
              </a:rPr>
              <a:t>on. </a:t>
            </a:r>
            <a:r>
              <a:rPr sz="1200" spc="-7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200" spc="-7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200" spc="-70" dirty="0">
                <a:solidFill>
                  <a:srgbClr val="332B2B"/>
                </a:solidFill>
                <a:latin typeface="Verdana"/>
                <a:cs typeface="Verdana"/>
              </a:rPr>
              <a:t>'</a:t>
            </a:r>
            <a:r>
              <a:rPr sz="1200" spc="-70" dirty="0">
                <a:solidFill>
                  <a:srgbClr val="382F2F"/>
                </a:solidFill>
                <a:latin typeface="Verdana"/>
                <a:cs typeface="Verdana"/>
              </a:rPr>
              <a:t>s 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200" spc="-10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200" spc="-10" dirty="0">
                <a:solidFill>
                  <a:srgbClr val="332B2B"/>
                </a:solidFill>
                <a:latin typeface="Verdana"/>
                <a:cs typeface="Verdana"/>
              </a:rPr>
              <a:t>ke </a:t>
            </a:r>
            <a:r>
              <a:rPr sz="1200" spc="20" dirty="0">
                <a:solidFill>
                  <a:srgbClr val="382F2F"/>
                </a:solidFill>
                <a:latin typeface="Verdana"/>
                <a:cs typeface="Verdana"/>
              </a:rPr>
              <a:t>the </a:t>
            </a:r>
            <a:r>
              <a:rPr sz="1200" dirty="0">
                <a:solidFill>
                  <a:srgbClr val="382F2F"/>
                </a:solidFill>
                <a:latin typeface="Verdana"/>
                <a:cs typeface="Verdana"/>
              </a:rPr>
              <a:t>he</a:t>
            </a:r>
            <a:r>
              <a:rPr sz="120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20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200" dirty="0">
                <a:solidFill>
                  <a:srgbClr val="332B2B"/>
                </a:solidFill>
                <a:latin typeface="Verdana"/>
                <a:cs typeface="Verdana"/>
              </a:rPr>
              <a:t>t </a:t>
            </a:r>
            <a:r>
              <a:rPr sz="1200" spc="50" dirty="0">
                <a:solidFill>
                  <a:srgbClr val="332B2B"/>
                </a:solidFill>
                <a:latin typeface="Verdana"/>
                <a:cs typeface="Verdana"/>
              </a:rPr>
              <a:t>pumping </a:t>
            </a:r>
            <a:r>
              <a:rPr sz="1200" spc="25" dirty="0">
                <a:solidFill>
                  <a:srgbClr val="382F2F"/>
                </a:solidFill>
                <a:latin typeface="Verdana"/>
                <a:cs typeface="Verdana"/>
              </a:rPr>
              <a:t>b</a:t>
            </a:r>
            <a:r>
              <a:rPr sz="1200" spc="2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200" spc="2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200" spc="2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200" spc="25" dirty="0">
                <a:solidFill>
                  <a:srgbClr val="382F2F"/>
                </a:solidFill>
                <a:latin typeface="Verdana"/>
                <a:cs typeface="Verdana"/>
              </a:rPr>
              <a:t>d </a:t>
            </a:r>
            <a:r>
              <a:rPr sz="120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200" spc="5" dirty="0">
                <a:solidFill>
                  <a:srgbClr val="332B2B"/>
                </a:solidFill>
                <a:latin typeface="Verdana"/>
                <a:cs typeface="Verdana"/>
              </a:rPr>
              <a:t>o </a:t>
            </a:r>
            <a:r>
              <a:rPr sz="1200" spc="10" dirty="0">
                <a:solidFill>
                  <a:srgbClr val="382F2F"/>
                </a:solidFill>
                <a:latin typeface="Verdana"/>
                <a:cs typeface="Verdana"/>
              </a:rPr>
              <a:t>keep </a:t>
            </a:r>
            <a:r>
              <a:rPr sz="1200" spc="1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382F2F"/>
                </a:solidFill>
                <a:latin typeface="Verdana"/>
                <a:cs typeface="Verdana"/>
              </a:rPr>
              <a:t>th</a:t>
            </a:r>
            <a:r>
              <a:rPr sz="1200" spc="2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200" spc="-114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332B2B"/>
                </a:solidFill>
                <a:latin typeface="Verdana"/>
                <a:cs typeface="Verdana"/>
              </a:rPr>
              <a:t>body</a:t>
            </a:r>
            <a:r>
              <a:rPr sz="1200" spc="-1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382F2F"/>
                </a:solidFill>
                <a:latin typeface="Verdana"/>
                <a:cs typeface="Verdana"/>
              </a:rPr>
              <a:t>al</a:t>
            </a:r>
            <a:r>
              <a:rPr sz="1200" spc="-5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200" spc="-55" dirty="0">
                <a:solidFill>
                  <a:srgbClr val="382F2F"/>
                </a:solidFill>
                <a:latin typeface="Verdana"/>
                <a:cs typeface="Verdana"/>
              </a:rPr>
              <a:t>ve</a:t>
            </a:r>
            <a:r>
              <a:rPr sz="1200" spc="-55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5344" y="492439"/>
            <a:ext cx="295910" cy="114935"/>
          </a:xfrm>
          <a:custGeom>
            <a:avLst/>
            <a:gdLst/>
            <a:ahLst/>
            <a:cxnLst/>
            <a:rect l="l" t="t" r="r" b="b"/>
            <a:pathLst>
              <a:path w="295909" h="114934">
                <a:moveTo>
                  <a:pt x="17576" y="113785"/>
                </a:moveTo>
                <a:lnTo>
                  <a:pt x="0" y="113785"/>
                </a:lnTo>
                <a:lnTo>
                  <a:pt x="0" y="929"/>
                </a:lnTo>
                <a:lnTo>
                  <a:pt x="43031" y="929"/>
                </a:lnTo>
                <a:lnTo>
                  <a:pt x="53246" y="1590"/>
                </a:lnTo>
                <a:lnTo>
                  <a:pt x="62336" y="3576"/>
                </a:lnTo>
                <a:lnTo>
                  <a:pt x="70303" y="6886"/>
                </a:lnTo>
                <a:lnTo>
                  <a:pt x="77145" y="11519"/>
                </a:lnTo>
                <a:lnTo>
                  <a:pt x="82357" y="16982"/>
                </a:lnTo>
                <a:lnTo>
                  <a:pt x="17576" y="16982"/>
                </a:lnTo>
                <a:lnTo>
                  <a:pt x="17576" y="63953"/>
                </a:lnTo>
                <a:lnTo>
                  <a:pt x="82621" y="63953"/>
                </a:lnTo>
                <a:lnTo>
                  <a:pt x="77145" y="69675"/>
                </a:lnTo>
                <a:lnTo>
                  <a:pt x="70303" y="74260"/>
                </a:lnTo>
                <a:lnTo>
                  <a:pt x="62336" y="77535"/>
                </a:lnTo>
                <a:lnTo>
                  <a:pt x="53246" y="79500"/>
                </a:lnTo>
                <a:lnTo>
                  <a:pt x="43031" y="80155"/>
                </a:lnTo>
                <a:lnTo>
                  <a:pt x="17576" y="80155"/>
                </a:lnTo>
                <a:lnTo>
                  <a:pt x="17576" y="113785"/>
                </a:lnTo>
                <a:close/>
              </a:path>
              <a:path w="295909" h="114934">
                <a:moveTo>
                  <a:pt x="82621" y="63953"/>
                </a:moveTo>
                <a:lnTo>
                  <a:pt x="52520" y="63953"/>
                </a:lnTo>
                <a:lnTo>
                  <a:pt x="59865" y="61921"/>
                </a:lnTo>
                <a:lnTo>
                  <a:pt x="69675" y="53796"/>
                </a:lnTo>
                <a:lnTo>
                  <a:pt x="72128" y="48048"/>
                </a:lnTo>
                <a:lnTo>
                  <a:pt x="72128" y="32986"/>
                </a:lnTo>
                <a:lnTo>
                  <a:pt x="69675" y="27139"/>
                </a:lnTo>
                <a:lnTo>
                  <a:pt x="59865" y="19013"/>
                </a:lnTo>
                <a:lnTo>
                  <a:pt x="52520" y="16982"/>
                </a:lnTo>
                <a:lnTo>
                  <a:pt x="82357" y="16982"/>
                </a:lnTo>
                <a:lnTo>
                  <a:pt x="82656" y="17295"/>
                </a:lnTo>
                <a:lnTo>
                  <a:pt x="86593" y="24070"/>
                </a:lnTo>
                <a:lnTo>
                  <a:pt x="88955" y="31844"/>
                </a:lnTo>
                <a:lnTo>
                  <a:pt x="89742" y="40616"/>
                </a:lnTo>
                <a:lnTo>
                  <a:pt x="88955" y="49386"/>
                </a:lnTo>
                <a:lnTo>
                  <a:pt x="86593" y="57152"/>
                </a:lnTo>
                <a:lnTo>
                  <a:pt x="82621" y="63953"/>
                </a:lnTo>
                <a:close/>
              </a:path>
              <a:path w="295909" h="114934">
                <a:moveTo>
                  <a:pt x="179826" y="98809"/>
                </a:moveTo>
                <a:lnTo>
                  <a:pt x="150569" y="98809"/>
                </a:lnTo>
                <a:lnTo>
                  <a:pt x="157022" y="97323"/>
                </a:lnTo>
                <a:lnTo>
                  <a:pt x="165173" y="91352"/>
                </a:lnTo>
                <a:lnTo>
                  <a:pt x="167217" y="87599"/>
                </a:lnTo>
                <a:lnTo>
                  <a:pt x="167217" y="79721"/>
                </a:lnTo>
                <a:lnTo>
                  <a:pt x="140536" y="65625"/>
                </a:lnTo>
                <a:lnTo>
                  <a:pt x="132385" y="63544"/>
                </a:lnTo>
                <a:lnTo>
                  <a:pt x="101591" y="39786"/>
                </a:lnTo>
                <a:lnTo>
                  <a:pt x="101620" y="26309"/>
                </a:lnTo>
                <a:lnTo>
                  <a:pt x="134862" y="0"/>
                </a:lnTo>
                <a:lnTo>
                  <a:pt x="150420" y="0"/>
                </a:lnTo>
                <a:lnTo>
                  <a:pt x="156688" y="879"/>
                </a:lnTo>
                <a:lnTo>
                  <a:pt x="168976" y="4397"/>
                </a:lnTo>
                <a:lnTo>
                  <a:pt x="175021" y="7345"/>
                </a:lnTo>
                <a:lnTo>
                  <a:pt x="180966" y="11482"/>
                </a:lnTo>
                <a:lnTo>
                  <a:pt x="179082" y="15904"/>
                </a:lnTo>
                <a:lnTo>
                  <a:pt x="135407" y="15904"/>
                </a:lnTo>
                <a:lnTo>
                  <a:pt x="129078" y="17440"/>
                </a:lnTo>
                <a:lnTo>
                  <a:pt x="121026" y="23584"/>
                </a:lnTo>
                <a:lnTo>
                  <a:pt x="119020" y="27436"/>
                </a:lnTo>
                <a:lnTo>
                  <a:pt x="119020" y="35463"/>
                </a:lnTo>
                <a:lnTo>
                  <a:pt x="153951" y="51677"/>
                </a:lnTo>
                <a:lnTo>
                  <a:pt x="160478" y="53659"/>
                </a:lnTo>
                <a:lnTo>
                  <a:pt x="170710" y="57648"/>
                </a:lnTo>
                <a:lnTo>
                  <a:pt x="175169" y="60794"/>
                </a:lnTo>
                <a:lnTo>
                  <a:pt x="182750" y="69391"/>
                </a:lnTo>
                <a:lnTo>
                  <a:pt x="184645" y="75175"/>
                </a:lnTo>
                <a:lnTo>
                  <a:pt x="184645" y="88454"/>
                </a:lnTo>
                <a:lnTo>
                  <a:pt x="183022" y="93929"/>
                </a:lnTo>
                <a:lnTo>
                  <a:pt x="179826" y="98809"/>
                </a:lnTo>
                <a:close/>
              </a:path>
              <a:path w="295909" h="114934">
                <a:moveTo>
                  <a:pt x="174649" y="26309"/>
                </a:moveTo>
                <a:lnTo>
                  <a:pt x="168356" y="22147"/>
                </a:lnTo>
                <a:lnTo>
                  <a:pt x="162819" y="19373"/>
                </a:lnTo>
                <a:lnTo>
                  <a:pt x="153282" y="16598"/>
                </a:lnTo>
                <a:lnTo>
                  <a:pt x="148612" y="15904"/>
                </a:lnTo>
                <a:lnTo>
                  <a:pt x="179082" y="15904"/>
                </a:lnTo>
                <a:lnTo>
                  <a:pt x="174649" y="26309"/>
                </a:lnTo>
                <a:close/>
              </a:path>
              <a:path w="295909" h="114934">
                <a:moveTo>
                  <a:pt x="150916" y="114714"/>
                </a:moveTo>
                <a:lnTo>
                  <a:pt x="133475" y="114714"/>
                </a:lnTo>
                <a:lnTo>
                  <a:pt x="125510" y="113376"/>
                </a:lnTo>
                <a:lnTo>
                  <a:pt x="110151" y="108000"/>
                </a:lnTo>
                <a:lnTo>
                  <a:pt x="103648" y="103838"/>
                </a:lnTo>
                <a:lnTo>
                  <a:pt x="98358" y="98252"/>
                </a:lnTo>
                <a:lnTo>
                  <a:pt x="105716" y="83685"/>
                </a:lnTo>
                <a:lnTo>
                  <a:pt x="111315" y="89284"/>
                </a:lnTo>
                <a:lnTo>
                  <a:pt x="117112" y="93210"/>
                </a:lnTo>
                <a:lnTo>
                  <a:pt x="129103" y="97695"/>
                </a:lnTo>
                <a:lnTo>
                  <a:pt x="135308" y="98809"/>
                </a:lnTo>
                <a:lnTo>
                  <a:pt x="179826" y="98809"/>
                </a:lnTo>
                <a:lnTo>
                  <a:pt x="176516" y="103851"/>
                </a:lnTo>
                <a:lnTo>
                  <a:pt x="171676" y="107715"/>
                </a:lnTo>
                <a:lnTo>
                  <a:pt x="158744" y="113314"/>
                </a:lnTo>
                <a:lnTo>
                  <a:pt x="150916" y="114714"/>
                </a:lnTo>
                <a:close/>
              </a:path>
              <a:path w="295909" h="114934">
                <a:moveTo>
                  <a:pt x="248832" y="114714"/>
                </a:moveTo>
                <a:lnTo>
                  <a:pt x="208831" y="94787"/>
                </a:lnTo>
                <a:lnTo>
                  <a:pt x="201824" y="65105"/>
                </a:lnTo>
                <a:lnTo>
                  <a:pt x="201824" y="929"/>
                </a:lnTo>
                <a:lnTo>
                  <a:pt x="219400" y="929"/>
                </a:lnTo>
                <a:lnTo>
                  <a:pt x="219426" y="65105"/>
                </a:lnTo>
                <a:lnTo>
                  <a:pt x="219867" y="72762"/>
                </a:lnTo>
                <a:lnTo>
                  <a:pt x="239195" y="98326"/>
                </a:lnTo>
                <a:lnTo>
                  <a:pt x="286005" y="98326"/>
                </a:lnTo>
                <a:lnTo>
                  <a:pt x="283279" y="101894"/>
                </a:lnTo>
                <a:lnTo>
                  <a:pt x="276430" y="107523"/>
                </a:lnTo>
                <a:lnTo>
                  <a:pt x="268426" y="111518"/>
                </a:lnTo>
                <a:lnTo>
                  <a:pt x="259218" y="113915"/>
                </a:lnTo>
                <a:lnTo>
                  <a:pt x="248832" y="114714"/>
                </a:lnTo>
                <a:close/>
              </a:path>
              <a:path w="295909" h="114934">
                <a:moveTo>
                  <a:pt x="286005" y="98326"/>
                </a:moveTo>
                <a:lnTo>
                  <a:pt x="258568" y="98326"/>
                </a:lnTo>
                <a:lnTo>
                  <a:pt x="265925" y="95614"/>
                </a:lnTo>
                <a:lnTo>
                  <a:pt x="270905" y="90188"/>
                </a:lnTo>
                <a:lnTo>
                  <a:pt x="278411" y="929"/>
                </a:lnTo>
                <a:lnTo>
                  <a:pt x="295691" y="929"/>
                </a:lnTo>
                <a:lnTo>
                  <a:pt x="295691" y="65105"/>
                </a:lnTo>
                <a:lnTo>
                  <a:pt x="294911" y="76408"/>
                </a:lnTo>
                <a:lnTo>
                  <a:pt x="292575" y="86314"/>
                </a:lnTo>
                <a:lnTo>
                  <a:pt x="288683" y="94822"/>
                </a:lnTo>
                <a:lnTo>
                  <a:pt x="286005" y="98326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811" y="1183738"/>
            <a:ext cx="1990724" cy="19907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969718" y="2135830"/>
            <a:ext cx="1998345" cy="1779270"/>
          </a:xfrm>
          <a:custGeom>
            <a:avLst/>
            <a:gdLst/>
            <a:ahLst/>
            <a:cxnLst/>
            <a:rect l="l" t="t" r="r" b="b"/>
            <a:pathLst>
              <a:path w="1998345" h="1779270">
                <a:moveTo>
                  <a:pt x="1997967" y="0"/>
                </a:moveTo>
                <a:lnTo>
                  <a:pt x="1956211" y="4509"/>
                </a:lnTo>
                <a:lnTo>
                  <a:pt x="1906327" y="12154"/>
                </a:lnTo>
                <a:lnTo>
                  <a:pt x="1857838" y="21837"/>
                </a:lnTo>
                <a:lnTo>
                  <a:pt x="1810698" y="33491"/>
                </a:lnTo>
                <a:lnTo>
                  <a:pt x="1764864" y="47052"/>
                </a:lnTo>
                <a:lnTo>
                  <a:pt x="1720289" y="62452"/>
                </a:lnTo>
                <a:lnTo>
                  <a:pt x="1676929" y="79627"/>
                </a:lnTo>
                <a:lnTo>
                  <a:pt x="1634739" y="98511"/>
                </a:lnTo>
                <a:lnTo>
                  <a:pt x="1593674" y="119037"/>
                </a:lnTo>
                <a:lnTo>
                  <a:pt x="1553689" y="141141"/>
                </a:lnTo>
                <a:lnTo>
                  <a:pt x="1514738" y="164757"/>
                </a:lnTo>
                <a:lnTo>
                  <a:pt x="1476778" y="189818"/>
                </a:lnTo>
                <a:lnTo>
                  <a:pt x="1439762" y="216260"/>
                </a:lnTo>
                <a:lnTo>
                  <a:pt x="1403646" y="244016"/>
                </a:lnTo>
                <a:lnTo>
                  <a:pt x="1368386" y="273020"/>
                </a:lnTo>
                <a:lnTo>
                  <a:pt x="1333935" y="303208"/>
                </a:lnTo>
                <a:lnTo>
                  <a:pt x="1300249" y="334513"/>
                </a:lnTo>
                <a:lnTo>
                  <a:pt x="1267282" y="366869"/>
                </a:lnTo>
                <a:lnTo>
                  <a:pt x="1234991" y="400211"/>
                </a:lnTo>
                <a:lnTo>
                  <a:pt x="1203330" y="434474"/>
                </a:lnTo>
                <a:lnTo>
                  <a:pt x="1172254" y="469590"/>
                </a:lnTo>
                <a:lnTo>
                  <a:pt x="1141717" y="505495"/>
                </a:lnTo>
                <a:lnTo>
                  <a:pt x="1111676" y="542124"/>
                </a:lnTo>
                <a:lnTo>
                  <a:pt x="1082084" y="579409"/>
                </a:lnTo>
                <a:lnTo>
                  <a:pt x="1052898" y="617286"/>
                </a:lnTo>
                <a:lnTo>
                  <a:pt x="1024071" y="655688"/>
                </a:lnTo>
                <a:lnTo>
                  <a:pt x="995560" y="694551"/>
                </a:lnTo>
                <a:lnTo>
                  <a:pt x="967318" y="733808"/>
                </a:lnTo>
                <a:lnTo>
                  <a:pt x="939301" y="773394"/>
                </a:lnTo>
                <a:lnTo>
                  <a:pt x="911465" y="813242"/>
                </a:lnTo>
                <a:lnTo>
                  <a:pt x="883763" y="853288"/>
                </a:lnTo>
                <a:lnTo>
                  <a:pt x="856151" y="893465"/>
                </a:lnTo>
                <a:lnTo>
                  <a:pt x="828584" y="933708"/>
                </a:lnTo>
                <a:lnTo>
                  <a:pt x="801018" y="973951"/>
                </a:lnTo>
                <a:lnTo>
                  <a:pt x="773406" y="1014128"/>
                </a:lnTo>
                <a:lnTo>
                  <a:pt x="745704" y="1054173"/>
                </a:lnTo>
                <a:lnTo>
                  <a:pt x="717867" y="1094022"/>
                </a:lnTo>
                <a:lnTo>
                  <a:pt x="689851" y="1133607"/>
                </a:lnTo>
                <a:lnTo>
                  <a:pt x="661609" y="1172864"/>
                </a:lnTo>
                <a:lnTo>
                  <a:pt x="633097" y="1211727"/>
                </a:lnTo>
                <a:lnTo>
                  <a:pt x="604271" y="1250130"/>
                </a:lnTo>
                <a:lnTo>
                  <a:pt x="575084" y="1288006"/>
                </a:lnTo>
                <a:lnTo>
                  <a:pt x="545493" y="1325292"/>
                </a:lnTo>
                <a:lnTo>
                  <a:pt x="515451" y="1361920"/>
                </a:lnTo>
                <a:lnTo>
                  <a:pt x="484915" y="1397825"/>
                </a:lnTo>
                <a:lnTo>
                  <a:pt x="453838" y="1432942"/>
                </a:lnTo>
                <a:lnTo>
                  <a:pt x="422177" y="1467204"/>
                </a:lnTo>
                <a:lnTo>
                  <a:pt x="389886" y="1500546"/>
                </a:lnTo>
                <a:lnTo>
                  <a:pt x="356920" y="1532903"/>
                </a:lnTo>
                <a:lnTo>
                  <a:pt x="323234" y="1564207"/>
                </a:lnTo>
                <a:lnTo>
                  <a:pt x="288783" y="1594395"/>
                </a:lnTo>
                <a:lnTo>
                  <a:pt x="253522" y="1623400"/>
                </a:lnTo>
                <a:lnTo>
                  <a:pt x="217406" y="1651156"/>
                </a:lnTo>
                <a:lnTo>
                  <a:pt x="180391" y="1677597"/>
                </a:lnTo>
                <a:lnTo>
                  <a:pt x="142430" y="1702658"/>
                </a:lnTo>
                <a:lnTo>
                  <a:pt x="103480" y="1726274"/>
                </a:lnTo>
                <a:lnTo>
                  <a:pt x="63495" y="1748378"/>
                </a:lnTo>
                <a:lnTo>
                  <a:pt x="22429" y="1768905"/>
                </a:lnTo>
                <a:lnTo>
                  <a:pt x="0" y="1778944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08736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714165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8148" y="1359520"/>
            <a:ext cx="334601" cy="10042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82726" y="647218"/>
            <a:ext cx="133858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20" dirty="0">
                <a:solidFill>
                  <a:srgbClr val="382F2F"/>
                </a:solidFill>
              </a:rPr>
              <a:t>S</a:t>
            </a:r>
            <a:r>
              <a:rPr sz="1500" spc="20" dirty="0"/>
              <a:t>tor</a:t>
            </a:r>
            <a:r>
              <a:rPr sz="1500" spc="20" dirty="0">
                <a:solidFill>
                  <a:srgbClr val="382F2F"/>
                </a:solidFill>
              </a:rPr>
              <a:t>a</a:t>
            </a:r>
            <a:r>
              <a:rPr sz="1500" spc="20" dirty="0"/>
              <a:t>g</a:t>
            </a:r>
            <a:r>
              <a:rPr sz="1500" spc="20" dirty="0">
                <a:solidFill>
                  <a:srgbClr val="382F2F"/>
                </a:solidFill>
              </a:rPr>
              <a:t>e</a:t>
            </a:r>
            <a:r>
              <a:rPr sz="1500" spc="-40" dirty="0">
                <a:solidFill>
                  <a:srgbClr val="382F2F"/>
                </a:solidFill>
              </a:rPr>
              <a:t> </a:t>
            </a:r>
            <a:r>
              <a:rPr sz="1500" spc="-5" dirty="0">
                <a:solidFill>
                  <a:srgbClr val="382F2F"/>
                </a:solidFill>
              </a:rPr>
              <a:t>D</a:t>
            </a:r>
            <a:r>
              <a:rPr sz="1500" spc="-5" dirty="0"/>
              <a:t>e</a:t>
            </a:r>
            <a:r>
              <a:rPr sz="1500" spc="-5" dirty="0">
                <a:solidFill>
                  <a:srgbClr val="382F2F"/>
                </a:solidFill>
              </a:rPr>
              <a:t>vic</a:t>
            </a:r>
            <a:r>
              <a:rPr sz="1500" spc="-5" dirty="0"/>
              <a:t>es</a:t>
            </a:r>
            <a:endParaRPr sz="1500"/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304415" marR="5080">
              <a:lnSpc>
                <a:spcPct val="101200"/>
              </a:lnSpc>
              <a:spcBef>
                <a:spcPts val="85"/>
              </a:spcBef>
            </a:pPr>
            <a:r>
              <a:rPr spc="55" dirty="0"/>
              <a:t>H</a:t>
            </a:r>
            <a:r>
              <a:rPr spc="-20" dirty="0"/>
              <a:t>a</a:t>
            </a:r>
            <a:r>
              <a:rPr spc="-45" dirty="0">
                <a:solidFill>
                  <a:srgbClr val="382F2F"/>
                </a:solidFill>
              </a:rPr>
              <a:t>r</a:t>
            </a:r>
            <a:r>
              <a:rPr spc="55" dirty="0"/>
              <a:t>d</a:t>
            </a:r>
            <a:r>
              <a:rPr spc="-95" dirty="0"/>
              <a:t> </a:t>
            </a:r>
            <a:r>
              <a:rPr spc="50" dirty="0">
                <a:solidFill>
                  <a:srgbClr val="382F2F"/>
                </a:solidFill>
              </a:rPr>
              <a:t>d</a:t>
            </a:r>
            <a:r>
              <a:rPr spc="-40" dirty="0"/>
              <a:t>r</a:t>
            </a:r>
            <a:r>
              <a:rPr spc="-15" dirty="0">
                <a:solidFill>
                  <a:srgbClr val="382F2F"/>
                </a:solidFill>
              </a:rPr>
              <a:t>i</a:t>
            </a:r>
            <a:r>
              <a:rPr spc="-75" dirty="0"/>
              <a:t>v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spc="-35" dirty="0">
                <a:solidFill>
                  <a:srgbClr val="382F2F"/>
                </a:solidFill>
              </a:rPr>
              <a:t>s</a:t>
            </a:r>
            <a:r>
              <a:rPr spc="-95" dirty="0">
                <a:solidFill>
                  <a:srgbClr val="382F2F"/>
                </a:solidFill>
              </a:rPr>
              <a:t> </a:t>
            </a:r>
            <a:r>
              <a:rPr spc="-20" dirty="0"/>
              <a:t>a</a:t>
            </a:r>
            <a:r>
              <a:rPr spc="45" dirty="0"/>
              <a:t>n</a:t>
            </a:r>
            <a:r>
              <a:rPr spc="55" dirty="0"/>
              <a:t>d</a:t>
            </a:r>
            <a:r>
              <a:rPr spc="-95" dirty="0"/>
              <a:t> </a:t>
            </a:r>
            <a:r>
              <a:rPr spc="-80" dirty="0">
                <a:solidFill>
                  <a:srgbClr val="000000"/>
                </a:solidFill>
              </a:rPr>
              <a:t>SS</a:t>
            </a:r>
            <a:r>
              <a:rPr spc="50" dirty="0">
                <a:solidFill>
                  <a:srgbClr val="000000"/>
                </a:solidFill>
              </a:rPr>
              <a:t>D</a:t>
            </a:r>
            <a:r>
              <a:rPr spc="-35" dirty="0">
                <a:solidFill>
                  <a:srgbClr val="000000"/>
                </a:solidFill>
              </a:rPr>
              <a:t>s</a:t>
            </a:r>
            <a:r>
              <a:rPr spc="-9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382F2F"/>
                </a:solidFill>
              </a:rPr>
              <a:t>a</a:t>
            </a:r>
            <a:r>
              <a:rPr spc="-45" dirty="0">
                <a:solidFill>
                  <a:srgbClr val="382F2F"/>
                </a:solidFill>
              </a:rPr>
              <a:t>r</a:t>
            </a:r>
            <a:r>
              <a:rPr spc="5" dirty="0"/>
              <a:t>e</a:t>
            </a:r>
            <a:r>
              <a:rPr spc="-95" dirty="0"/>
              <a:t> </a:t>
            </a:r>
            <a:r>
              <a:rPr spc="5" dirty="0"/>
              <a:t>t</a:t>
            </a:r>
            <a:r>
              <a:rPr spc="45" dirty="0"/>
              <a:t>h</a:t>
            </a:r>
            <a:r>
              <a:rPr spc="5" dirty="0"/>
              <a:t>e</a:t>
            </a:r>
            <a:r>
              <a:rPr spc="-95" dirty="0"/>
              <a:t> </a:t>
            </a:r>
            <a:r>
              <a:rPr spc="-40" dirty="0">
                <a:solidFill>
                  <a:srgbClr val="382F2F"/>
                </a:solidFill>
              </a:rPr>
              <a:t>s</a:t>
            </a:r>
            <a:r>
              <a:rPr spc="-15" dirty="0">
                <a:solidFill>
                  <a:srgbClr val="382F2F"/>
                </a:solidFill>
              </a:rPr>
              <a:t>t</a:t>
            </a:r>
            <a:r>
              <a:rPr spc="15" dirty="0">
                <a:solidFill>
                  <a:srgbClr val="382F2F"/>
                </a:solidFill>
              </a:rPr>
              <a:t>o</a:t>
            </a:r>
            <a:r>
              <a:rPr spc="-40" dirty="0">
                <a:solidFill>
                  <a:srgbClr val="382F2F"/>
                </a:solidFill>
              </a:rPr>
              <a:t>r</a:t>
            </a:r>
            <a:r>
              <a:rPr spc="-15" dirty="0">
                <a:solidFill>
                  <a:srgbClr val="382F2F"/>
                </a:solidFill>
              </a:rPr>
              <a:t>a</a:t>
            </a:r>
            <a:r>
              <a:rPr spc="60" dirty="0">
                <a:solidFill>
                  <a:srgbClr val="382F2F"/>
                </a:solidFill>
              </a:rPr>
              <a:t>g</a:t>
            </a:r>
            <a:r>
              <a:rPr spc="5" dirty="0">
                <a:solidFill>
                  <a:srgbClr val="382F2F"/>
                </a:solidFill>
              </a:rPr>
              <a:t>e  </a:t>
            </a:r>
            <a:r>
              <a:rPr spc="-40" dirty="0"/>
              <a:t>s</a:t>
            </a:r>
            <a:r>
              <a:rPr spc="15" dirty="0">
                <a:solidFill>
                  <a:srgbClr val="382F2F"/>
                </a:solidFill>
              </a:rPr>
              <a:t>o</a:t>
            </a:r>
            <a:r>
              <a:rPr spc="-15" dirty="0">
                <a:solidFill>
                  <a:srgbClr val="382F2F"/>
                </a:solidFill>
              </a:rPr>
              <a:t>l</a:t>
            </a:r>
            <a:r>
              <a:rPr spc="35" dirty="0"/>
              <a:t>u</a:t>
            </a:r>
            <a:r>
              <a:rPr spc="5" dirty="0">
                <a:solidFill>
                  <a:srgbClr val="382F2F"/>
                </a:solidFill>
              </a:rPr>
              <a:t>t</a:t>
            </a:r>
            <a:r>
              <a:rPr spc="-15" dirty="0">
                <a:solidFill>
                  <a:srgbClr val="382F2F"/>
                </a:solidFill>
              </a:rPr>
              <a:t>i</a:t>
            </a:r>
            <a:r>
              <a:rPr spc="15" dirty="0">
                <a:solidFill>
                  <a:srgbClr val="382F2F"/>
                </a:solidFill>
              </a:rPr>
              <a:t>o</a:t>
            </a:r>
            <a:r>
              <a:rPr spc="40" dirty="0">
                <a:solidFill>
                  <a:srgbClr val="382F2F"/>
                </a:solidFill>
              </a:rPr>
              <a:t>n</a:t>
            </a:r>
            <a:r>
              <a:rPr spc="-35" dirty="0">
                <a:solidFill>
                  <a:srgbClr val="382F2F"/>
                </a:solidFill>
              </a:rPr>
              <a:t>s</a:t>
            </a:r>
            <a:r>
              <a:rPr spc="-95" dirty="0">
                <a:solidFill>
                  <a:srgbClr val="382F2F"/>
                </a:solidFill>
              </a:rPr>
              <a:t> </a:t>
            </a:r>
            <a:r>
              <a:rPr spc="5" dirty="0">
                <a:solidFill>
                  <a:srgbClr val="382F2F"/>
                </a:solidFill>
              </a:rPr>
              <a:t>t</a:t>
            </a:r>
            <a:r>
              <a:rPr spc="40" dirty="0"/>
              <a:t>h</a:t>
            </a:r>
            <a:r>
              <a:rPr spc="-20" dirty="0">
                <a:solidFill>
                  <a:srgbClr val="382F2F"/>
                </a:solidFill>
              </a:rPr>
              <a:t>a</a:t>
            </a:r>
            <a:r>
              <a:rPr spc="10" dirty="0"/>
              <a:t>t</a:t>
            </a:r>
            <a:r>
              <a:rPr spc="-95" dirty="0"/>
              <a:t> </a:t>
            </a:r>
            <a:r>
              <a:rPr spc="45" dirty="0"/>
              <a:t>h</a:t>
            </a:r>
            <a:r>
              <a:rPr spc="15" dirty="0">
                <a:solidFill>
                  <a:srgbClr val="382F2F"/>
                </a:solidFill>
              </a:rPr>
              <a:t>o</a:t>
            </a:r>
            <a:r>
              <a:rPr spc="-15" dirty="0">
                <a:solidFill>
                  <a:srgbClr val="382F2F"/>
                </a:solidFill>
              </a:rPr>
              <a:t>l</a:t>
            </a:r>
            <a:r>
              <a:rPr spc="55" dirty="0">
                <a:solidFill>
                  <a:srgbClr val="382F2F"/>
                </a:solidFill>
              </a:rPr>
              <a:t>d</a:t>
            </a:r>
            <a:r>
              <a:rPr spc="-95" dirty="0">
                <a:solidFill>
                  <a:srgbClr val="382F2F"/>
                </a:solidFill>
              </a:rPr>
              <a:t> </a:t>
            </a:r>
            <a:r>
              <a:rPr spc="-20" dirty="0"/>
              <a:t>a</a:t>
            </a:r>
            <a:r>
              <a:rPr spc="-15" dirty="0"/>
              <a:t>l</a:t>
            </a:r>
            <a:r>
              <a:rPr spc="-10" dirty="0"/>
              <a:t>l</a:t>
            </a:r>
            <a:r>
              <a:rPr spc="-95" dirty="0"/>
              <a:t> </a:t>
            </a:r>
            <a:r>
              <a:rPr spc="-75" dirty="0"/>
              <a:t>y</a:t>
            </a:r>
            <a:r>
              <a:rPr spc="15" dirty="0"/>
              <a:t>o</a:t>
            </a:r>
            <a:r>
              <a:rPr spc="35" dirty="0">
                <a:solidFill>
                  <a:srgbClr val="382F2F"/>
                </a:solidFill>
              </a:rPr>
              <a:t>u</a:t>
            </a:r>
            <a:r>
              <a:rPr spc="-30" dirty="0">
                <a:solidFill>
                  <a:srgbClr val="382F2F"/>
                </a:solidFill>
              </a:rPr>
              <a:t>r</a:t>
            </a:r>
            <a:r>
              <a:rPr spc="-95" dirty="0">
                <a:solidFill>
                  <a:srgbClr val="382F2F"/>
                </a:solidFill>
              </a:rPr>
              <a:t> </a:t>
            </a:r>
            <a:r>
              <a:rPr spc="50" dirty="0">
                <a:solidFill>
                  <a:srgbClr val="382F2F"/>
                </a:solidFill>
              </a:rPr>
              <a:t>d</a:t>
            </a:r>
            <a:r>
              <a:rPr spc="-20" dirty="0">
                <a:solidFill>
                  <a:srgbClr val="382F2F"/>
                </a:solidFill>
              </a:rPr>
              <a:t>a</a:t>
            </a:r>
            <a:r>
              <a:rPr spc="5" dirty="0">
                <a:solidFill>
                  <a:srgbClr val="382F2F"/>
                </a:solidFill>
              </a:rPr>
              <a:t>t</a:t>
            </a:r>
            <a:r>
              <a:rPr spc="-20" dirty="0">
                <a:solidFill>
                  <a:srgbClr val="382F2F"/>
                </a:solidFill>
              </a:rPr>
              <a:t>a</a:t>
            </a:r>
            <a:r>
              <a:rPr spc="-160" dirty="0"/>
              <a:t>,</a:t>
            </a:r>
            <a:r>
              <a:rPr spc="-95" dirty="0"/>
              <a:t> </a:t>
            </a:r>
            <a:r>
              <a:rPr spc="65" dirty="0"/>
              <a:t>f</a:t>
            </a:r>
            <a:r>
              <a:rPr spc="-45" dirty="0"/>
              <a:t>r</a:t>
            </a:r>
            <a:r>
              <a:rPr spc="15" dirty="0">
                <a:solidFill>
                  <a:srgbClr val="382F2F"/>
                </a:solidFill>
              </a:rPr>
              <a:t>o</a:t>
            </a:r>
            <a:r>
              <a:rPr spc="50" dirty="0">
                <a:solidFill>
                  <a:srgbClr val="382F2F"/>
                </a:solidFill>
              </a:rPr>
              <a:t>m  </a:t>
            </a:r>
            <a:r>
              <a:rPr spc="15" dirty="0"/>
              <a:t>o</a:t>
            </a:r>
            <a:r>
              <a:rPr spc="50" dirty="0"/>
              <a:t>p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spc="-40" dirty="0"/>
              <a:t>r</a:t>
            </a:r>
            <a:r>
              <a:rPr spc="-20" dirty="0"/>
              <a:t>a</a:t>
            </a:r>
            <a:r>
              <a:rPr spc="5" dirty="0"/>
              <a:t>t</a:t>
            </a:r>
            <a:r>
              <a:rPr spc="-15" dirty="0"/>
              <a:t>i</a:t>
            </a:r>
            <a:r>
              <a:rPr spc="45" dirty="0">
                <a:solidFill>
                  <a:srgbClr val="382F2F"/>
                </a:solidFill>
              </a:rPr>
              <a:t>n</a:t>
            </a:r>
            <a:r>
              <a:rPr spc="65" dirty="0">
                <a:solidFill>
                  <a:srgbClr val="382F2F"/>
                </a:solidFill>
              </a:rPr>
              <a:t>g</a:t>
            </a:r>
            <a:r>
              <a:rPr spc="-95" dirty="0">
                <a:solidFill>
                  <a:srgbClr val="382F2F"/>
                </a:solidFill>
              </a:rPr>
              <a:t> </a:t>
            </a:r>
            <a:r>
              <a:rPr spc="-50" dirty="0"/>
              <a:t>s</a:t>
            </a:r>
            <a:r>
              <a:rPr spc="-65" dirty="0"/>
              <a:t>y</a:t>
            </a:r>
            <a:r>
              <a:rPr spc="-40" dirty="0"/>
              <a:t>s</a:t>
            </a:r>
            <a:r>
              <a:rPr spc="-15" dirty="0"/>
              <a:t>t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spc="85" dirty="0"/>
              <a:t>m</a:t>
            </a:r>
            <a:r>
              <a:rPr spc="-35" dirty="0"/>
              <a:t>s</a:t>
            </a:r>
            <a:r>
              <a:rPr spc="-95" dirty="0"/>
              <a:t> </a:t>
            </a:r>
            <a:r>
              <a:rPr spc="-15" dirty="0"/>
              <a:t>t</a:t>
            </a:r>
            <a:r>
              <a:rPr spc="20" dirty="0"/>
              <a:t>o</a:t>
            </a:r>
            <a:r>
              <a:rPr spc="-95" dirty="0"/>
              <a:t> </a:t>
            </a:r>
            <a:r>
              <a:rPr spc="50" dirty="0">
                <a:solidFill>
                  <a:srgbClr val="382F2F"/>
                </a:solidFill>
              </a:rPr>
              <a:t>p</a:t>
            </a:r>
            <a:r>
              <a:rPr dirty="0"/>
              <a:t>e</a:t>
            </a:r>
            <a:r>
              <a:rPr spc="-35" dirty="0"/>
              <a:t>r</a:t>
            </a:r>
            <a:r>
              <a:rPr spc="-40" dirty="0"/>
              <a:t>s</a:t>
            </a:r>
            <a:r>
              <a:rPr spc="15" dirty="0"/>
              <a:t>o</a:t>
            </a:r>
            <a:r>
              <a:rPr spc="40" dirty="0"/>
              <a:t>n</a:t>
            </a:r>
            <a:r>
              <a:rPr spc="-20" dirty="0"/>
              <a:t>a</a:t>
            </a:r>
            <a:r>
              <a:rPr spc="-10" dirty="0"/>
              <a:t>l</a:t>
            </a:r>
            <a:r>
              <a:rPr spc="-95" dirty="0"/>
              <a:t> </a:t>
            </a:r>
            <a:r>
              <a:rPr spc="60" dirty="0">
                <a:solidFill>
                  <a:srgbClr val="382F2F"/>
                </a:solidFill>
              </a:rPr>
              <a:t>ﬁ</a:t>
            </a:r>
            <a:r>
              <a:rPr spc="-15" dirty="0">
                <a:solidFill>
                  <a:srgbClr val="382F2F"/>
                </a:solidFill>
              </a:rPr>
              <a:t>l</a:t>
            </a:r>
            <a:r>
              <a:rPr dirty="0"/>
              <a:t>e</a:t>
            </a:r>
            <a:r>
              <a:rPr spc="-40" dirty="0"/>
              <a:t>s</a:t>
            </a:r>
            <a:r>
              <a:rPr spc="-160" dirty="0"/>
              <a:t>.</a:t>
            </a:r>
            <a:r>
              <a:rPr spc="-95" dirty="0"/>
              <a:t> </a:t>
            </a:r>
            <a:r>
              <a:rPr spc="-50" dirty="0"/>
              <a:t>T</a:t>
            </a:r>
            <a:r>
              <a:rPr spc="45" dirty="0">
                <a:solidFill>
                  <a:srgbClr val="382F2F"/>
                </a:solidFill>
              </a:rPr>
              <a:t>h</a:t>
            </a:r>
            <a:r>
              <a:rPr spc="-10" dirty="0"/>
              <a:t>e</a:t>
            </a:r>
            <a:r>
              <a:rPr spc="-60" dirty="0"/>
              <a:t>y</a:t>
            </a:r>
            <a:r>
              <a:rPr spc="-75" dirty="0">
                <a:solidFill>
                  <a:srgbClr val="382F2F"/>
                </a:solidFill>
              </a:rPr>
              <a:t>'</a:t>
            </a:r>
            <a:r>
              <a:rPr spc="-45" dirty="0">
                <a:solidFill>
                  <a:srgbClr val="382F2F"/>
                </a:solidFill>
              </a:rPr>
              <a:t>r</a:t>
            </a:r>
            <a:r>
              <a:rPr spc="5" dirty="0">
                <a:solidFill>
                  <a:srgbClr val="382F2F"/>
                </a:solidFill>
              </a:rPr>
              <a:t>e  </a:t>
            </a:r>
            <a:r>
              <a:rPr spc="-15" dirty="0">
                <a:solidFill>
                  <a:srgbClr val="382F2F"/>
                </a:solidFill>
              </a:rPr>
              <a:t>l</a:t>
            </a:r>
            <a:r>
              <a:rPr spc="-15" dirty="0"/>
              <a:t>i</a:t>
            </a:r>
            <a:r>
              <a:rPr spc="-20" dirty="0"/>
              <a:t>k</a:t>
            </a:r>
            <a:r>
              <a:rPr spc="5" dirty="0"/>
              <a:t>e</a:t>
            </a:r>
            <a:r>
              <a:rPr spc="-95" dirty="0"/>
              <a:t> </a:t>
            </a:r>
            <a:r>
              <a:rPr spc="5" dirty="0"/>
              <a:t>t</a:t>
            </a:r>
            <a:r>
              <a:rPr spc="45" dirty="0">
                <a:solidFill>
                  <a:srgbClr val="382F2F"/>
                </a:solidFill>
              </a:rPr>
              <a:t>h</a:t>
            </a:r>
            <a:r>
              <a:rPr spc="5" dirty="0">
                <a:solidFill>
                  <a:srgbClr val="382F2F"/>
                </a:solidFill>
              </a:rPr>
              <a:t>e</a:t>
            </a:r>
            <a:r>
              <a:rPr spc="-95" dirty="0">
                <a:solidFill>
                  <a:srgbClr val="382F2F"/>
                </a:solidFill>
              </a:rPr>
              <a:t> </a:t>
            </a:r>
            <a:r>
              <a:rPr spc="-15" dirty="0"/>
              <a:t>li</a:t>
            </a:r>
            <a:r>
              <a:rPr spc="50" dirty="0">
                <a:solidFill>
                  <a:srgbClr val="382F2F"/>
                </a:solidFill>
              </a:rPr>
              <a:t>b</a:t>
            </a:r>
            <a:r>
              <a:rPr spc="-40" dirty="0">
                <a:solidFill>
                  <a:srgbClr val="382F2F"/>
                </a:solidFill>
              </a:rPr>
              <a:t>r</a:t>
            </a:r>
            <a:r>
              <a:rPr spc="-20" dirty="0"/>
              <a:t>a</a:t>
            </a:r>
            <a:r>
              <a:rPr spc="-15" dirty="0">
                <a:solidFill>
                  <a:srgbClr val="382F2F"/>
                </a:solidFill>
              </a:rPr>
              <a:t>r</a:t>
            </a:r>
            <a:r>
              <a:rPr spc="-55" dirty="0">
                <a:solidFill>
                  <a:srgbClr val="382F2F"/>
                </a:solidFill>
              </a:rPr>
              <a:t>y</a:t>
            </a:r>
            <a:r>
              <a:rPr spc="-95" dirty="0">
                <a:solidFill>
                  <a:srgbClr val="382F2F"/>
                </a:solidFill>
              </a:rPr>
              <a:t> </a:t>
            </a:r>
            <a:r>
              <a:rPr spc="-20" dirty="0">
                <a:solidFill>
                  <a:srgbClr val="382F2F"/>
                </a:solidFill>
              </a:rPr>
              <a:t>a</a:t>
            </a:r>
            <a:r>
              <a:rPr spc="-45" dirty="0"/>
              <a:t>r</a:t>
            </a:r>
            <a:r>
              <a:rPr spc="30" dirty="0"/>
              <a:t>c</a:t>
            </a:r>
            <a:r>
              <a:rPr spc="40" dirty="0"/>
              <a:t>h</a:t>
            </a:r>
            <a:r>
              <a:rPr spc="-15" dirty="0"/>
              <a:t>i</a:t>
            </a:r>
            <a:r>
              <a:rPr spc="-75" dirty="0"/>
              <a:t>v</a:t>
            </a:r>
            <a:r>
              <a:rPr dirty="0"/>
              <a:t>e</a:t>
            </a:r>
            <a:r>
              <a:rPr spc="-40" dirty="0"/>
              <a:t>s</a:t>
            </a:r>
            <a:r>
              <a:rPr spc="-160" dirty="0"/>
              <a:t>,</a:t>
            </a:r>
            <a:r>
              <a:rPr spc="-95" dirty="0"/>
              <a:t> </a:t>
            </a:r>
            <a:r>
              <a:rPr spc="50" dirty="0">
                <a:solidFill>
                  <a:srgbClr val="382F2F"/>
                </a:solidFill>
              </a:rPr>
              <a:t>p</a:t>
            </a:r>
            <a:r>
              <a:rPr spc="-45" dirty="0">
                <a:solidFill>
                  <a:srgbClr val="382F2F"/>
                </a:solidFill>
              </a:rPr>
              <a:t>r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spc="-40" dirty="0">
                <a:solidFill>
                  <a:srgbClr val="382F2F"/>
                </a:solidFill>
              </a:rPr>
              <a:t>s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spc="-15" dirty="0">
                <a:solidFill>
                  <a:srgbClr val="382F2F"/>
                </a:solidFill>
              </a:rPr>
              <a:t>r</a:t>
            </a:r>
            <a:r>
              <a:rPr spc="-60" dirty="0">
                <a:solidFill>
                  <a:srgbClr val="382F2F"/>
                </a:solidFill>
              </a:rPr>
              <a:t>v</a:t>
            </a:r>
            <a:r>
              <a:rPr spc="-15" dirty="0">
                <a:solidFill>
                  <a:srgbClr val="382F2F"/>
                </a:solidFill>
              </a:rPr>
              <a:t>i</a:t>
            </a:r>
            <a:r>
              <a:rPr spc="45" dirty="0">
                <a:solidFill>
                  <a:srgbClr val="382F2F"/>
                </a:solidFill>
              </a:rPr>
              <a:t>n</a:t>
            </a:r>
            <a:r>
              <a:rPr spc="65" dirty="0"/>
              <a:t>g</a:t>
            </a:r>
            <a:r>
              <a:rPr spc="-95" dirty="0"/>
              <a:t> </a:t>
            </a:r>
            <a:r>
              <a:rPr spc="-20" dirty="0"/>
              <a:t>a</a:t>
            </a:r>
            <a:r>
              <a:rPr spc="45" dirty="0"/>
              <a:t>n</a:t>
            </a:r>
            <a:r>
              <a:rPr spc="40" dirty="0"/>
              <a:t>d  </a:t>
            </a:r>
            <a:r>
              <a:rPr spc="-45" dirty="0"/>
              <a:t>r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spc="5" dirty="0"/>
              <a:t>t</a:t>
            </a:r>
            <a:r>
              <a:rPr spc="-40" dirty="0">
                <a:solidFill>
                  <a:srgbClr val="382F2F"/>
                </a:solidFill>
              </a:rPr>
              <a:t>r</a:t>
            </a:r>
            <a:r>
              <a:rPr spc="-15" dirty="0">
                <a:solidFill>
                  <a:srgbClr val="382F2F"/>
                </a:solidFill>
              </a:rPr>
              <a:t>i</a:t>
            </a:r>
            <a:r>
              <a:rPr spc="-10" dirty="0"/>
              <a:t>e</a:t>
            </a:r>
            <a:r>
              <a:rPr spc="-60" dirty="0"/>
              <a:t>v</a:t>
            </a:r>
            <a:r>
              <a:rPr spc="-15" dirty="0"/>
              <a:t>i</a:t>
            </a:r>
            <a:r>
              <a:rPr spc="45" dirty="0">
                <a:solidFill>
                  <a:srgbClr val="382F2F"/>
                </a:solidFill>
              </a:rPr>
              <a:t>n</a:t>
            </a:r>
            <a:r>
              <a:rPr spc="65" dirty="0">
                <a:solidFill>
                  <a:srgbClr val="382F2F"/>
                </a:solidFill>
              </a:rPr>
              <a:t>g</a:t>
            </a:r>
            <a:r>
              <a:rPr spc="-95" dirty="0">
                <a:solidFill>
                  <a:srgbClr val="382F2F"/>
                </a:solidFill>
              </a:rPr>
              <a:t> </a:t>
            </a:r>
            <a:r>
              <a:rPr spc="-15" dirty="0">
                <a:solidFill>
                  <a:srgbClr val="382F2F"/>
                </a:solidFill>
              </a:rPr>
              <a:t>i</a:t>
            </a:r>
            <a:r>
              <a:rPr spc="40" dirty="0"/>
              <a:t>n</a:t>
            </a:r>
            <a:r>
              <a:rPr spc="-25" dirty="0">
                <a:solidFill>
                  <a:srgbClr val="382F2F"/>
                </a:solidFill>
              </a:rPr>
              <a:t>f</a:t>
            </a:r>
            <a:r>
              <a:rPr spc="15" dirty="0"/>
              <a:t>o</a:t>
            </a:r>
            <a:r>
              <a:rPr spc="-40" dirty="0"/>
              <a:t>r</a:t>
            </a:r>
            <a:r>
              <a:rPr spc="85" dirty="0"/>
              <a:t>m</a:t>
            </a:r>
            <a:r>
              <a:rPr spc="-20" dirty="0"/>
              <a:t>a</a:t>
            </a:r>
            <a:r>
              <a:rPr spc="5" dirty="0"/>
              <a:t>t</a:t>
            </a:r>
            <a:r>
              <a:rPr spc="-15" dirty="0"/>
              <a:t>i</a:t>
            </a:r>
            <a:r>
              <a:rPr spc="15" dirty="0">
                <a:solidFill>
                  <a:srgbClr val="382F2F"/>
                </a:solidFill>
              </a:rPr>
              <a:t>o</a:t>
            </a:r>
            <a:r>
              <a:rPr spc="45" dirty="0">
                <a:solidFill>
                  <a:srgbClr val="382F2F"/>
                </a:solidFill>
              </a:rPr>
              <a:t>n</a:t>
            </a:r>
            <a:r>
              <a:rPr spc="-95" dirty="0">
                <a:solidFill>
                  <a:srgbClr val="382F2F"/>
                </a:solidFill>
              </a:rPr>
              <a:t> </a:t>
            </a:r>
            <a:r>
              <a:rPr spc="55" dirty="0">
                <a:solidFill>
                  <a:srgbClr val="382F2F"/>
                </a:solidFill>
              </a:rPr>
              <a:t>w</a:t>
            </a:r>
            <a:r>
              <a:rPr spc="45" dirty="0">
                <a:solidFill>
                  <a:srgbClr val="382F2F"/>
                </a:solidFill>
              </a:rPr>
              <a:t>h</a:t>
            </a:r>
            <a:r>
              <a:rPr dirty="0"/>
              <a:t>e</a:t>
            </a:r>
            <a:r>
              <a:rPr spc="45" dirty="0"/>
              <a:t>n</a:t>
            </a:r>
            <a:r>
              <a:rPr spc="-95" dirty="0"/>
              <a:t> </a:t>
            </a:r>
            <a:r>
              <a:rPr spc="45" dirty="0"/>
              <a:t>n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dirty="0"/>
              <a:t>e</a:t>
            </a:r>
            <a:r>
              <a:rPr spc="50" dirty="0"/>
              <a:t>d</a:t>
            </a:r>
            <a:r>
              <a:rPr dirty="0"/>
              <a:t>e</a:t>
            </a:r>
            <a:r>
              <a:rPr spc="50" dirty="0"/>
              <a:t>d</a:t>
            </a:r>
            <a:r>
              <a:rPr spc="-16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59" y="5056"/>
            <a:ext cx="6972934" cy="3914775"/>
            <a:chOff x="-4759" y="5056"/>
            <a:chExt cx="6972934" cy="3914775"/>
          </a:xfrm>
        </p:grpSpPr>
        <p:sp>
          <p:nvSpPr>
            <p:cNvPr id="3" name="object 3"/>
            <p:cNvSpPr/>
            <p:nvPr/>
          </p:nvSpPr>
          <p:spPr>
            <a:xfrm>
              <a:off x="0" y="1843108"/>
              <a:ext cx="1969135" cy="2072005"/>
            </a:xfrm>
            <a:custGeom>
              <a:avLst/>
              <a:gdLst/>
              <a:ahLst/>
              <a:cxnLst/>
              <a:rect l="l" t="t" r="r" b="b"/>
              <a:pathLst>
                <a:path w="1969135" h="2072004">
                  <a:moveTo>
                    <a:pt x="0" y="0"/>
                  </a:moveTo>
                  <a:lnTo>
                    <a:pt x="73283" y="15656"/>
                  </a:lnTo>
                  <a:lnTo>
                    <a:pt x="116128" y="28142"/>
                  </a:lnTo>
                  <a:lnTo>
                    <a:pt x="157818" y="42678"/>
                  </a:lnTo>
                  <a:lnTo>
                    <a:pt x="198392" y="59193"/>
                  </a:lnTo>
                  <a:lnTo>
                    <a:pt x="237889" y="77621"/>
                  </a:lnTo>
                  <a:lnTo>
                    <a:pt x="276346" y="97893"/>
                  </a:lnTo>
                  <a:lnTo>
                    <a:pt x="313803" y="119941"/>
                  </a:lnTo>
                  <a:lnTo>
                    <a:pt x="350297" y="143696"/>
                  </a:lnTo>
                  <a:lnTo>
                    <a:pt x="385868" y="169090"/>
                  </a:lnTo>
                  <a:lnTo>
                    <a:pt x="420553" y="196055"/>
                  </a:lnTo>
                  <a:lnTo>
                    <a:pt x="454392" y="224522"/>
                  </a:lnTo>
                  <a:lnTo>
                    <a:pt x="487422" y="254424"/>
                  </a:lnTo>
                  <a:lnTo>
                    <a:pt x="519682" y="285691"/>
                  </a:lnTo>
                  <a:lnTo>
                    <a:pt x="551212" y="318256"/>
                  </a:lnTo>
                  <a:lnTo>
                    <a:pt x="582048" y="352050"/>
                  </a:lnTo>
                  <a:lnTo>
                    <a:pt x="612230" y="387006"/>
                  </a:lnTo>
                  <a:lnTo>
                    <a:pt x="641796" y="423054"/>
                  </a:lnTo>
                  <a:lnTo>
                    <a:pt x="670785" y="460126"/>
                  </a:lnTo>
                  <a:lnTo>
                    <a:pt x="699235" y="498154"/>
                  </a:lnTo>
                  <a:lnTo>
                    <a:pt x="727185" y="537071"/>
                  </a:lnTo>
                  <a:lnTo>
                    <a:pt x="754673" y="576807"/>
                  </a:lnTo>
                  <a:lnTo>
                    <a:pt x="781737" y="617294"/>
                  </a:lnTo>
                  <a:lnTo>
                    <a:pt x="808417" y="658464"/>
                  </a:lnTo>
                  <a:lnTo>
                    <a:pt x="834750" y="700248"/>
                  </a:lnTo>
                  <a:lnTo>
                    <a:pt x="860775" y="742580"/>
                  </a:lnTo>
                  <a:lnTo>
                    <a:pt x="886531" y="785389"/>
                  </a:lnTo>
                  <a:lnTo>
                    <a:pt x="912056" y="828607"/>
                  </a:lnTo>
                  <a:lnTo>
                    <a:pt x="937388" y="872168"/>
                  </a:lnTo>
                  <a:lnTo>
                    <a:pt x="962567" y="916001"/>
                  </a:lnTo>
                  <a:lnTo>
                    <a:pt x="987630" y="960040"/>
                  </a:lnTo>
                  <a:lnTo>
                    <a:pt x="1012616" y="1004215"/>
                  </a:lnTo>
                  <a:lnTo>
                    <a:pt x="1037563" y="1048458"/>
                  </a:lnTo>
                  <a:lnTo>
                    <a:pt x="1062511" y="1092701"/>
                  </a:lnTo>
                  <a:lnTo>
                    <a:pt x="1087497" y="1136876"/>
                  </a:lnTo>
                  <a:lnTo>
                    <a:pt x="1112560" y="1180915"/>
                  </a:lnTo>
                  <a:lnTo>
                    <a:pt x="1137738" y="1224748"/>
                  </a:lnTo>
                  <a:lnTo>
                    <a:pt x="1163071" y="1268308"/>
                  </a:lnTo>
                  <a:lnTo>
                    <a:pt x="1188596" y="1311527"/>
                  </a:lnTo>
                  <a:lnTo>
                    <a:pt x="1214352" y="1354336"/>
                  </a:lnTo>
                  <a:lnTo>
                    <a:pt x="1240377" y="1396667"/>
                  </a:lnTo>
                  <a:lnTo>
                    <a:pt x="1266710" y="1438452"/>
                  </a:lnTo>
                  <a:lnTo>
                    <a:pt x="1293389" y="1479622"/>
                  </a:lnTo>
                  <a:lnTo>
                    <a:pt x="1320454" y="1520109"/>
                  </a:lnTo>
                  <a:lnTo>
                    <a:pt x="1347942" y="1559845"/>
                  </a:lnTo>
                  <a:lnTo>
                    <a:pt x="1375891" y="1598761"/>
                  </a:lnTo>
                  <a:lnTo>
                    <a:pt x="1404341" y="1636790"/>
                  </a:lnTo>
                  <a:lnTo>
                    <a:pt x="1433330" y="1673862"/>
                  </a:lnTo>
                  <a:lnTo>
                    <a:pt x="1462897" y="1709910"/>
                  </a:lnTo>
                  <a:lnTo>
                    <a:pt x="1493079" y="1744866"/>
                  </a:lnTo>
                  <a:lnTo>
                    <a:pt x="1523915" y="1778660"/>
                  </a:lnTo>
                  <a:lnTo>
                    <a:pt x="1555444" y="1811225"/>
                  </a:lnTo>
                  <a:lnTo>
                    <a:pt x="1587705" y="1842492"/>
                  </a:lnTo>
                  <a:lnTo>
                    <a:pt x="1620735" y="1872394"/>
                  </a:lnTo>
                  <a:lnTo>
                    <a:pt x="1654574" y="1900861"/>
                  </a:lnTo>
                  <a:lnTo>
                    <a:pt x="1689259" y="1927826"/>
                  </a:lnTo>
                  <a:lnTo>
                    <a:pt x="1724830" y="1953220"/>
                  </a:lnTo>
                  <a:lnTo>
                    <a:pt x="1761324" y="1976975"/>
                  </a:lnTo>
                  <a:lnTo>
                    <a:pt x="1798781" y="1999023"/>
                  </a:lnTo>
                  <a:lnTo>
                    <a:pt x="1837238" y="2019295"/>
                  </a:lnTo>
                  <a:lnTo>
                    <a:pt x="1876734" y="2037723"/>
                  </a:lnTo>
                  <a:lnTo>
                    <a:pt x="1917309" y="2054238"/>
                  </a:lnTo>
                  <a:lnTo>
                    <a:pt x="1958999" y="2068774"/>
                  </a:lnTo>
                  <a:lnTo>
                    <a:pt x="1968923" y="2071666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56"/>
              <a:ext cx="3041583" cy="390971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08965"/>
              <a:ext cx="6967855" cy="3523615"/>
            </a:xfrm>
            <a:custGeom>
              <a:avLst/>
              <a:gdLst/>
              <a:ahLst/>
              <a:cxnLst/>
              <a:rect l="l" t="t" r="r" b="b"/>
              <a:pathLst>
                <a:path w="6967855" h="3523615">
                  <a:moveTo>
                    <a:pt x="6967677" y="3504349"/>
                  </a:moveTo>
                  <a:lnTo>
                    <a:pt x="0" y="3504349"/>
                  </a:lnTo>
                  <a:lnTo>
                    <a:pt x="0" y="3523386"/>
                  </a:lnTo>
                  <a:lnTo>
                    <a:pt x="6967677" y="3523386"/>
                  </a:lnTo>
                  <a:lnTo>
                    <a:pt x="6967677" y="3504349"/>
                  </a:lnTo>
                  <a:close/>
                </a:path>
                <a:path w="6967855" h="3523615">
                  <a:moveTo>
                    <a:pt x="6967677" y="0"/>
                  </a:moveTo>
                  <a:lnTo>
                    <a:pt x="0" y="0"/>
                  </a:lnTo>
                  <a:lnTo>
                    <a:pt x="0" y="19037"/>
                  </a:lnTo>
                  <a:lnTo>
                    <a:pt x="6967677" y="19037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93956" y="797448"/>
            <a:ext cx="111125" cy="1079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51998" y="673813"/>
            <a:ext cx="15373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40" dirty="0">
                <a:solidFill>
                  <a:srgbClr val="382F2F"/>
                </a:solidFill>
              </a:rPr>
              <a:t>E </a:t>
            </a:r>
            <a:r>
              <a:rPr sz="1700" spc="45" dirty="0">
                <a:solidFill>
                  <a:srgbClr val="382F2F"/>
                </a:solidFill>
              </a:rPr>
              <a:t> </a:t>
            </a:r>
            <a:r>
              <a:rPr sz="1700" spc="10" dirty="0">
                <a:solidFill>
                  <a:srgbClr val="382F2F"/>
                </a:solidFill>
              </a:rPr>
              <a:t>pa</a:t>
            </a:r>
            <a:r>
              <a:rPr sz="1700" spc="10" dirty="0"/>
              <a:t>n</a:t>
            </a:r>
            <a:r>
              <a:rPr sz="1700" spc="10" dirty="0">
                <a:solidFill>
                  <a:srgbClr val="382F2F"/>
                </a:solidFill>
              </a:rPr>
              <a:t>sion</a:t>
            </a:r>
            <a:r>
              <a:rPr sz="1700" spc="-5" dirty="0">
                <a:solidFill>
                  <a:srgbClr val="382F2F"/>
                </a:solidFill>
              </a:rPr>
              <a:t> </a:t>
            </a:r>
            <a:r>
              <a:rPr sz="1700" spc="35" dirty="0"/>
              <a:t>Slo</a:t>
            </a:r>
            <a:r>
              <a:rPr sz="1700" spc="35" dirty="0">
                <a:solidFill>
                  <a:srgbClr val="382F2F"/>
                </a:solidFill>
              </a:rPr>
              <a:t>t</a:t>
            </a:r>
            <a:r>
              <a:rPr sz="1700" spc="35" dirty="0"/>
              <a:t>s</a:t>
            </a:r>
            <a:endParaRPr sz="17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93956" y="797448"/>
            <a:ext cx="111125" cy="1079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653902" y="1314314"/>
            <a:ext cx="2633345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-5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3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7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2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spc="55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70" dirty="0">
                <a:solidFill>
                  <a:srgbClr val="382F2F"/>
                </a:solidFill>
                <a:latin typeface="Verdana"/>
                <a:cs typeface="Verdana"/>
              </a:rPr>
              <a:t>x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-10" dirty="0">
                <a:solidFill>
                  <a:srgbClr val="382F2F"/>
                </a:solidFill>
                <a:latin typeface="Verdana"/>
                <a:cs typeface="Verdana"/>
              </a:rPr>
              <a:t>a  </a:t>
            </a:r>
            <a:r>
              <a:rPr sz="1050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85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3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li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160" dirty="0">
                <a:solidFill>
                  <a:srgbClr val="382F2F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k  </a:t>
            </a:r>
            <a:r>
              <a:rPr sz="1050" spc="35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90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30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75" dirty="0">
                <a:solidFill>
                  <a:srgbClr val="382F2F"/>
                </a:solidFill>
                <a:latin typeface="Verdana"/>
                <a:cs typeface="Verdana"/>
              </a:rPr>
              <a:t>'</a:t>
            </a:r>
            <a:r>
              <a:rPr sz="1050" spc="-3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li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k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3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-60" dirty="0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65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70" dirty="0">
                <a:solidFill>
                  <a:srgbClr val="332B2B"/>
                </a:solidFill>
                <a:latin typeface="Verdana"/>
                <a:cs typeface="Verdana"/>
              </a:rPr>
              <a:t>x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0" dirty="0">
                <a:solidFill>
                  <a:srgbClr val="382F2F"/>
                </a:solidFill>
                <a:latin typeface="Verdana"/>
                <a:cs typeface="Verdana"/>
              </a:rPr>
              <a:t>a  </a:t>
            </a:r>
            <a:r>
              <a:rPr sz="1050" spc="-4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85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050" spc="-3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75" dirty="0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35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160" dirty="0">
                <a:solidFill>
                  <a:srgbClr val="382F2F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4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ea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55" dirty="0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 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cc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85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050" spc="9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3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70" dirty="0">
                <a:solidFill>
                  <a:srgbClr val="382F2F"/>
                </a:solidFill>
                <a:latin typeface="Verdana"/>
                <a:cs typeface="Verdana"/>
              </a:rPr>
              <a:t>x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d  </a:t>
            </a:r>
            <a:r>
              <a:rPr sz="1050" spc="-75" dirty="0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35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-60" dirty="0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65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</TotalTime>
  <Words>429</Words>
  <Application>Microsoft Office PowerPoint</Application>
  <PresentationFormat>Custom</PresentationFormat>
  <Paragraphs>28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Opulent</vt:lpstr>
      <vt:lpstr>Parts of Motherboard</vt:lpstr>
      <vt:lpstr>What is Motherboard?</vt:lpstr>
      <vt:lpstr>Central Processing Unit (CPU) Slot</vt:lpstr>
      <vt:lpstr>Random Access Memory (RAM) Slot</vt:lpstr>
      <vt:lpstr>Graphics Processing Unit (GPU)</vt:lpstr>
      <vt:lpstr>Motherboard</vt:lpstr>
      <vt:lpstr>Slide 7</vt:lpstr>
      <vt:lpstr>Storage Devices</vt:lpstr>
      <vt:lpstr>E  pansion Slots</vt:lpstr>
      <vt:lpstr>Cooling System</vt:lpstr>
      <vt:lpstr>BIOS and UEFI</vt:lpstr>
      <vt:lpstr>Connectivity Ports</vt:lpstr>
      <vt:lpstr>Troubleshooting Tips</vt:lpstr>
      <vt:lpstr>Unveiling the Secrets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Parts of Motherboard</dc:title>
  <cp:lastModifiedBy>pashupati</cp:lastModifiedBy>
  <cp:revision>11</cp:revision>
  <dcterms:created xsi:type="dcterms:W3CDTF">2023-11-09T06:42:23Z</dcterms:created>
  <dcterms:modified xsi:type="dcterms:W3CDTF">2023-11-09T06:55:34Z</dcterms:modified>
</cp:coreProperties>
</file>