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sldIdLst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8/24/2023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8C238F-B856-42A4-BC32-194DCC130D5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2680-3826-48D8-A0B9-F293E3A564DD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7A1-9C29-4918-BA16-87149545F673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E601-4D27-49FF-B099-2799466F7EDA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52469-603F-4B0F-8F23-6B2B143D5424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81E0-05FC-475E-A14D-85EF9B55E67B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8/24/2023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sa=X&amp;sca_esv=559654558&amp;bih=661&amp;biw=1366&amp;hl=en-US&amp;q=slotted&amp;si=ACFMAn_otZSKbpzAqD_RvWk4YSL-h-PBiq0jMSojrkr8GOUQ78JYaTr1vK-ZvPp2qLUPrZVbtYLr9MB9irgYciv7F_N3_Hcf2g%3D%3D&amp;expnd=1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E681-57C0-4C44-9E88-A16CDA016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98499"/>
            <a:ext cx="13170506" cy="699414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82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7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4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5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6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0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1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2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03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Parts of motherboard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r"/>
            <a:r>
              <a:rPr lang="en-US" sz="1400" dirty="0"/>
              <a:t>- By </a:t>
            </a:r>
            <a:r>
              <a:rPr lang="en-US" sz="1400" dirty="0" err="1"/>
              <a:t>nishchal</a:t>
            </a:r>
            <a:r>
              <a:rPr lang="en-US" sz="1400" dirty="0"/>
              <a:t> acharya</a:t>
            </a:r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5" name="Rectangle 1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B216623-4B59-4FC0-8E90-468349035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942" y="3287749"/>
            <a:ext cx="4578578" cy="2578028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B43DCA4-2693-4934-86CB-7CB5EDC2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mother board??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BBA66-BCCA-459A-BBCD-822B1BB3D1DE}"/>
              </a:ext>
            </a:extLst>
          </p:cNvPr>
          <p:cNvSpPr txBox="1"/>
          <p:nvPr/>
        </p:nvSpPr>
        <p:spPr>
          <a:xfrm>
            <a:off x="947737" y="2327871"/>
            <a:ext cx="8472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Motherboard is a printed circuit board containing the principal components of a computer</a:t>
            </a:r>
          </a:p>
          <a:p>
            <a:r>
              <a:rPr lang="en-US" dirty="0"/>
              <a:t> or other device, with connectors for other circuit boards to be </a:t>
            </a:r>
            <a:r>
              <a:rPr lang="en-US" dirty="0">
                <a:hlinkClick r:id="rId5"/>
              </a:rPr>
              <a:t>slotted</a:t>
            </a:r>
            <a:r>
              <a:rPr lang="en-US" dirty="0"/>
              <a:t> into.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5C36C-CA29-4D44-8CCA-266FC379F92A}"/>
              </a:ext>
            </a:extLst>
          </p:cNvPr>
          <p:cNvSpPr txBox="1"/>
          <p:nvPr/>
        </p:nvSpPr>
        <p:spPr>
          <a:xfrm>
            <a:off x="4653519" y="6110566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5" name="Rectangle 174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6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B216623-4B59-4FC0-8E90-468349035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434" y="862423"/>
            <a:ext cx="4506722" cy="5520522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/>
              <a:t>Name of some parts of </a:t>
            </a:r>
            <a:r>
              <a:rPr lang="en-US" sz="3200" dirty="0" err="1"/>
              <a:t>cpu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Font </a:t>
            </a:r>
            <a:r>
              <a:rPr lang="en-US" sz="1600" dirty="0" err="1"/>
              <a:t>Pannel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 err="1"/>
              <a:t>Cpu</a:t>
            </a:r>
            <a:r>
              <a:rPr lang="en-US" sz="1600" dirty="0"/>
              <a:t> Fan Supply Connector</a:t>
            </a:r>
          </a:p>
          <a:p>
            <a:pPr>
              <a:lnSpc>
                <a:spcPct val="110000"/>
              </a:lnSpc>
            </a:pPr>
            <a:r>
              <a:rPr lang="en-US" sz="1600" dirty="0" err="1"/>
              <a:t>Cpu</a:t>
            </a:r>
            <a:r>
              <a:rPr lang="en-US" sz="1600" dirty="0"/>
              <a:t> Socket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VGA Port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USB Port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RAM Slot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GPU Slot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Power Supply Slot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Audio Jack connecter</a:t>
            </a:r>
          </a:p>
        </p:txBody>
      </p:sp>
    </p:spTree>
    <p:extLst>
      <p:ext uri="{BB962C8B-B14F-4D97-AF65-F5344CB8AC3E}">
        <p14:creationId xmlns:p14="http://schemas.microsoft.com/office/powerpoint/2010/main" val="268147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 design</Template>
  <TotalTime>0</TotalTime>
  <Words>73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Parts of motherboard</vt:lpstr>
      <vt:lpstr>What is mother board??</vt:lpstr>
      <vt:lpstr>Name of some parts of cpu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2023-08-24T07:20:50Z</dcterms:created>
  <dcterms:modified xsi:type="dcterms:W3CDTF">2023-08-24T07:37:34Z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