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4" d="100"/>
          <a:sy n="64" d="100"/>
        </p:scale>
        <p:origin x="-1482" y="-102"/>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7/17/2022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7/17/2022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7/17/2022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sz="7200" b="1" dirty="0" smtClean="0"/>
              <a:t>OPERATING SYSTEM</a:t>
            </a:r>
            <a:endParaRPr lang="en-US" sz="7200" b="1" dirty="0"/>
          </a:p>
        </p:txBody>
      </p:sp>
      <p:sp>
        <p:nvSpPr>
          <p:cNvPr id="3" name="Subtitle 2"/>
          <p:cNvSpPr>
            <a:spLocks noGrp="1"/>
          </p:cNvSpPr>
          <p:nvPr>
            <p:ph type="subTitle" idx="1"/>
          </p:nvPr>
        </p:nvSpPr>
        <p:spPr/>
        <p:txBody>
          <a:bodyPr>
            <a:normAutofit/>
          </a:bodyPr>
          <a:lstStyle/>
          <a:p>
            <a:r>
              <a:rPr lang="en-US" sz="4000" b="1" dirty="0" smtClean="0">
                <a:solidFill>
                  <a:schemeClr val="tx1"/>
                </a:solidFill>
              </a:rPr>
              <a:t>DEADLOCK</a:t>
            </a:r>
            <a:endParaRPr lang="en-US" sz="4000" b="1"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DEFINITION OF DEADLOCK</a:t>
            </a:r>
            <a:endParaRPr lang="en-US" dirty="0"/>
          </a:p>
        </p:txBody>
      </p:sp>
      <p:sp>
        <p:nvSpPr>
          <p:cNvPr id="3" name="Content Placeholder 2"/>
          <p:cNvSpPr>
            <a:spLocks noGrp="1"/>
          </p:cNvSpPr>
          <p:nvPr>
            <p:ph idx="1"/>
          </p:nvPr>
        </p:nvSpPr>
        <p:spPr/>
        <p:txBody>
          <a:bodyPr/>
          <a:lstStyle/>
          <a:p>
            <a:r>
              <a:rPr lang="en-US" dirty="0" smtClean="0"/>
              <a:t>A deadlock happens in operating system when two or more processes need some resource to complete their execution that is held by the other process.</a:t>
            </a:r>
          </a:p>
          <a:p>
            <a:endParaRPr lang="en-US" dirty="0" smtClean="0"/>
          </a:p>
          <a:p>
            <a:endParaRPr lang="en-US" dirty="0" smtClean="0"/>
          </a:p>
          <a:p>
            <a:endParaRPr lang="en-US" dirty="0"/>
          </a:p>
        </p:txBody>
      </p:sp>
      <p:pic>
        <p:nvPicPr>
          <p:cNvPr id="4" name="Picture 3" descr="Deadlock in Operating System"/>
          <p:cNvPicPr/>
          <p:nvPr/>
        </p:nvPicPr>
        <p:blipFill>
          <a:blip r:embed="rId2"/>
          <a:srcRect/>
          <a:stretch>
            <a:fillRect/>
          </a:stretch>
        </p:blipFill>
        <p:spPr bwMode="auto">
          <a:xfrm>
            <a:off x="1556385" y="3733800"/>
            <a:ext cx="6031230" cy="2667000"/>
          </a:xfrm>
          <a:prstGeom prst="rect">
            <a:avLst/>
          </a:prstGeom>
          <a:noFill/>
          <a:ln w="9525">
            <a:noFill/>
            <a:miter lim="800000"/>
            <a:headEnd/>
            <a:tailEnd/>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EXPLANATION OF DIAGRAM</a:t>
            </a:r>
            <a:endParaRPr lang="en-US" dirty="0"/>
          </a:p>
        </p:txBody>
      </p:sp>
      <p:sp>
        <p:nvSpPr>
          <p:cNvPr id="3" name="Content Placeholder 2"/>
          <p:cNvSpPr>
            <a:spLocks noGrp="1"/>
          </p:cNvSpPr>
          <p:nvPr>
            <p:ph idx="1"/>
          </p:nvPr>
        </p:nvSpPr>
        <p:spPr/>
        <p:txBody>
          <a:bodyPr/>
          <a:lstStyle/>
          <a:p>
            <a:r>
              <a:rPr lang="en-US" dirty="0" smtClean="0"/>
              <a:t>In the above diagram, the process 1 has resource 1 and needs to acquire resource 2. </a:t>
            </a:r>
          </a:p>
          <a:p>
            <a:r>
              <a:rPr lang="en-US" dirty="0" smtClean="0"/>
              <a:t>Similarly process 2 has resource 2 and needs to acquire resource 1.</a:t>
            </a:r>
          </a:p>
          <a:p>
            <a:r>
              <a:rPr lang="en-US" dirty="0" smtClean="0"/>
              <a:t> Process 1 and process 2 are in deadlock as each of them needs the other’s resource to complete their execution but neither of them is willing to relinquish their resources</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Mutual Exclusion</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There should be a resource that can only be held by one process at a time.</a:t>
            </a:r>
          </a:p>
          <a:p>
            <a:r>
              <a:rPr lang="en-US" dirty="0" smtClean="0"/>
              <a:t> In the diagram below, there is a single instance of Resource 1 and it is held by Process 1 only.</a:t>
            </a:r>
          </a:p>
          <a:p>
            <a:endParaRPr lang="en-US" dirty="0" smtClean="0"/>
          </a:p>
          <a:p>
            <a:endParaRPr lang="en-US" dirty="0"/>
          </a:p>
        </p:txBody>
      </p:sp>
      <p:pic>
        <p:nvPicPr>
          <p:cNvPr id="4" name="Picture 3" descr="Mutual Exclusion"/>
          <p:cNvPicPr/>
          <p:nvPr/>
        </p:nvPicPr>
        <p:blipFill>
          <a:blip r:embed="rId2"/>
          <a:srcRect/>
          <a:stretch>
            <a:fillRect/>
          </a:stretch>
        </p:blipFill>
        <p:spPr bwMode="auto">
          <a:xfrm>
            <a:off x="1219200" y="4724400"/>
            <a:ext cx="5671185" cy="1676400"/>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Hold and Wait</a:t>
            </a:r>
            <a:r>
              <a:rPr lang="en-US" dirty="0" smtClean="0"/>
              <a:t/>
            </a:r>
            <a:br>
              <a:rPr lang="en-US" dirty="0" smtClean="0"/>
            </a:br>
            <a:endParaRPr lang="en-US" dirty="0"/>
          </a:p>
        </p:txBody>
      </p:sp>
      <p:sp>
        <p:nvSpPr>
          <p:cNvPr id="3" name="Content Placeholder 2"/>
          <p:cNvSpPr>
            <a:spLocks noGrp="1"/>
          </p:cNvSpPr>
          <p:nvPr>
            <p:ph idx="1"/>
          </p:nvPr>
        </p:nvSpPr>
        <p:spPr/>
        <p:txBody>
          <a:bodyPr/>
          <a:lstStyle/>
          <a:p>
            <a:r>
              <a:rPr lang="en-US" dirty="0" smtClean="0"/>
              <a:t>A process can hold multiple resources and still request more resources from other processes which are holding them.</a:t>
            </a:r>
          </a:p>
          <a:p>
            <a:r>
              <a:rPr lang="en-US" dirty="0" smtClean="0"/>
              <a:t> In the diagram given below, Process 2 holds Resource 2 and Resource 3 and is requesting the Resource 1 which is held by Process 1.</a:t>
            </a:r>
          </a:p>
          <a:p>
            <a:endParaRPr lang="en-US" dirty="0"/>
          </a:p>
        </p:txBody>
      </p:sp>
      <p:pic>
        <p:nvPicPr>
          <p:cNvPr id="4" name="Picture 3" descr="Hold and Wait"/>
          <p:cNvPicPr/>
          <p:nvPr/>
        </p:nvPicPr>
        <p:blipFill>
          <a:blip r:embed="rId2"/>
          <a:srcRect/>
          <a:stretch>
            <a:fillRect/>
          </a:stretch>
        </p:blipFill>
        <p:spPr bwMode="auto">
          <a:xfrm>
            <a:off x="914400" y="5105400"/>
            <a:ext cx="6711950" cy="1371600"/>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US" b="1" dirty="0" smtClean="0"/>
              <a:t>No Preemption</a:t>
            </a:r>
            <a:endParaRPr lang="en-US" dirty="0" smtClean="0"/>
          </a:p>
        </p:txBody>
      </p:sp>
      <p:sp>
        <p:nvSpPr>
          <p:cNvPr id="3" name="Content Placeholder 2"/>
          <p:cNvSpPr>
            <a:spLocks noGrp="1"/>
          </p:cNvSpPr>
          <p:nvPr>
            <p:ph idx="1"/>
          </p:nvPr>
        </p:nvSpPr>
        <p:spPr/>
        <p:txBody>
          <a:bodyPr/>
          <a:lstStyle/>
          <a:p>
            <a:r>
              <a:rPr lang="en-US" sz="2800" dirty="0" smtClean="0"/>
              <a:t>A resource cannot be preempted from a process by force.</a:t>
            </a:r>
          </a:p>
          <a:p>
            <a:r>
              <a:rPr lang="en-US" sz="2800" dirty="0" smtClean="0"/>
              <a:t> A process can only release a resource voluntarily. </a:t>
            </a:r>
          </a:p>
          <a:p>
            <a:r>
              <a:rPr lang="en-US" sz="2800" dirty="0" smtClean="0"/>
              <a:t>In the diagram below, Process 2 cannot preempt Resource 1 from Process 1. It will only be released when Process 1 relinquishes it voluntarily after its execution is complete</a:t>
            </a:r>
            <a:r>
              <a:rPr lang="en-US" dirty="0" smtClean="0"/>
              <a:t>.</a:t>
            </a:r>
          </a:p>
          <a:p>
            <a:endParaRPr lang="en-US" dirty="0"/>
          </a:p>
        </p:txBody>
      </p:sp>
      <p:pic>
        <p:nvPicPr>
          <p:cNvPr id="4" name="Picture 3" descr="&gt;No preemption"/>
          <p:cNvPicPr/>
          <p:nvPr/>
        </p:nvPicPr>
        <p:blipFill>
          <a:blip r:embed="rId2"/>
          <a:srcRect/>
          <a:stretch>
            <a:fillRect/>
          </a:stretch>
        </p:blipFill>
        <p:spPr bwMode="auto">
          <a:xfrm>
            <a:off x="1066800" y="4876800"/>
            <a:ext cx="6079490" cy="1524000"/>
          </a:xfrm>
          <a:prstGeom prst="rect">
            <a:avLst/>
          </a:prstGeom>
          <a:noFill/>
          <a:ln w="9525">
            <a:noFill/>
            <a:miter lim="800000"/>
            <a:headEnd/>
            <a:tailEnd/>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lvl="0"/>
            <a:r>
              <a:rPr lang="en-US" b="1" dirty="0" smtClean="0"/>
              <a:t>Circular Wait</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process is waiting for the resource held by the second process, which is waiting for the resource held by the third process and so on, till the last process is waiting for a resource held by the first process.</a:t>
            </a:r>
          </a:p>
          <a:p>
            <a:r>
              <a:rPr lang="en-US" dirty="0" smtClean="0"/>
              <a:t> This forms a circular chain.</a:t>
            </a:r>
          </a:p>
          <a:p>
            <a:r>
              <a:rPr lang="en-US" dirty="0" smtClean="0"/>
              <a:t> For example: Process 1 is allocated Resource2 and it is requesting Resource 1. Similarly, Process 2 is allocated Resource 1 and it is requesting Resource 2. This forms a circular wait loop.</a:t>
            </a:r>
          </a:p>
          <a:p>
            <a:endParaRPr lang="en-US" dirty="0" smtClean="0"/>
          </a:p>
          <a:p>
            <a:endParaRPr lang="en-US" dirty="0" smtClean="0"/>
          </a:p>
          <a:p>
            <a:endParaRPr lang="en-US" dirty="0" smtClean="0"/>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DIAGRAM OF CIRCULAR WAIT</a:t>
            </a:r>
            <a:endParaRPr lang="en-US" dirty="0"/>
          </a:p>
        </p:txBody>
      </p:sp>
      <p:pic>
        <p:nvPicPr>
          <p:cNvPr id="4" name="Content Placeholder 3" descr="Circular Wait"/>
          <p:cNvPicPr>
            <a:picLocks noGrp="1"/>
          </p:cNvPicPr>
          <p:nvPr>
            <p:ph idx="1"/>
          </p:nvPr>
        </p:nvPicPr>
        <p:blipFill>
          <a:blip r:embed="rId2"/>
          <a:srcRect/>
          <a:stretch>
            <a:fillRect/>
          </a:stretch>
        </p:blipFill>
        <p:spPr bwMode="auto">
          <a:xfrm>
            <a:off x="1294942" y="1948389"/>
            <a:ext cx="6554115" cy="3829585"/>
          </a:xfrm>
          <a:prstGeom prst="rect">
            <a:avLst/>
          </a:prstGeom>
          <a:noFill/>
          <a:ln w="9525">
            <a:noFill/>
            <a:miter lim="800000"/>
            <a:headEnd/>
            <a:tailEnd/>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TotalTime>
  <Words>338</Words>
  <Application>Microsoft Office PowerPoint</Application>
  <PresentationFormat>On-screen Show (4:3)</PresentationFormat>
  <Paragraphs>26</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OPERATING SYSTEM</vt:lpstr>
      <vt:lpstr>DEFINITION OF DEADLOCK</vt:lpstr>
      <vt:lpstr>EXPLANATION OF DIAGRAM</vt:lpstr>
      <vt:lpstr>Mutual Exclusion </vt:lpstr>
      <vt:lpstr>Hold and Wait </vt:lpstr>
      <vt:lpstr>No Preemption</vt:lpstr>
      <vt:lpstr>Circular Wait </vt:lpstr>
      <vt:lpstr>DIAGRAM OF CIRCULAR WAIT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OPERATING SYSTEM</dc:title>
  <dc:creator>Dell</dc:creator>
  <cp:lastModifiedBy>Dell</cp:lastModifiedBy>
  <cp:revision>20</cp:revision>
  <dcterms:created xsi:type="dcterms:W3CDTF">2006-08-16T00:00:00Z</dcterms:created>
  <dcterms:modified xsi:type="dcterms:W3CDTF">2022-07-17T18:06:29Z</dcterms:modified>
</cp:coreProperties>
</file>