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5" d="100"/>
          <a:sy n="85" d="100"/>
        </p:scale>
        <p:origin x="7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21BA1-57EB-469C-82F3-14BBD6FAD2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D1C0E63-5EBD-4AAB-A30A-68024F48D1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30EDC7-40C5-4350-B8E5-4B641C9E17FD}"/>
              </a:ext>
            </a:extLst>
          </p:cNvPr>
          <p:cNvSpPr>
            <a:spLocks noGrp="1"/>
          </p:cNvSpPr>
          <p:nvPr>
            <p:ph type="dt" sz="half" idx="10"/>
          </p:nvPr>
        </p:nvSpPr>
        <p:spPr/>
        <p:txBody>
          <a:bodyPr/>
          <a:lstStyle/>
          <a:p>
            <a:fld id="{A25FF1D4-9C84-4D8D-B827-0AA0B356A093}" type="datetimeFigureOut">
              <a:rPr lang="en-US" smtClean="0"/>
              <a:t>10/5/2023</a:t>
            </a:fld>
            <a:endParaRPr lang="en-US"/>
          </a:p>
        </p:txBody>
      </p:sp>
      <p:sp>
        <p:nvSpPr>
          <p:cNvPr id="5" name="Footer Placeholder 4">
            <a:extLst>
              <a:ext uri="{FF2B5EF4-FFF2-40B4-BE49-F238E27FC236}">
                <a16:creationId xmlns:a16="http://schemas.microsoft.com/office/drawing/2014/main" id="{B6EA43FC-68AA-49BF-971D-1EF1E11672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1EFCB-F526-4C3D-9008-9E12070D6149}"/>
              </a:ext>
            </a:extLst>
          </p:cNvPr>
          <p:cNvSpPr>
            <a:spLocks noGrp="1"/>
          </p:cNvSpPr>
          <p:nvPr>
            <p:ph type="sldNum" sz="quarter" idx="12"/>
          </p:nvPr>
        </p:nvSpPr>
        <p:spPr/>
        <p:txBody>
          <a:bodyPr/>
          <a:lstStyle/>
          <a:p>
            <a:fld id="{E9632571-625D-4CFE-A99C-BFA60A92957E}" type="slidenum">
              <a:rPr lang="en-US" smtClean="0"/>
              <a:t>‹#›</a:t>
            </a:fld>
            <a:endParaRPr lang="en-US"/>
          </a:p>
        </p:txBody>
      </p:sp>
    </p:spTree>
    <p:extLst>
      <p:ext uri="{BB962C8B-B14F-4D97-AF65-F5344CB8AC3E}">
        <p14:creationId xmlns:p14="http://schemas.microsoft.com/office/powerpoint/2010/main" val="1159608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9E55-B3D1-456D-8467-B90C11DA8A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432EF0-9705-4F28-8D36-56BBF672408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B16662-D90E-47E9-ADF3-509CC8EE1096}"/>
              </a:ext>
            </a:extLst>
          </p:cNvPr>
          <p:cNvSpPr>
            <a:spLocks noGrp="1"/>
          </p:cNvSpPr>
          <p:nvPr>
            <p:ph type="dt" sz="half" idx="10"/>
          </p:nvPr>
        </p:nvSpPr>
        <p:spPr/>
        <p:txBody>
          <a:bodyPr/>
          <a:lstStyle/>
          <a:p>
            <a:fld id="{A25FF1D4-9C84-4D8D-B827-0AA0B356A093}" type="datetimeFigureOut">
              <a:rPr lang="en-US" smtClean="0"/>
              <a:t>10/5/2023</a:t>
            </a:fld>
            <a:endParaRPr lang="en-US"/>
          </a:p>
        </p:txBody>
      </p:sp>
      <p:sp>
        <p:nvSpPr>
          <p:cNvPr id="5" name="Footer Placeholder 4">
            <a:extLst>
              <a:ext uri="{FF2B5EF4-FFF2-40B4-BE49-F238E27FC236}">
                <a16:creationId xmlns:a16="http://schemas.microsoft.com/office/drawing/2014/main" id="{25DD73B6-CD75-45B8-A371-4072A89AA7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BCFEBB-8694-41CE-8996-105E4B78ACF7}"/>
              </a:ext>
            </a:extLst>
          </p:cNvPr>
          <p:cNvSpPr>
            <a:spLocks noGrp="1"/>
          </p:cNvSpPr>
          <p:nvPr>
            <p:ph type="sldNum" sz="quarter" idx="12"/>
          </p:nvPr>
        </p:nvSpPr>
        <p:spPr/>
        <p:txBody>
          <a:bodyPr/>
          <a:lstStyle/>
          <a:p>
            <a:fld id="{E9632571-625D-4CFE-A99C-BFA60A92957E}" type="slidenum">
              <a:rPr lang="en-US" smtClean="0"/>
              <a:t>‹#›</a:t>
            </a:fld>
            <a:endParaRPr lang="en-US"/>
          </a:p>
        </p:txBody>
      </p:sp>
    </p:spTree>
    <p:extLst>
      <p:ext uri="{BB962C8B-B14F-4D97-AF65-F5344CB8AC3E}">
        <p14:creationId xmlns:p14="http://schemas.microsoft.com/office/powerpoint/2010/main" val="1308199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52B40C-82E2-4C0A-A4A0-26B91E01F3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61323D-F261-4C2F-AD41-F1C2A3DCA10D}"/>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93A29-493D-4B3E-9F22-A2113DB75CAA}"/>
              </a:ext>
            </a:extLst>
          </p:cNvPr>
          <p:cNvSpPr>
            <a:spLocks noGrp="1"/>
          </p:cNvSpPr>
          <p:nvPr>
            <p:ph type="dt" sz="half" idx="10"/>
          </p:nvPr>
        </p:nvSpPr>
        <p:spPr/>
        <p:txBody>
          <a:bodyPr/>
          <a:lstStyle/>
          <a:p>
            <a:fld id="{A25FF1D4-9C84-4D8D-B827-0AA0B356A093}" type="datetimeFigureOut">
              <a:rPr lang="en-US" smtClean="0"/>
              <a:t>10/5/2023</a:t>
            </a:fld>
            <a:endParaRPr lang="en-US"/>
          </a:p>
        </p:txBody>
      </p:sp>
      <p:sp>
        <p:nvSpPr>
          <p:cNvPr id="5" name="Footer Placeholder 4">
            <a:extLst>
              <a:ext uri="{FF2B5EF4-FFF2-40B4-BE49-F238E27FC236}">
                <a16:creationId xmlns:a16="http://schemas.microsoft.com/office/drawing/2014/main" id="{CCCAD1BB-5073-4EA1-B1CA-2CF668D39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134E60-1B58-47BA-98A8-DDF9FFE078E0}"/>
              </a:ext>
            </a:extLst>
          </p:cNvPr>
          <p:cNvSpPr>
            <a:spLocks noGrp="1"/>
          </p:cNvSpPr>
          <p:nvPr>
            <p:ph type="sldNum" sz="quarter" idx="12"/>
          </p:nvPr>
        </p:nvSpPr>
        <p:spPr/>
        <p:txBody>
          <a:bodyPr/>
          <a:lstStyle/>
          <a:p>
            <a:fld id="{E9632571-625D-4CFE-A99C-BFA60A92957E}" type="slidenum">
              <a:rPr lang="en-US" smtClean="0"/>
              <a:t>‹#›</a:t>
            </a:fld>
            <a:endParaRPr lang="en-US"/>
          </a:p>
        </p:txBody>
      </p:sp>
    </p:spTree>
    <p:extLst>
      <p:ext uri="{BB962C8B-B14F-4D97-AF65-F5344CB8AC3E}">
        <p14:creationId xmlns:p14="http://schemas.microsoft.com/office/powerpoint/2010/main" val="3777104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4CE08-F410-430A-BD6F-6543F2F81F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BF4A22-78D0-4DB8-BB49-D8263317139A}"/>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45A6D3-5125-4DFB-8B92-63A51655CEEE}"/>
              </a:ext>
            </a:extLst>
          </p:cNvPr>
          <p:cNvSpPr>
            <a:spLocks noGrp="1"/>
          </p:cNvSpPr>
          <p:nvPr>
            <p:ph type="dt" sz="half" idx="10"/>
          </p:nvPr>
        </p:nvSpPr>
        <p:spPr/>
        <p:txBody>
          <a:bodyPr/>
          <a:lstStyle/>
          <a:p>
            <a:fld id="{A25FF1D4-9C84-4D8D-B827-0AA0B356A093}" type="datetimeFigureOut">
              <a:rPr lang="en-US" smtClean="0"/>
              <a:t>10/5/2023</a:t>
            </a:fld>
            <a:endParaRPr lang="en-US"/>
          </a:p>
        </p:txBody>
      </p:sp>
      <p:sp>
        <p:nvSpPr>
          <p:cNvPr id="5" name="Footer Placeholder 4">
            <a:extLst>
              <a:ext uri="{FF2B5EF4-FFF2-40B4-BE49-F238E27FC236}">
                <a16:creationId xmlns:a16="http://schemas.microsoft.com/office/drawing/2014/main" id="{B81565A4-6D8C-443A-9804-95E45567A8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01F74A-F9B5-40B1-B5D1-01AE80FFD260}"/>
              </a:ext>
            </a:extLst>
          </p:cNvPr>
          <p:cNvSpPr>
            <a:spLocks noGrp="1"/>
          </p:cNvSpPr>
          <p:nvPr>
            <p:ph type="sldNum" sz="quarter" idx="12"/>
          </p:nvPr>
        </p:nvSpPr>
        <p:spPr/>
        <p:txBody>
          <a:bodyPr/>
          <a:lstStyle/>
          <a:p>
            <a:fld id="{E9632571-625D-4CFE-A99C-BFA60A92957E}" type="slidenum">
              <a:rPr lang="en-US" smtClean="0"/>
              <a:t>‹#›</a:t>
            </a:fld>
            <a:endParaRPr lang="en-US"/>
          </a:p>
        </p:txBody>
      </p:sp>
    </p:spTree>
    <p:extLst>
      <p:ext uri="{BB962C8B-B14F-4D97-AF65-F5344CB8AC3E}">
        <p14:creationId xmlns:p14="http://schemas.microsoft.com/office/powerpoint/2010/main" val="100636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0B4A3-3637-4800-A534-B44124A8662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B2ED767-779A-4444-AB27-E8FD3568978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AFE3797-4874-4D89-8987-FA0118DF32A3}"/>
              </a:ext>
            </a:extLst>
          </p:cNvPr>
          <p:cNvSpPr>
            <a:spLocks noGrp="1"/>
          </p:cNvSpPr>
          <p:nvPr>
            <p:ph type="dt" sz="half" idx="10"/>
          </p:nvPr>
        </p:nvSpPr>
        <p:spPr/>
        <p:txBody>
          <a:bodyPr/>
          <a:lstStyle/>
          <a:p>
            <a:fld id="{A25FF1D4-9C84-4D8D-B827-0AA0B356A093}" type="datetimeFigureOut">
              <a:rPr lang="en-US" smtClean="0"/>
              <a:t>10/5/2023</a:t>
            </a:fld>
            <a:endParaRPr lang="en-US"/>
          </a:p>
        </p:txBody>
      </p:sp>
      <p:sp>
        <p:nvSpPr>
          <p:cNvPr id="5" name="Footer Placeholder 4">
            <a:extLst>
              <a:ext uri="{FF2B5EF4-FFF2-40B4-BE49-F238E27FC236}">
                <a16:creationId xmlns:a16="http://schemas.microsoft.com/office/drawing/2014/main" id="{73299472-DE81-4BD0-8E32-F7A7192892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9B1733-AF8C-4A05-BAB6-6C2664E49712}"/>
              </a:ext>
            </a:extLst>
          </p:cNvPr>
          <p:cNvSpPr>
            <a:spLocks noGrp="1"/>
          </p:cNvSpPr>
          <p:nvPr>
            <p:ph type="sldNum" sz="quarter" idx="12"/>
          </p:nvPr>
        </p:nvSpPr>
        <p:spPr/>
        <p:txBody>
          <a:bodyPr/>
          <a:lstStyle/>
          <a:p>
            <a:fld id="{E9632571-625D-4CFE-A99C-BFA60A92957E}" type="slidenum">
              <a:rPr lang="en-US" smtClean="0"/>
              <a:t>‹#›</a:t>
            </a:fld>
            <a:endParaRPr lang="en-US"/>
          </a:p>
        </p:txBody>
      </p:sp>
    </p:spTree>
    <p:extLst>
      <p:ext uri="{BB962C8B-B14F-4D97-AF65-F5344CB8AC3E}">
        <p14:creationId xmlns:p14="http://schemas.microsoft.com/office/powerpoint/2010/main" val="27409185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49420-D032-4BC5-B92A-F4C04F4504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379AA-3924-4AF7-B54D-AE947D9F2315}"/>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C451AF-1F3B-4292-B156-F358CA96D01F}"/>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4617C7-FCB5-43E7-A578-8FA2126654B7}"/>
              </a:ext>
            </a:extLst>
          </p:cNvPr>
          <p:cNvSpPr>
            <a:spLocks noGrp="1"/>
          </p:cNvSpPr>
          <p:nvPr>
            <p:ph type="dt" sz="half" idx="10"/>
          </p:nvPr>
        </p:nvSpPr>
        <p:spPr/>
        <p:txBody>
          <a:bodyPr/>
          <a:lstStyle/>
          <a:p>
            <a:fld id="{A25FF1D4-9C84-4D8D-B827-0AA0B356A093}" type="datetimeFigureOut">
              <a:rPr lang="en-US" smtClean="0"/>
              <a:t>10/5/2023</a:t>
            </a:fld>
            <a:endParaRPr lang="en-US"/>
          </a:p>
        </p:txBody>
      </p:sp>
      <p:sp>
        <p:nvSpPr>
          <p:cNvPr id="6" name="Footer Placeholder 5">
            <a:extLst>
              <a:ext uri="{FF2B5EF4-FFF2-40B4-BE49-F238E27FC236}">
                <a16:creationId xmlns:a16="http://schemas.microsoft.com/office/drawing/2014/main" id="{BD1474D2-3AD4-4D2A-84FA-66C2152F51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A5FB3C-F579-42D2-872E-1EDABB24B0FA}"/>
              </a:ext>
            </a:extLst>
          </p:cNvPr>
          <p:cNvSpPr>
            <a:spLocks noGrp="1"/>
          </p:cNvSpPr>
          <p:nvPr>
            <p:ph type="sldNum" sz="quarter" idx="12"/>
          </p:nvPr>
        </p:nvSpPr>
        <p:spPr/>
        <p:txBody>
          <a:bodyPr/>
          <a:lstStyle/>
          <a:p>
            <a:fld id="{E9632571-625D-4CFE-A99C-BFA60A92957E}" type="slidenum">
              <a:rPr lang="en-US" smtClean="0"/>
              <a:t>‹#›</a:t>
            </a:fld>
            <a:endParaRPr lang="en-US"/>
          </a:p>
        </p:txBody>
      </p:sp>
    </p:spTree>
    <p:extLst>
      <p:ext uri="{BB962C8B-B14F-4D97-AF65-F5344CB8AC3E}">
        <p14:creationId xmlns:p14="http://schemas.microsoft.com/office/powerpoint/2010/main" val="2429575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14B7F-C760-4FD9-859F-794281F75F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9ABD69-9E91-460D-AFD0-CE5DACF106F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E19A3DE9-2AF7-4F86-AE98-FFD9E377B20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1E209E-CC2C-4515-B19D-F8D654E8137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FA1F4BC-0794-4D26-873D-19391DBE6656}"/>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DC9E85-CBB1-403A-BE38-1436817265DD}"/>
              </a:ext>
            </a:extLst>
          </p:cNvPr>
          <p:cNvSpPr>
            <a:spLocks noGrp="1"/>
          </p:cNvSpPr>
          <p:nvPr>
            <p:ph type="dt" sz="half" idx="10"/>
          </p:nvPr>
        </p:nvSpPr>
        <p:spPr/>
        <p:txBody>
          <a:bodyPr/>
          <a:lstStyle/>
          <a:p>
            <a:fld id="{A25FF1D4-9C84-4D8D-B827-0AA0B356A093}" type="datetimeFigureOut">
              <a:rPr lang="en-US" smtClean="0"/>
              <a:t>10/5/2023</a:t>
            </a:fld>
            <a:endParaRPr lang="en-US"/>
          </a:p>
        </p:txBody>
      </p:sp>
      <p:sp>
        <p:nvSpPr>
          <p:cNvPr id="8" name="Footer Placeholder 7">
            <a:extLst>
              <a:ext uri="{FF2B5EF4-FFF2-40B4-BE49-F238E27FC236}">
                <a16:creationId xmlns:a16="http://schemas.microsoft.com/office/drawing/2014/main" id="{258E2EC9-D751-442B-B9F9-9B09BC814D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AFF4554-63BF-4A6C-B6F6-6C2EE50A7BF5}"/>
              </a:ext>
            </a:extLst>
          </p:cNvPr>
          <p:cNvSpPr>
            <a:spLocks noGrp="1"/>
          </p:cNvSpPr>
          <p:nvPr>
            <p:ph type="sldNum" sz="quarter" idx="12"/>
          </p:nvPr>
        </p:nvSpPr>
        <p:spPr/>
        <p:txBody>
          <a:bodyPr/>
          <a:lstStyle/>
          <a:p>
            <a:fld id="{E9632571-625D-4CFE-A99C-BFA60A92957E}" type="slidenum">
              <a:rPr lang="en-US" smtClean="0"/>
              <a:t>‹#›</a:t>
            </a:fld>
            <a:endParaRPr lang="en-US"/>
          </a:p>
        </p:txBody>
      </p:sp>
    </p:spTree>
    <p:extLst>
      <p:ext uri="{BB962C8B-B14F-4D97-AF65-F5344CB8AC3E}">
        <p14:creationId xmlns:p14="http://schemas.microsoft.com/office/powerpoint/2010/main" val="1323547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C4E6B-EA5C-4420-9AEB-BF55ED0802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AB52A0-F6E9-4728-9233-B1859FB7D102}"/>
              </a:ext>
            </a:extLst>
          </p:cNvPr>
          <p:cNvSpPr>
            <a:spLocks noGrp="1"/>
          </p:cNvSpPr>
          <p:nvPr>
            <p:ph type="dt" sz="half" idx="10"/>
          </p:nvPr>
        </p:nvSpPr>
        <p:spPr/>
        <p:txBody>
          <a:bodyPr/>
          <a:lstStyle/>
          <a:p>
            <a:fld id="{A25FF1D4-9C84-4D8D-B827-0AA0B356A093}" type="datetimeFigureOut">
              <a:rPr lang="en-US" smtClean="0"/>
              <a:t>10/5/2023</a:t>
            </a:fld>
            <a:endParaRPr lang="en-US"/>
          </a:p>
        </p:txBody>
      </p:sp>
      <p:sp>
        <p:nvSpPr>
          <p:cNvPr id="4" name="Footer Placeholder 3">
            <a:extLst>
              <a:ext uri="{FF2B5EF4-FFF2-40B4-BE49-F238E27FC236}">
                <a16:creationId xmlns:a16="http://schemas.microsoft.com/office/drawing/2014/main" id="{DC335DF2-0A2E-4C9A-A6F5-B35877334E3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25F39A-360B-429E-A06C-910A31B2C299}"/>
              </a:ext>
            </a:extLst>
          </p:cNvPr>
          <p:cNvSpPr>
            <a:spLocks noGrp="1"/>
          </p:cNvSpPr>
          <p:nvPr>
            <p:ph type="sldNum" sz="quarter" idx="12"/>
          </p:nvPr>
        </p:nvSpPr>
        <p:spPr/>
        <p:txBody>
          <a:bodyPr/>
          <a:lstStyle/>
          <a:p>
            <a:fld id="{E9632571-625D-4CFE-A99C-BFA60A92957E}" type="slidenum">
              <a:rPr lang="en-US" smtClean="0"/>
              <a:t>‹#›</a:t>
            </a:fld>
            <a:endParaRPr lang="en-US"/>
          </a:p>
        </p:txBody>
      </p:sp>
    </p:spTree>
    <p:extLst>
      <p:ext uri="{BB962C8B-B14F-4D97-AF65-F5344CB8AC3E}">
        <p14:creationId xmlns:p14="http://schemas.microsoft.com/office/powerpoint/2010/main" val="4049543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50209B-A5F6-410D-8939-AA89C0BF67B4}"/>
              </a:ext>
            </a:extLst>
          </p:cNvPr>
          <p:cNvSpPr>
            <a:spLocks noGrp="1"/>
          </p:cNvSpPr>
          <p:nvPr>
            <p:ph type="dt" sz="half" idx="10"/>
          </p:nvPr>
        </p:nvSpPr>
        <p:spPr/>
        <p:txBody>
          <a:bodyPr/>
          <a:lstStyle/>
          <a:p>
            <a:fld id="{A25FF1D4-9C84-4D8D-B827-0AA0B356A093}" type="datetimeFigureOut">
              <a:rPr lang="en-US" smtClean="0"/>
              <a:t>10/5/2023</a:t>
            </a:fld>
            <a:endParaRPr lang="en-US"/>
          </a:p>
        </p:txBody>
      </p:sp>
      <p:sp>
        <p:nvSpPr>
          <p:cNvPr id="3" name="Footer Placeholder 2">
            <a:extLst>
              <a:ext uri="{FF2B5EF4-FFF2-40B4-BE49-F238E27FC236}">
                <a16:creationId xmlns:a16="http://schemas.microsoft.com/office/drawing/2014/main" id="{1AFA6EAB-47C3-4B8F-8A76-6203A7D2ADD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0D15BD-C02A-4BFE-93F5-3B47AA2BE180}"/>
              </a:ext>
            </a:extLst>
          </p:cNvPr>
          <p:cNvSpPr>
            <a:spLocks noGrp="1"/>
          </p:cNvSpPr>
          <p:nvPr>
            <p:ph type="sldNum" sz="quarter" idx="12"/>
          </p:nvPr>
        </p:nvSpPr>
        <p:spPr/>
        <p:txBody>
          <a:bodyPr/>
          <a:lstStyle/>
          <a:p>
            <a:fld id="{E9632571-625D-4CFE-A99C-BFA60A92957E}" type="slidenum">
              <a:rPr lang="en-US" smtClean="0"/>
              <a:t>‹#›</a:t>
            </a:fld>
            <a:endParaRPr lang="en-US"/>
          </a:p>
        </p:txBody>
      </p:sp>
    </p:spTree>
    <p:extLst>
      <p:ext uri="{BB962C8B-B14F-4D97-AF65-F5344CB8AC3E}">
        <p14:creationId xmlns:p14="http://schemas.microsoft.com/office/powerpoint/2010/main" val="18414374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6DD86-C3A0-4B40-B426-2BC7B7D02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B2A8DEC-0E4C-4E71-8B39-B284216DDD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542349-9CA4-4904-93FC-0BEBB64CAD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357F5BB-31CA-499F-A2D5-469EADB9A1EB}"/>
              </a:ext>
            </a:extLst>
          </p:cNvPr>
          <p:cNvSpPr>
            <a:spLocks noGrp="1"/>
          </p:cNvSpPr>
          <p:nvPr>
            <p:ph type="dt" sz="half" idx="10"/>
          </p:nvPr>
        </p:nvSpPr>
        <p:spPr/>
        <p:txBody>
          <a:bodyPr/>
          <a:lstStyle/>
          <a:p>
            <a:fld id="{A25FF1D4-9C84-4D8D-B827-0AA0B356A093}" type="datetimeFigureOut">
              <a:rPr lang="en-US" smtClean="0"/>
              <a:t>10/5/2023</a:t>
            </a:fld>
            <a:endParaRPr lang="en-US"/>
          </a:p>
        </p:txBody>
      </p:sp>
      <p:sp>
        <p:nvSpPr>
          <p:cNvPr id="6" name="Footer Placeholder 5">
            <a:extLst>
              <a:ext uri="{FF2B5EF4-FFF2-40B4-BE49-F238E27FC236}">
                <a16:creationId xmlns:a16="http://schemas.microsoft.com/office/drawing/2014/main" id="{1459422E-A3B6-4B56-AEEC-D4D8199077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E7557-5997-4743-92F7-0E192A0FADF0}"/>
              </a:ext>
            </a:extLst>
          </p:cNvPr>
          <p:cNvSpPr>
            <a:spLocks noGrp="1"/>
          </p:cNvSpPr>
          <p:nvPr>
            <p:ph type="sldNum" sz="quarter" idx="12"/>
          </p:nvPr>
        </p:nvSpPr>
        <p:spPr/>
        <p:txBody>
          <a:bodyPr/>
          <a:lstStyle/>
          <a:p>
            <a:fld id="{E9632571-625D-4CFE-A99C-BFA60A92957E}" type="slidenum">
              <a:rPr lang="en-US" smtClean="0"/>
              <a:t>‹#›</a:t>
            </a:fld>
            <a:endParaRPr lang="en-US"/>
          </a:p>
        </p:txBody>
      </p:sp>
    </p:spTree>
    <p:extLst>
      <p:ext uri="{BB962C8B-B14F-4D97-AF65-F5344CB8AC3E}">
        <p14:creationId xmlns:p14="http://schemas.microsoft.com/office/powerpoint/2010/main" val="1882566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8E541-68AF-4F8E-8EE1-AAABD9F2CE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2DA551-8FDC-44C3-A734-A3341B0CCB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A48908-FFFF-4BFD-8127-686EC0887C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37D062-1D78-4602-B5F1-BF809C6BDDD5}"/>
              </a:ext>
            </a:extLst>
          </p:cNvPr>
          <p:cNvSpPr>
            <a:spLocks noGrp="1"/>
          </p:cNvSpPr>
          <p:nvPr>
            <p:ph type="dt" sz="half" idx="10"/>
          </p:nvPr>
        </p:nvSpPr>
        <p:spPr/>
        <p:txBody>
          <a:bodyPr/>
          <a:lstStyle/>
          <a:p>
            <a:fld id="{A25FF1D4-9C84-4D8D-B827-0AA0B356A093}" type="datetimeFigureOut">
              <a:rPr lang="en-US" smtClean="0"/>
              <a:t>10/5/2023</a:t>
            </a:fld>
            <a:endParaRPr lang="en-US"/>
          </a:p>
        </p:txBody>
      </p:sp>
      <p:sp>
        <p:nvSpPr>
          <p:cNvPr id="6" name="Footer Placeholder 5">
            <a:extLst>
              <a:ext uri="{FF2B5EF4-FFF2-40B4-BE49-F238E27FC236}">
                <a16:creationId xmlns:a16="http://schemas.microsoft.com/office/drawing/2014/main" id="{B4097526-3250-45E8-974F-F806E4F437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1943A5-E124-421F-8098-A8D71347933A}"/>
              </a:ext>
            </a:extLst>
          </p:cNvPr>
          <p:cNvSpPr>
            <a:spLocks noGrp="1"/>
          </p:cNvSpPr>
          <p:nvPr>
            <p:ph type="sldNum" sz="quarter" idx="12"/>
          </p:nvPr>
        </p:nvSpPr>
        <p:spPr/>
        <p:txBody>
          <a:bodyPr/>
          <a:lstStyle/>
          <a:p>
            <a:fld id="{E9632571-625D-4CFE-A99C-BFA60A92957E}" type="slidenum">
              <a:rPr lang="en-US" smtClean="0"/>
              <a:t>‹#›</a:t>
            </a:fld>
            <a:endParaRPr lang="en-US"/>
          </a:p>
        </p:txBody>
      </p:sp>
    </p:spTree>
    <p:extLst>
      <p:ext uri="{BB962C8B-B14F-4D97-AF65-F5344CB8AC3E}">
        <p14:creationId xmlns:p14="http://schemas.microsoft.com/office/powerpoint/2010/main" val="3201575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EF190E-FED3-41BF-B254-76D7619A44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10DE52B-0B37-47D6-A03C-54D9DB1F8B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786FA-746D-4132-9DCC-2A3B81DE28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5FF1D4-9C84-4D8D-B827-0AA0B356A093}" type="datetimeFigureOut">
              <a:rPr lang="en-US" smtClean="0"/>
              <a:t>10/5/2023</a:t>
            </a:fld>
            <a:endParaRPr lang="en-US"/>
          </a:p>
        </p:txBody>
      </p:sp>
      <p:sp>
        <p:nvSpPr>
          <p:cNvPr id="5" name="Footer Placeholder 4">
            <a:extLst>
              <a:ext uri="{FF2B5EF4-FFF2-40B4-BE49-F238E27FC236}">
                <a16:creationId xmlns:a16="http://schemas.microsoft.com/office/drawing/2014/main" id="{E00A4D5B-C44A-474A-8697-DA95F0F0AB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FB051F-F460-442A-A954-EFDED7C63A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32571-625D-4CFE-A99C-BFA60A92957E}" type="slidenum">
              <a:rPr lang="en-US" smtClean="0"/>
              <a:t>‹#›</a:t>
            </a:fld>
            <a:endParaRPr lang="en-US"/>
          </a:p>
        </p:txBody>
      </p:sp>
    </p:spTree>
    <p:extLst>
      <p:ext uri="{BB962C8B-B14F-4D97-AF65-F5344CB8AC3E}">
        <p14:creationId xmlns:p14="http://schemas.microsoft.com/office/powerpoint/2010/main" val="8513250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hyperlink" Target="http://www.mobileindustryreview.com/2015/05/classic-handsets-motorola-startac.html" TargetMode="External"/><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5.png"/><Relationship Id="rId4" Type="http://schemas.openxmlformats.org/officeDocument/2006/relationships/hyperlink" Target="http://www.referenceforbusiness.com/history2/38/Motorola-Inc.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551A81-82FF-48C6-97C0-DE781A00B3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1" cy="6875691"/>
          </a:xfrm>
          <a:prstGeom prst="rect">
            <a:avLst/>
          </a:prstGeom>
        </p:spPr>
      </p:pic>
      <p:sp>
        <p:nvSpPr>
          <p:cNvPr id="9" name="Rectangle 8">
            <a:extLst>
              <a:ext uri="{FF2B5EF4-FFF2-40B4-BE49-F238E27FC236}">
                <a16:creationId xmlns:a16="http://schemas.microsoft.com/office/drawing/2014/main" id="{4140C068-5388-44F3-A918-702772DC9432}"/>
              </a:ext>
            </a:extLst>
          </p:cNvPr>
          <p:cNvSpPr/>
          <p:nvPr/>
        </p:nvSpPr>
        <p:spPr>
          <a:xfrm>
            <a:off x="516811" y="5293847"/>
            <a:ext cx="11158375" cy="707886"/>
          </a:xfrm>
          <a:prstGeom prst="rect">
            <a:avLst/>
          </a:prstGeom>
          <a:noFill/>
        </p:spPr>
        <p:txBody>
          <a:bodyPr wrap="none" lIns="91440" tIns="45720" rIns="91440" bIns="45720">
            <a:spAutoFit/>
          </a:bodyPr>
          <a:lstStyle/>
          <a:p>
            <a:pPr algn="ctr"/>
            <a:r>
              <a:rPr lang="en-US" sz="4000" b="1" cap="none" spc="50" dirty="0">
                <a:ln w="9525" cmpd="sng">
                  <a:solidFill>
                    <a:srgbClr val="00B0F0"/>
                  </a:solidFill>
                  <a:prstDash val="solid"/>
                </a:ln>
                <a:solidFill>
                  <a:srgbClr val="70AD47">
                    <a:tint val="1000"/>
                  </a:srgbClr>
                </a:solidFill>
                <a:effectLst>
                  <a:glow rad="38100">
                    <a:schemeClr val="accent1">
                      <a:alpha val="40000"/>
                    </a:schemeClr>
                  </a:glow>
                </a:effectLst>
              </a:rPr>
              <a:t>Comparison Between Old Mobile and New Mobile</a:t>
            </a:r>
          </a:p>
        </p:txBody>
      </p:sp>
      <p:pic>
        <p:nvPicPr>
          <p:cNvPr id="11" name="Picture 10">
            <a:extLst>
              <a:ext uri="{FF2B5EF4-FFF2-40B4-BE49-F238E27FC236}">
                <a16:creationId xmlns:a16="http://schemas.microsoft.com/office/drawing/2014/main" id="{04BDCBC6-9523-4D8A-8D9C-6009F5AA5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7217" y="1340300"/>
            <a:ext cx="3079589" cy="3079589"/>
          </a:xfrm>
          <a:prstGeom prst="rect">
            <a:avLst/>
          </a:prstGeom>
          <a:ln>
            <a:noFill/>
          </a:ln>
          <a:effectLst>
            <a:outerShdw blurRad="292100" dist="139700" dir="2700000" algn="tl" rotWithShape="0">
              <a:srgbClr val="333333">
                <a:alpha val="65000"/>
              </a:srgbClr>
            </a:outerShdw>
          </a:effectLst>
        </p:spPr>
      </p:pic>
      <p:sp>
        <p:nvSpPr>
          <p:cNvPr id="13" name="Rectangle 12">
            <a:extLst>
              <a:ext uri="{FF2B5EF4-FFF2-40B4-BE49-F238E27FC236}">
                <a16:creationId xmlns:a16="http://schemas.microsoft.com/office/drawing/2014/main" id="{CE580BDE-37D9-4740-ABCD-03277C1A4D36}"/>
              </a:ext>
            </a:extLst>
          </p:cNvPr>
          <p:cNvSpPr/>
          <p:nvPr/>
        </p:nvSpPr>
        <p:spPr>
          <a:xfrm>
            <a:off x="1307217" y="4158279"/>
            <a:ext cx="1928733" cy="523220"/>
          </a:xfrm>
          <a:prstGeom prst="rect">
            <a:avLst/>
          </a:prstGeom>
          <a:noFill/>
        </p:spPr>
        <p:txBody>
          <a:bodyPr wrap="none" lIns="91440" tIns="45720" rIns="91440" bIns="45720">
            <a:spAutoFit/>
          </a:bodyPr>
          <a:lstStyle/>
          <a:p>
            <a:pPr algn="ctr"/>
            <a:r>
              <a:rPr lang="en-US"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Old Mobile</a:t>
            </a:r>
          </a:p>
        </p:txBody>
      </p:sp>
      <p:sp>
        <p:nvSpPr>
          <p:cNvPr id="14" name="Rectangle 13">
            <a:extLst>
              <a:ext uri="{FF2B5EF4-FFF2-40B4-BE49-F238E27FC236}">
                <a16:creationId xmlns:a16="http://schemas.microsoft.com/office/drawing/2014/main" id="{791965B0-4B61-4B7A-81A4-6B9EA3C14231}"/>
              </a:ext>
            </a:extLst>
          </p:cNvPr>
          <p:cNvSpPr/>
          <p:nvPr/>
        </p:nvSpPr>
        <p:spPr>
          <a:xfrm>
            <a:off x="8856664" y="4202843"/>
            <a:ext cx="2028119" cy="523220"/>
          </a:xfrm>
          <a:prstGeom prst="rect">
            <a:avLst/>
          </a:prstGeom>
          <a:noFill/>
        </p:spPr>
        <p:txBody>
          <a:bodyPr wrap="none" lIns="91440" tIns="45720" rIns="91440" bIns="45720">
            <a:spAutoFit/>
          </a:bodyPr>
          <a:lstStyle/>
          <a:p>
            <a:pPr algn="ctr"/>
            <a:r>
              <a:rPr lang="en-US" sz="28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New</a:t>
            </a:r>
            <a:r>
              <a:rPr lang="en-US" sz="28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rPr>
              <a:t> Mobile</a:t>
            </a:r>
          </a:p>
        </p:txBody>
      </p:sp>
      <p:pic>
        <p:nvPicPr>
          <p:cNvPr id="15" name="Picture 14">
            <a:extLst>
              <a:ext uri="{FF2B5EF4-FFF2-40B4-BE49-F238E27FC236}">
                <a16:creationId xmlns:a16="http://schemas.microsoft.com/office/drawing/2014/main" id="{0F9513AA-9CA5-425B-9F38-39CC5E52EC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8045" y="1724581"/>
            <a:ext cx="3079589" cy="231102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89374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500" fill="hold"/>
                                        <p:tgtEl>
                                          <p:spTgt spid="14"/>
                                        </p:tgtEl>
                                        <p:attrNameLst>
                                          <p:attrName>ppt_x</p:attrName>
                                        </p:attrNameLst>
                                      </p:cBhvr>
                                      <p:tavLst>
                                        <p:tav tm="0">
                                          <p:val>
                                            <p:strVal val="#ppt_x"/>
                                          </p:val>
                                        </p:tav>
                                        <p:tav tm="100000">
                                          <p:val>
                                            <p:strVal val="#ppt_x"/>
                                          </p:val>
                                        </p:tav>
                                      </p:tavLst>
                                    </p:anim>
                                    <p:anim calcmode="lin" valueType="num">
                                      <p:cBhvr additive="base">
                                        <p:cTn id="12" dur="500" fill="hold"/>
                                        <p:tgtEl>
                                          <p:spTgt spid="14"/>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14" presetClass="entr" presetSubtype="10" fill="hold"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randombar(horizontal)">
                                      <p:cBhvr>
                                        <p:cTn id="16" dur="500"/>
                                        <p:tgtEl>
                                          <p:spTgt spid="11"/>
                                        </p:tgtEl>
                                      </p:cBhvr>
                                    </p:animEffect>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randombar(horizontal)">
                                      <p:cBhvr>
                                        <p:cTn id="2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6471B6-5755-424D-946E-F8CC2334F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608AF170-224D-46A1-AE7D-A336B7828740}"/>
              </a:ext>
            </a:extLst>
          </p:cNvPr>
          <p:cNvSpPr/>
          <p:nvPr/>
        </p:nvSpPr>
        <p:spPr>
          <a:xfrm>
            <a:off x="293624" y="482995"/>
            <a:ext cx="3664528" cy="523220"/>
          </a:xfrm>
          <a:prstGeom prst="rect">
            <a:avLst/>
          </a:prstGeom>
          <a:noFill/>
        </p:spPr>
        <p:txBody>
          <a:bodyPr wrap="none" lIns="91440" tIns="45720" rIns="91440" bIns="45720">
            <a:spAutoFit/>
          </a:bodyPr>
          <a:lstStyle/>
          <a:p>
            <a:pPr algn="ctr"/>
            <a:r>
              <a:rPr lang="en-US" sz="2800" b="1" cap="none" spc="50" dirty="0">
                <a:ln w="9525" cmpd="sng">
                  <a:solidFill>
                    <a:schemeClr val="accent1"/>
                  </a:solidFill>
                  <a:prstDash val="solid"/>
                </a:ln>
                <a:solidFill>
                  <a:schemeClr val="bg1"/>
                </a:solidFill>
                <a:effectLst>
                  <a:glow rad="38100">
                    <a:schemeClr val="accent1">
                      <a:alpha val="40000"/>
                    </a:schemeClr>
                  </a:glow>
                </a:effectLst>
              </a:rPr>
              <a:t>What is Mobile Device</a:t>
            </a:r>
          </a:p>
        </p:txBody>
      </p:sp>
      <p:sp>
        <p:nvSpPr>
          <p:cNvPr id="8" name="Rectangle 7">
            <a:extLst>
              <a:ext uri="{FF2B5EF4-FFF2-40B4-BE49-F238E27FC236}">
                <a16:creationId xmlns:a16="http://schemas.microsoft.com/office/drawing/2014/main" id="{E12FDD9B-260C-43BE-8790-E9F1AEA8BE08}"/>
              </a:ext>
            </a:extLst>
          </p:cNvPr>
          <p:cNvSpPr/>
          <p:nvPr/>
        </p:nvSpPr>
        <p:spPr>
          <a:xfrm>
            <a:off x="293624" y="1006215"/>
            <a:ext cx="8607308" cy="830997"/>
          </a:xfrm>
          <a:prstGeom prst="rect">
            <a:avLst/>
          </a:prstGeom>
        </p:spPr>
        <p:txBody>
          <a:bodyPr wrap="square">
            <a:spAutoFit/>
          </a:bodyPr>
          <a:lstStyle/>
          <a:p>
            <a:r>
              <a:rPr lang="en-US" sz="1600" b="0" i="0" dirty="0">
                <a:effectLst/>
                <a:latin typeface="arial" panose="020B0604020202020204" pitchFamily="34" charset="0"/>
              </a:rPr>
              <a:t>A mobile phone is a portable telephone that can make and receive calls over a radio frequency link while the user is moving within a telephone service area, as opposed to a fixed-location phone.</a:t>
            </a:r>
            <a:endParaRPr lang="en-US" sz="1600" dirty="0"/>
          </a:p>
        </p:txBody>
      </p:sp>
      <p:sp>
        <p:nvSpPr>
          <p:cNvPr id="9" name="Rectangle 8">
            <a:extLst>
              <a:ext uri="{FF2B5EF4-FFF2-40B4-BE49-F238E27FC236}">
                <a16:creationId xmlns:a16="http://schemas.microsoft.com/office/drawing/2014/main" id="{EB7AB9A9-3E09-4F9E-8ECE-232C687A25E0}"/>
              </a:ext>
            </a:extLst>
          </p:cNvPr>
          <p:cNvSpPr/>
          <p:nvPr/>
        </p:nvSpPr>
        <p:spPr>
          <a:xfrm>
            <a:off x="293624" y="2191155"/>
            <a:ext cx="4176336" cy="523220"/>
          </a:xfrm>
          <a:prstGeom prst="rect">
            <a:avLst/>
          </a:prstGeom>
          <a:noFill/>
        </p:spPr>
        <p:txBody>
          <a:bodyPr wrap="none" lIns="91440" tIns="45720" rIns="91440" bIns="45720">
            <a:spAutoFit/>
          </a:bodyPr>
          <a:lstStyle/>
          <a:p>
            <a:pPr algn="ctr"/>
            <a:r>
              <a:rPr lang="en-US" sz="2800" b="1" cap="none" spc="50" dirty="0">
                <a:ln w="9525" cmpd="sng">
                  <a:solidFill>
                    <a:schemeClr val="accent1"/>
                  </a:solidFill>
                  <a:prstDash val="solid"/>
                </a:ln>
                <a:solidFill>
                  <a:srgbClr val="70AD47">
                    <a:tint val="1000"/>
                  </a:srgbClr>
                </a:solidFill>
                <a:effectLst>
                  <a:glow rad="38100">
                    <a:schemeClr val="accent1">
                      <a:alpha val="40000"/>
                    </a:schemeClr>
                  </a:glow>
                </a:effectLst>
              </a:rPr>
              <a:t>Features of Mobile Phone</a:t>
            </a:r>
          </a:p>
        </p:txBody>
      </p:sp>
      <p:sp>
        <p:nvSpPr>
          <p:cNvPr id="10" name="Rectangle 9">
            <a:extLst>
              <a:ext uri="{FF2B5EF4-FFF2-40B4-BE49-F238E27FC236}">
                <a16:creationId xmlns:a16="http://schemas.microsoft.com/office/drawing/2014/main" id="{0C52DA3F-5465-4CAD-A13F-691DB94E1DA6}"/>
              </a:ext>
            </a:extLst>
          </p:cNvPr>
          <p:cNvSpPr/>
          <p:nvPr/>
        </p:nvSpPr>
        <p:spPr>
          <a:xfrm>
            <a:off x="293624" y="2714375"/>
            <a:ext cx="8896676" cy="3293209"/>
          </a:xfrm>
          <a:prstGeom prst="rect">
            <a:avLst/>
          </a:prstGeom>
        </p:spPr>
        <p:txBody>
          <a:bodyPr wrap="square">
            <a:spAutoFit/>
          </a:bodyPr>
          <a:lstStyle/>
          <a:p>
            <a:r>
              <a:rPr lang="en-US" sz="1600" dirty="0"/>
              <a:t>There is a great variety of mobile devices. Phones, tablets, e-readers, and other mobile devices share some common characteristics, including:</a:t>
            </a:r>
          </a:p>
          <a:p>
            <a:br>
              <a:rPr lang="en-US" sz="1600" dirty="0"/>
            </a:br>
            <a:r>
              <a:rPr lang="en-US" sz="1600" dirty="0"/>
              <a:t>1. Small enough to be carried easily</a:t>
            </a:r>
          </a:p>
          <a:p>
            <a:r>
              <a:rPr lang="en-US" sz="1600" dirty="0"/>
              <a:t>2. Operates without a physical connection to electricity; uses a battery to store power</a:t>
            </a:r>
          </a:p>
          <a:p>
            <a:r>
              <a:rPr lang="en-US" sz="1600" dirty="0"/>
              <a:t>3. Able to send and receive information wirelessly, using cellular data, Bluetooth, or Wi-Fi</a:t>
            </a:r>
          </a:p>
          <a:p>
            <a:r>
              <a:rPr lang="en-US" sz="1600" dirty="0"/>
              <a:t>4. Features a user interface, such as a touchscreen or keyboard</a:t>
            </a:r>
          </a:p>
          <a:p>
            <a:r>
              <a:rPr lang="en-US" sz="1600" dirty="0"/>
              <a:t>5. Includes internal data storage</a:t>
            </a:r>
          </a:p>
          <a:p>
            <a:r>
              <a:rPr lang="en-US" sz="1600" dirty="0"/>
              <a:t>6. Often includes communication functions for voice or video calling</a:t>
            </a:r>
          </a:p>
          <a:p>
            <a:r>
              <a:rPr lang="en-US" sz="1600" dirty="0"/>
              <a:t>7. May include sensors to record and store information, such as a camera, compass, or activity monitor</a:t>
            </a:r>
          </a:p>
          <a:p>
            <a:endParaRPr lang="en-US" sz="1600" dirty="0"/>
          </a:p>
          <a:p>
            <a:r>
              <a:rPr lang="en-US" sz="1600" dirty="0">
                <a:effectLst/>
              </a:rPr>
              <a:t>Small devices that are designed to store but not send and receive information, such as external hard drives, are not considered mobile devices.</a:t>
            </a:r>
          </a:p>
        </p:txBody>
      </p:sp>
      <p:pic>
        <p:nvPicPr>
          <p:cNvPr id="7" name="Picture 6">
            <a:extLst>
              <a:ext uri="{FF2B5EF4-FFF2-40B4-BE49-F238E27FC236}">
                <a16:creationId xmlns:a16="http://schemas.microsoft.com/office/drawing/2014/main" id="{23E9E7E9-9E39-4AE0-A5E6-D8255F5DD61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backgroundMark x1="41667" y1="34691" x2="41667" y2="34691"/>
                      </a14:backgroundRemoval>
                    </a14:imgEffect>
                  </a14:imgLayer>
                </a14:imgProps>
              </a:ext>
              <a:ext uri="{28A0092B-C50C-407E-A947-70E740481C1C}">
                <a14:useLocalDpi xmlns:a14="http://schemas.microsoft.com/office/drawing/2010/main" val="0"/>
              </a:ext>
            </a:extLst>
          </a:blip>
          <a:stretch>
            <a:fillRect/>
          </a:stretch>
        </p:blipFill>
        <p:spPr>
          <a:xfrm>
            <a:off x="7174054" y="482995"/>
            <a:ext cx="4992891" cy="52772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65170406"/>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1500"/>
                            </p:stCondLst>
                            <p:childTnLst>
                              <p:par>
                                <p:cTn id="20" presetID="14" presetClass="entr" presetSubtype="1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C6471B6-5755-424D-946E-F8CC2334F2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Rectangle 5">
            <a:extLst>
              <a:ext uri="{FF2B5EF4-FFF2-40B4-BE49-F238E27FC236}">
                <a16:creationId xmlns:a16="http://schemas.microsoft.com/office/drawing/2014/main" id="{608AF170-224D-46A1-AE7D-A336B7828740}"/>
              </a:ext>
            </a:extLst>
          </p:cNvPr>
          <p:cNvSpPr/>
          <p:nvPr/>
        </p:nvSpPr>
        <p:spPr>
          <a:xfrm>
            <a:off x="293624" y="482995"/>
            <a:ext cx="3956981" cy="523220"/>
          </a:xfrm>
          <a:prstGeom prst="rect">
            <a:avLst/>
          </a:prstGeom>
          <a:noFill/>
        </p:spPr>
        <p:txBody>
          <a:bodyPr wrap="none" lIns="91440" tIns="45720" rIns="91440" bIns="45720">
            <a:spAutoFit/>
          </a:bodyPr>
          <a:lstStyle/>
          <a:p>
            <a:pPr algn="ctr"/>
            <a:r>
              <a:rPr lang="en-US" sz="2800" b="1" cap="none" spc="50" dirty="0">
                <a:ln w="9525" cmpd="sng">
                  <a:solidFill>
                    <a:schemeClr val="accent1"/>
                  </a:solidFill>
                  <a:prstDash val="solid"/>
                </a:ln>
                <a:solidFill>
                  <a:schemeClr val="bg1"/>
                </a:solidFill>
                <a:effectLst>
                  <a:glow rad="38100">
                    <a:schemeClr val="accent1">
                      <a:alpha val="40000"/>
                    </a:schemeClr>
                  </a:glow>
                </a:effectLst>
              </a:rPr>
              <a:t>History of Mobile phone</a:t>
            </a:r>
          </a:p>
        </p:txBody>
      </p:sp>
      <p:sp>
        <p:nvSpPr>
          <p:cNvPr id="8" name="Rectangle 7">
            <a:extLst>
              <a:ext uri="{FF2B5EF4-FFF2-40B4-BE49-F238E27FC236}">
                <a16:creationId xmlns:a16="http://schemas.microsoft.com/office/drawing/2014/main" id="{E12FDD9B-260C-43BE-8790-E9F1AEA8BE08}"/>
              </a:ext>
            </a:extLst>
          </p:cNvPr>
          <p:cNvSpPr/>
          <p:nvPr/>
        </p:nvSpPr>
        <p:spPr>
          <a:xfrm>
            <a:off x="293624" y="1006215"/>
            <a:ext cx="8607308" cy="830997"/>
          </a:xfrm>
          <a:prstGeom prst="rect">
            <a:avLst/>
          </a:prstGeom>
        </p:spPr>
        <p:txBody>
          <a:bodyPr wrap="square">
            <a:spAutoFit/>
          </a:bodyPr>
          <a:lstStyle/>
          <a:p>
            <a:r>
              <a:rPr lang="en-US" sz="1600" dirty="0"/>
              <a:t>The first handheld cellular mobile phone was demonstrated by John F. Mitchell and Martin Cooper of Motorola in 1973, using a handset weighing 2 kilograms (4.4 </a:t>
            </a:r>
            <a:r>
              <a:rPr lang="en-US" sz="1600" dirty="0" err="1"/>
              <a:t>lb</a:t>
            </a:r>
            <a:r>
              <a:rPr lang="en-US" sz="1600" dirty="0"/>
              <a:t>). The first commercial automated cellular network (1G) analog was launched in Japan by Nippon Telegraph and Telephone in 1979.</a:t>
            </a:r>
          </a:p>
        </p:txBody>
      </p:sp>
      <p:sp>
        <p:nvSpPr>
          <p:cNvPr id="9" name="Rectangle 8">
            <a:extLst>
              <a:ext uri="{FF2B5EF4-FFF2-40B4-BE49-F238E27FC236}">
                <a16:creationId xmlns:a16="http://schemas.microsoft.com/office/drawing/2014/main" id="{EB7AB9A9-3E09-4F9E-8ECE-232C687A25E0}"/>
              </a:ext>
            </a:extLst>
          </p:cNvPr>
          <p:cNvSpPr/>
          <p:nvPr/>
        </p:nvSpPr>
        <p:spPr>
          <a:xfrm>
            <a:off x="227918" y="2191155"/>
            <a:ext cx="4790029" cy="523220"/>
          </a:xfrm>
          <a:prstGeom prst="rect">
            <a:avLst/>
          </a:prstGeom>
          <a:noFill/>
        </p:spPr>
        <p:txBody>
          <a:bodyPr wrap="none" lIns="91440" tIns="45720" rIns="91440" bIns="45720">
            <a:spAutoFit/>
          </a:bodyPr>
          <a:lstStyle/>
          <a:p>
            <a:pPr algn="ctr"/>
            <a:r>
              <a:rPr lang="en-US" sz="2800" b="1" cap="none" spc="50" dirty="0">
                <a:ln w="9525" cmpd="sng">
                  <a:solidFill>
                    <a:schemeClr val="accent1"/>
                  </a:solidFill>
                  <a:prstDash val="solid"/>
                </a:ln>
                <a:solidFill>
                  <a:srgbClr val="70AD47">
                    <a:tint val="1000"/>
                  </a:srgbClr>
                </a:solidFill>
                <a:effectLst>
                  <a:glow rad="38100">
                    <a:schemeClr val="accent1">
                      <a:alpha val="40000"/>
                    </a:schemeClr>
                  </a:glow>
                </a:effectLst>
              </a:rPr>
              <a:t>Introduce First Cellular Phone</a:t>
            </a:r>
          </a:p>
        </p:txBody>
      </p:sp>
      <p:sp>
        <p:nvSpPr>
          <p:cNvPr id="10" name="Rectangle 9">
            <a:extLst>
              <a:ext uri="{FF2B5EF4-FFF2-40B4-BE49-F238E27FC236}">
                <a16:creationId xmlns:a16="http://schemas.microsoft.com/office/drawing/2014/main" id="{0C52DA3F-5465-4CAD-A13F-691DB94E1DA6}"/>
              </a:ext>
            </a:extLst>
          </p:cNvPr>
          <p:cNvSpPr/>
          <p:nvPr/>
        </p:nvSpPr>
        <p:spPr>
          <a:xfrm>
            <a:off x="293624" y="2714375"/>
            <a:ext cx="8896676" cy="2000548"/>
          </a:xfrm>
          <a:prstGeom prst="rect">
            <a:avLst/>
          </a:prstGeom>
        </p:spPr>
        <p:txBody>
          <a:bodyPr wrap="square">
            <a:spAutoFit/>
          </a:bodyPr>
          <a:lstStyle/>
          <a:p>
            <a:r>
              <a:rPr lang="en-US" dirty="0"/>
              <a:t>The </a:t>
            </a:r>
            <a:r>
              <a:rPr lang="en-US" dirty="0" err="1">
                <a:hlinkClick r:id="rId3"/>
              </a:rPr>
              <a:t>StarTAC</a:t>
            </a:r>
            <a:r>
              <a:rPr lang="en-US" dirty="0"/>
              <a:t>, created by </a:t>
            </a:r>
            <a:r>
              <a:rPr lang="en-US" dirty="0">
                <a:hlinkClick r:id="rId4"/>
              </a:rPr>
              <a:t>Motorola</a:t>
            </a:r>
            <a:r>
              <a:rPr lang="en-US" dirty="0"/>
              <a:t> in 1996, was the phone that started the whole revolution of flip phones. Most people college age or older probably had some sort of flip phone in their life before the iPhone was introduced. This phone had basically all of the same capabilities of any other phone in its time, the main difference was the size and shape. The flip phone became very popular after this came out because of the convenience of it's size and mobility.</a:t>
            </a:r>
          </a:p>
          <a:p>
            <a:br>
              <a:rPr lang="en-US" sz="1600"/>
            </a:br>
            <a:endParaRPr lang="en-US" sz="1600" dirty="0">
              <a:effectLst/>
            </a:endParaRPr>
          </a:p>
        </p:txBody>
      </p:sp>
      <p:pic>
        <p:nvPicPr>
          <p:cNvPr id="7" name="Picture 6">
            <a:extLst>
              <a:ext uri="{FF2B5EF4-FFF2-40B4-BE49-F238E27FC236}">
                <a16:creationId xmlns:a16="http://schemas.microsoft.com/office/drawing/2014/main" id="{23E9E7E9-9E39-4AE0-A5E6-D8255F5DD61D}"/>
              </a:ext>
            </a:extLst>
          </p:cNvPr>
          <p:cNvPicPr>
            <a:picLocks noChangeAspect="1"/>
          </p:cNvPicPr>
          <p:nvPr/>
        </p:nvPicPr>
        <p:blipFill>
          <a:blip r:embed="rId5">
            <a:extLst>
              <a:ext uri="{BEBA8EAE-BF5A-486C-A8C5-ECC9F3942E4B}">
                <a14:imgProps xmlns:a14="http://schemas.microsoft.com/office/drawing/2010/main">
                  <a14:imgLayer r:embed="rId6">
                    <a14:imgEffect>
                      <a14:backgroundRemoval t="10000" b="90000" l="10000" r="90000">
                        <a14:backgroundMark x1="41667" y1="34691" x2="41667" y2="34691"/>
                      </a14:backgroundRemoval>
                    </a14:imgEffect>
                  </a14:imgLayer>
                </a14:imgProps>
              </a:ext>
              <a:ext uri="{28A0092B-C50C-407E-A947-70E740481C1C}">
                <a14:useLocalDpi xmlns:a14="http://schemas.microsoft.com/office/drawing/2010/main" val="0"/>
              </a:ext>
            </a:extLst>
          </a:blip>
          <a:stretch>
            <a:fillRect/>
          </a:stretch>
        </p:blipFill>
        <p:spPr>
          <a:xfrm>
            <a:off x="7174054" y="482995"/>
            <a:ext cx="4992891" cy="52772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15252412"/>
      </p:ext>
    </p:extLst>
  </p:cSld>
  <p:clrMapOvr>
    <a:masterClrMapping/>
  </p:clrMapOvr>
  <mc:AlternateContent xmlns:mc="http://schemas.openxmlformats.org/markup-compatibility/2006" xmlns:p14="http://schemas.microsoft.com/office/powerpoint/2010/main">
    <mc:Choice Requires="p14">
      <p:transition spd="med" p14:dur="700" advClick="0">
        <p:fade/>
      </p:transition>
    </mc:Choice>
    <mc:Fallback xmlns="">
      <p:transition spd="med" advClick="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500"/>
                                        <p:tgtEl>
                                          <p:spTgt spid="9"/>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par>
                          <p:cTn id="19" fill="hold">
                            <p:stCondLst>
                              <p:cond delay="1500"/>
                            </p:stCondLst>
                            <p:childTnLst>
                              <p:par>
                                <p:cTn id="20" presetID="14" presetClass="entr" presetSubtype="10"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randombar(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10"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TotalTime>
  <Words>357</Words>
  <Application>Microsoft Office PowerPoint</Application>
  <PresentationFormat>Widescreen</PresentationFormat>
  <Paragraphs>21</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arial</vt:lpstr>
      <vt:lpstr>Calibri</vt:lpstr>
      <vt:lpstr>Calibri Light</vt:lpstr>
      <vt:lpstr>Times New Roman</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pashupati ma vi</dc:creator>
  <cp:lastModifiedBy>pashupati ma vi</cp:lastModifiedBy>
  <cp:revision>5</cp:revision>
  <dcterms:created xsi:type="dcterms:W3CDTF">2023-10-05T07:10:54Z</dcterms:created>
  <dcterms:modified xsi:type="dcterms:W3CDTF">2023-10-05T08:05:36Z</dcterms:modified>
</cp:coreProperties>
</file>