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at the moment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almost all of the charts can work with it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info – name, genre, ticket price etc. and it’s added to the data base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At the moment half of the charts work with the new movie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30207"/>
              </p:ext>
            </p:extLst>
          </p:nvPr>
        </p:nvGraphicFramePr>
        <p:xfrm>
          <a:off x="381000" y="1752600"/>
          <a:ext cx="8305801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ChartJS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by</a:t>
                      </a:r>
                      <a:r>
                        <a:rPr lang="en-US" baseline="0" smtClean="0"/>
                        <a:t> rating</a:t>
                      </a:r>
                      <a:r>
                        <a:rPr lang="en-US" smtClean="0"/>
                        <a:t>, </a:t>
                      </a:r>
                      <a:r>
                        <a:rPr lang="en-US" baseline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Radar</a:t>
                      </a:r>
                      <a:r>
                        <a:rPr lang="en-US" baseline="0" dirty="0" smtClean="0"/>
                        <a:t> Chart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rating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en-US" baseline="0" dirty="0" smtClean="0"/>
                        <a:t> years, 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26487"/>
              </p:ext>
            </p:extLst>
          </p:nvPr>
        </p:nvGraphicFramePr>
        <p:xfrm>
          <a:off x="381000" y="1752600"/>
          <a:ext cx="8305801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</a:t>
                      </a:r>
                    </a:p>
                    <a:p>
                      <a:r>
                        <a:rPr lang="en-US" dirty="0" smtClean="0"/>
                        <a:t>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Highcharts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Raphael JS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g.raphael.js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GENERAL REQUREMENTS INFO  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286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CanvasJS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ChartJS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Raphael JS 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highcharts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Created animation with Raphael JS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app works with the latest browsers: Chrome, Mozilla Firefox, Opera, Apple Safari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GITHUB REPOSITORY ADDRESS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https://github.com/kidroca/JS-Teamwork-Mandarine</a:t>
            </a:r>
            <a:endParaRPr lang="bg-BG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302</Words>
  <Application>Microsoft Office PowerPoint</Application>
  <PresentationFormat>On-screen Show (4:3)</PresentationFormat>
  <Paragraphs>101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80</cp:revision>
  <dcterms:created xsi:type="dcterms:W3CDTF">2015-04-07T12:37:23Z</dcterms:created>
  <dcterms:modified xsi:type="dcterms:W3CDTF">2015-07-31T13:03:53Z</dcterms:modified>
</cp:coreProperties>
</file>