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60" r:id="rId2"/>
    <p:sldId id="262" r:id="rId3"/>
    <p:sldId id="256" r:id="rId4"/>
    <p:sldId id="264" r:id="rId5"/>
    <p:sldId id="266" r:id="rId6"/>
    <p:sldId id="263" r:id="rId7"/>
    <p:sldId id="257" r:id="rId8"/>
    <p:sldId id="258" r:id="rId9"/>
    <p:sldId id="265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A324DA-4869-478D-B626-C9F9D6E19D38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324DA-4869-478D-B626-C9F9D6E19D38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324DA-4869-478D-B626-C9F9D6E19D38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324DA-4869-478D-B626-C9F9D6E19D38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324DA-4869-478D-B626-C9F9D6E19D38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324DA-4869-478D-B626-C9F9D6E19D38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324DA-4869-478D-B626-C9F9D6E19D38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324DA-4869-478D-B626-C9F9D6E19D38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324DA-4869-478D-B626-C9F9D6E19D38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A324DA-4869-478D-B626-C9F9D6E19D38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A324DA-4869-478D-B626-C9F9D6E19D38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A324DA-4869-478D-B626-C9F9D6E19D38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F2922A-7F7B-4C10-98C2-5C3BDB09F849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droca/JS-Teamwork-Mandarin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9926" y="2133600"/>
            <a:ext cx="7572009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Team </a:t>
            </a:r>
            <a:r>
              <a:rPr lang="en-US" sz="7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mandarine</a:t>
            </a:r>
            <a:endParaRPr lang="en-US" sz="7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Presents</a:t>
            </a:r>
            <a:r>
              <a:rPr lang="bg-BG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63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828800"/>
            <a:ext cx="70104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  <a:r>
              <a:rPr lang="bg-BG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roject </a:t>
            </a:r>
          </a:p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Movies statistic app</a:t>
            </a:r>
            <a:endParaRPr lang="bg-BG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92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6200" y="762000"/>
            <a:ext cx="9067800" cy="4495800"/>
          </a:xfrm>
        </p:spPr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The goal of the app is to draw charts based on given data.</a:t>
            </a:r>
          </a:p>
          <a:p>
            <a:pPr marL="109728" indent="0" algn="ctr"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109728" indent="0" algn="ctr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 succeeded to implement 9 different charts.</a:t>
            </a:r>
          </a:p>
          <a:p>
            <a:pPr marL="109728" indent="0">
              <a:buNone/>
            </a:pPr>
            <a:endParaRPr lang="bg-BG" sz="2000" dirty="0" smtClean="0"/>
          </a:p>
        </p:txBody>
      </p:sp>
    </p:spTree>
    <p:extLst>
      <p:ext uri="{BB962C8B-B14F-4D97-AF65-F5344CB8AC3E}">
        <p14:creationId xmlns:p14="http://schemas.microsoft.com/office/powerpoint/2010/main" val="42071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3252632" cy="28106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381000"/>
            <a:ext cx="3429000" cy="27522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99" y="3810000"/>
            <a:ext cx="333970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85800" y="533400"/>
            <a:ext cx="7772400" cy="54102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 algn="l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  <a:cs typeface="Lucida Sans Unicode" pitchFamily="34" charset="0"/>
              </a:rPr>
              <a:t>The theme of the app is movies. It has its own database, which is used to create the chart.</a:t>
            </a:r>
          </a:p>
          <a:p>
            <a:pPr marL="109728" algn="l"/>
            <a:endParaRPr lang="en-US" sz="3600" b="1" dirty="0" smtClean="0">
              <a:solidFill>
                <a:schemeClr val="accent1">
                  <a:lumMod val="50000"/>
                </a:schemeClr>
              </a:solidFill>
              <a:latin typeface="Palatino Linotype" pitchFamily="18" charset="0"/>
              <a:cs typeface="Lucida Sans Unicode" pitchFamily="34" charset="0"/>
            </a:endParaRPr>
          </a:p>
          <a:p>
            <a:pPr marL="109728" algn="l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  <a:cs typeface="Lucida Sans Unicode" pitchFamily="34" charset="0"/>
              </a:rPr>
              <a:t>You can also add a movie with detailed info – genre, </a:t>
            </a:r>
          </a:p>
          <a:p>
            <a:pPr marL="109728" algn="l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  <a:cs typeface="Lucida Sans Unicode" pitchFamily="34" charset="0"/>
              </a:rPr>
              <a:t>ticket price, drama factor </a:t>
            </a:r>
            <a:r>
              <a:rPr 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  <a:cs typeface="Lucida Sans Unicode" pitchFamily="34" charset="0"/>
              </a:rPr>
              <a:t>etc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  <a:cs typeface="Lucida Sans Unicode" pitchFamily="34" charset="0"/>
              </a:rPr>
              <a:t> and it’s added to the database. Some of the charts can work with the new information. 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Palatino Linotype" pitchFamily="18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5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5410200"/>
          </a:xfrm>
        </p:spPr>
        <p:txBody>
          <a:bodyPr>
            <a:normAutofit fontScale="90000"/>
          </a:bodyPr>
          <a:lstStyle/>
          <a:p>
            <a:pPr marL="109728" indent="0" algn="l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  <a:cs typeface="Lucida Sans Unicode" pitchFamily="34" charset="0"/>
              </a:rPr>
              <a:t>General </a:t>
            </a:r>
            <a:r>
              <a:rPr 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  <a:cs typeface="Lucida Sans Unicode" pitchFamily="34" charset="0"/>
              </a:rPr>
              <a:t>Requierments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  <a:cs typeface="Lucida Sans Unicode" pitchFamily="34" charset="0"/>
              </a:rPr>
              <a:t>: </a:t>
            </a:r>
            <a:b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  <a:cs typeface="Lucida Sans Unicode" pitchFamily="34" charset="0"/>
              </a:rPr>
            </a:b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Palatino Linotype" pitchFamily="18" charset="0"/>
                <a:cs typeface="Lucida Sans Unicode" pitchFamily="34" charset="0"/>
              </a:rPr>
              <a:t/>
            </a:r>
            <a:b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Palatino Linotype" pitchFamily="18" charset="0"/>
                <a:cs typeface="Lucida Sans Unicode" pitchFamily="34" charset="0"/>
              </a:rPr>
            </a:b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  <a:cs typeface="Lucida Sans Unicode" pitchFamily="34" charset="0"/>
              </a:rPr>
              <a:t>- used HTML5 canvas, chart.js, kinetic.js</a:t>
            </a:r>
            <a:b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  <a:cs typeface="Lucida Sans Unicode" pitchFamily="34" charset="0"/>
              </a:rPr>
            </a:b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  <a:cs typeface="Lucida Sans Unicode" pitchFamily="34" charset="0"/>
              </a:rPr>
              <a:t>- used SVG frameworks Raphael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  <a:cs typeface="Lucida Sans Unicode" pitchFamily="34" charset="0"/>
              </a:rPr>
              <a:t>js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  <a:cs typeface="Lucida Sans Unicode" pitchFamily="34" charset="0"/>
              </a:rPr>
              <a:t>,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  <a:cs typeface="Lucida Sans Unicode" pitchFamily="34" charset="0"/>
              </a:rPr>
              <a:t>Highcharts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  <a:cs typeface="Lucida Sans Unicode" pitchFamily="34" charset="0"/>
              </a:rPr>
              <a:t/>
            </a:r>
            <a:b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  <a:cs typeface="Lucida Sans Unicode" pitchFamily="34" charset="0"/>
              </a:rPr>
            </a:b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  <a:cs typeface="Lucida Sans Unicode" pitchFamily="34" charset="0"/>
              </a:rPr>
              <a:t>- we have animated team and project names </a:t>
            </a:r>
            <a:b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  <a:cs typeface="Lucida Sans Unicode" pitchFamily="34" charset="0"/>
              </a:rPr>
            </a:b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  <a:cs typeface="Lucida Sans Unicode" pitchFamily="34" charset="0"/>
              </a:rPr>
              <a:t>- the app works correctly in Chrome, Firefox, Opera, Apple Safari </a:t>
            </a:r>
          </a:p>
        </p:txBody>
      </p:sp>
    </p:spTree>
    <p:extLst>
      <p:ext uri="{BB962C8B-B14F-4D97-AF65-F5344CB8AC3E}">
        <p14:creationId xmlns:p14="http://schemas.microsoft.com/office/powerpoint/2010/main" val="30045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subTitle" idx="1"/>
          </p:nvPr>
        </p:nvSpPr>
        <p:spPr>
          <a:xfrm>
            <a:off x="838200" y="990600"/>
            <a:ext cx="7543800" cy="3810000"/>
          </a:xfrm>
        </p:spPr>
        <p:txBody>
          <a:bodyPr>
            <a:normAutofit fontScale="82500" lnSpcReduction="20000"/>
          </a:bodyPr>
          <a:lstStyle/>
          <a:p>
            <a:pPr marL="109728" algn="l"/>
            <a:r>
              <a:rPr lang="en-US" sz="4300" b="1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Optional </a:t>
            </a:r>
            <a:r>
              <a:rPr lang="en-US" sz="4300" b="1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Requierments</a:t>
            </a:r>
            <a:r>
              <a:rPr lang="en-US" sz="4300" b="1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: </a:t>
            </a:r>
          </a:p>
          <a:p>
            <a:pPr marL="109728" algn="l"/>
            <a:r>
              <a:rPr lang="en-US" sz="4300" b="1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/>
            </a:r>
            <a:br>
              <a:rPr lang="en-US" sz="4300" b="1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- used correct naming </a:t>
            </a:r>
            <a:b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- used modules and OOP</a:t>
            </a:r>
            <a:b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- </a:t>
            </a:r>
            <a:r>
              <a:rPr lang="en-US" sz="4300" dirty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Strong cohesion and loose </a:t>
            </a:r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coupling</a:t>
            </a:r>
          </a:p>
          <a:p>
            <a:pPr marL="109728" algn="l"/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- used</a:t>
            </a:r>
            <a:r>
              <a:rPr lang="en-US" sz="4300" dirty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 GIT as a source control </a:t>
            </a:r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system, the project is hosted there.</a:t>
            </a:r>
          </a:p>
          <a:p>
            <a:pPr marL="109728" algn="l"/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</a:p>
          <a:p>
            <a:pPr marL="109728" indent="0" algn="l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4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Repository address:</a:t>
            </a:r>
            <a:b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sz="3600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  <a:hlinkClick r:id="rId2"/>
              </a:rPr>
              <a:t>https://github.com/kidroca/JS-Teamwork-Mandarine</a:t>
            </a:r>
            <a:r>
              <a:rPr lang="en-US" sz="3600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/>
            </a:r>
            <a:br>
              <a:rPr lang="en-US" sz="3600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sz="3600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/>
            </a:r>
            <a:br>
              <a:rPr lang="en-US" sz="3600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endParaRPr lang="bg-BG" sz="3600" b="1" dirty="0">
              <a:solidFill>
                <a:schemeClr val="tx2">
                  <a:lumMod val="50000"/>
                </a:schemeClr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8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People, who took part in the project: </a:t>
            </a:r>
            <a:b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Petar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Velkov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kidroca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Yordanka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Petkova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yori_to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Ivan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Ivanov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Arcelion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Todor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Dimitrov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TodorDimitrov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Peruna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Keremidchieva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peruna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Svilen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Ukalski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snukal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Hristo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Vasilev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vasilevhr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Nikolay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Kumanov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NP.Kumanov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Filip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Anestiev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panestiev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Palatino Linotype" pitchFamily="18" charset="0"/>
            </a:endParaRPr>
          </a:p>
          <a:p>
            <a:pPr marL="0" indent="0" algn="ctr">
              <a:buNone/>
            </a:pP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People, who took part in the project: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None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3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579</TotalTime>
  <Words>109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Requierments:   - used HTML5 canvas, chart.js, kinetic.js - used SVG frameworks Raphael js, Highcharts - we have animated team and project names  - the app works correctly in Chrome, Firefox, Opera, Apple Safari </vt:lpstr>
      <vt:lpstr>PowerPoint Presentation</vt:lpstr>
      <vt:lpstr>Repository address: https://github.com/kidroca/JS-Teamwork-Mandarine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39</cp:revision>
  <dcterms:created xsi:type="dcterms:W3CDTF">2015-04-07T12:37:23Z</dcterms:created>
  <dcterms:modified xsi:type="dcterms:W3CDTF">2015-07-30T20:14:25Z</dcterms:modified>
</cp:coreProperties>
</file>