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1"/>
  </p:notesMasterIdLst>
  <p:sldIdLst>
    <p:sldId id="260" r:id="rId2"/>
    <p:sldId id="262" r:id="rId3"/>
    <p:sldId id="256" r:id="rId4"/>
    <p:sldId id="264" r:id="rId5"/>
    <p:sldId id="266" r:id="rId6"/>
    <p:sldId id="263" r:id="rId7"/>
    <p:sldId id="257" r:id="rId8"/>
    <p:sldId id="258" r:id="rId9"/>
    <p:sldId id="265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87C8-F4B5-40A1-9CC1-B1F8A3F41B34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1813B-19C1-49AD-A23F-FF3119DA9A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96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1813B-19C1-49AD-A23F-FF3119DA9A73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07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1813B-19C1-49AD-A23F-FF3119DA9A73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710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560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711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471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066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880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154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913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107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623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964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592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324DA-4869-478D-B626-C9F9D6E19D38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318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6278" y="533400"/>
            <a:ext cx="7572009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Team </a:t>
            </a:r>
            <a:r>
              <a:rPr lang="en-US" sz="7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mandarine</a:t>
            </a:r>
            <a:endParaRPr lang="en-US" sz="72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Presents</a:t>
            </a:r>
            <a:r>
              <a:rPr lang="bg-BG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:</a:t>
            </a:r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</a:p>
          <a:p>
            <a:pPr algn="ctr"/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3697886"/>
            <a:ext cx="7391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</a:t>
            </a:r>
            <a:r>
              <a:rPr lang="bg-BG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roject </a:t>
            </a:r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“Movies statistic app”</a:t>
            </a:r>
            <a:endParaRPr lang="bg-BG" sz="4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63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Javascript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UI &amp; DOM online team “MANDARINE ”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00200"/>
            <a:ext cx="8458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/>
              <a:t> 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   *All team members took part in the creation of the app. </a:t>
            </a:r>
          </a:p>
          <a:p>
            <a:endParaRPr lang="bg-B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43960"/>
              </p:ext>
            </p:extLst>
          </p:nvPr>
        </p:nvGraphicFramePr>
        <p:xfrm>
          <a:off x="876300" y="1905000"/>
          <a:ext cx="7467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630"/>
                <a:gridCol w="2426970"/>
              </a:tblGrid>
              <a:tr h="571441"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r>
                        <a:rPr lang="en-US" baseline="0" dirty="0" smtClean="0"/>
                        <a:t> n</a:t>
                      </a:r>
                      <a:r>
                        <a:rPr lang="en-US" dirty="0" smtClean="0"/>
                        <a:t>ame :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 in </a:t>
                      </a:r>
                    </a:p>
                    <a:p>
                      <a:r>
                        <a:rPr lang="en-US" dirty="0" err="1" smtClean="0"/>
                        <a:t>Telerik</a:t>
                      </a:r>
                      <a:r>
                        <a:rPr lang="en-US" dirty="0" smtClean="0"/>
                        <a:t> Academy:</a:t>
                      </a:r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Petar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Velkov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kidroca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Yordanka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Petkova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yori_to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smtClean="0"/>
                        <a:t>Ivan </a:t>
                      </a:r>
                      <a:r>
                        <a:rPr lang="en-US" dirty="0" err="1" smtClean="0"/>
                        <a:t>Ivanov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Acrelion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Todor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Dimitrov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TodorDimitrov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Peruna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Keremidchieva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peruna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Svilen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Ukalski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snukal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Hristo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Vasilev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vasilevhr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Nikolay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Kumanov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NP.Kumanov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Filip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Anestiev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panestiev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2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81600" y="2286000"/>
            <a:ext cx="3505200" cy="990601"/>
          </a:xfrm>
        </p:spPr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5000" dirty="0" smtClean="0">
                <a:solidFill>
                  <a:schemeClr val="accent1">
                    <a:lumMod val="50000"/>
                  </a:schemeClr>
                </a:solidFill>
              </a:rPr>
              <a:t>The goal of the app is to draw charts based on given data. </a:t>
            </a:r>
            <a:r>
              <a:rPr lang="en-US" sz="5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5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2628"/>
            <a:endParaRPr lang="bg-BG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6858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What does the “Movies Statistic app do?”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799"/>
            <a:ext cx="4648200" cy="4481251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272414" y="3429000"/>
            <a:ext cx="35052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Arial" pitchFamily="34" charset="0"/>
              <a:buNone/>
            </a:pP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200" dirty="0" smtClean="0">
                <a:solidFill>
                  <a:schemeClr val="accent1">
                    <a:lumMod val="50000"/>
                  </a:schemeClr>
                </a:solidFill>
              </a:rPr>
              <a:t>The theme is “movies” – the app visually compares different movies – based on drama factor, ticket price, action factor and so on. </a:t>
            </a:r>
            <a:endParaRPr lang="en-US" sz="4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2628"/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42071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6096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OVERALL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05000"/>
            <a:ext cx="4511571" cy="43821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29514" y="1752600"/>
            <a:ext cx="4191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The app: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Has 9 different charts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Has its own database with movies and 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some of the charts can work with it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You can add a new movie with detailed 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info – name, genre, ticket price etc. and 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it’s added to the data base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Some of the charts work with the new movie  </a:t>
            </a:r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81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685800" y="2819400"/>
            <a:ext cx="7772400" cy="31242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 algn="l"/>
            <a:endParaRPr lang="en-US" sz="3600" dirty="0">
              <a:solidFill>
                <a:schemeClr val="accent1">
                  <a:lumMod val="50000"/>
                </a:schemeClr>
              </a:solidFill>
              <a:latin typeface="Palatino Linotype" pitchFamily="18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5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3505200"/>
          </a:xfrm>
        </p:spPr>
        <p:txBody>
          <a:bodyPr>
            <a:normAutofit/>
          </a:bodyPr>
          <a:lstStyle/>
          <a:p>
            <a:pPr marL="109728" indent="0" algn="l"/>
            <a:endParaRPr lang="en-US" sz="3600" dirty="0" smtClean="0">
              <a:solidFill>
                <a:schemeClr val="accent1">
                  <a:lumMod val="50000"/>
                </a:schemeClr>
              </a:solidFill>
              <a:latin typeface="Palatino Linotype" pitchFamily="18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543800" cy="2362200"/>
          </a:xfrm>
        </p:spPr>
        <p:txBody>
          <a:bodyPr>
            <a:normAutofit fontScale="97500"/>
          </a:bodyPr>
          <a:lstStyle/>
          <a:p>
            <a:pPr marL="109728" algn="l"/>
            <a:r>
              <a:rPr lang="en-US" sz="4300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</a:p>
          <a:p>
            <a:pPr marL="109728" indent="0" algn="l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3352800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/>
            </a:r>
            <a:br>
              <a:rPr lang="en-US" sz="3600" u="sng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sz="3600" u="sng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/>
            </a:r>
            <a:br>
              <a:rPr lang="en-US" sz="3600" u="sng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endParaRPr lang="bg-BG" sz="3600" b="1" dirty="0">
              <a:solidFill>
                <a:schemeClr val="tx2">
                  <a:lumMod val="50000"/>
                </a:schemeClr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8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People, who took part in the project: </a:t>
            </a:r>
            <a:br>
              <a:rPr lang="en-US" u="sng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Petar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Velkov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kidroca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Yordanka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Petkova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yori_to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Ivan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Ivanov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Arcelion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Todor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Dimitrov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TodorDimitrov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/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Peruna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Keremidchieva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peruna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Svilen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Ukalski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snukal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Hristo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Vasilev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vasilevhr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Nikolay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Kumanov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NP.Kumanov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Filip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Anestiev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panestiev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</a:p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Palatino Linotype" pitchFamily="18" charset="0"/>
            </a:endParaRPr>
          </a:p>
          <a:p>
            <a:pPr marL="0" indent="0" algn="ctr">
              <a:buNone/>
            </a:pP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People, who took part in the project: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None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3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</TotalTime>
  <Words>179</Words>
  <Application>Microsoft Office PowerPoint</Application>
  <PresentationFormat>On-screen Show (4:3)</PresentationFormat>
  <Paragraphs>64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49</cp:revision>
  <dcterms:created xsi:type="dcterms:W3CDTF">2015-04-07T12:37:23Z</dcterms:created>
  <dcterms:modified xsi:type="dcterms:W3CDTF">2015-07-30T21:59:11Z</dcterms:modified>
</cp:coreProperties>
</file>