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E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Half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Compare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 smtClean="0"/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framework like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SVG ,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SVG 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352</Words>
  <Application>Microsoft Office PowerPoint</Application>
  <PresentationFormat>On-screen Show (4:3)</PresentationFormat>
  <Paragraphs>107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73</cp:revision>
  <dcterms:created xsi:type="dcterms:W3CDTF">2015-04-07T12:37:23Z</dcterms:created>
  <dcterms:modified xsi:type="dcterms:W3CDTF">2015-07-31T10:08:47Z</dcterms:modified>
</cp:coreProperties>
</file>